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71.jpg" ContentType="image/jpeg"/>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0"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5" r:id="rId28"/>
    <p:sldId id="284" r:id="rId29"/>
    <p:sldId id="286" r:id="rId30"/>
    <p:sldId id="287" r:id="rId31"/>
    <p:sldId id="288" r:id="rId32"/>
    <p:sldId id="289" r:id="rId33"/>
    <p:sldId id="290" r:id="rId34"/>
    <p:sldId id="291" r:id="rId35"/>
    <p:sldId id="293" r:id="rId36"/>
    <p:sldId id="294" r:id="rId37"/>
    <p:sldId id="307" r:id="rId38"/>
    <p:sldId id="295" r:id="rId39"/>
    <p:sldId id="296" r:id="rId40"/>
    <p:sldId id="297" r:id="rId41"/>
    <p:sldId id="298" r:id="rId42"/>
    <p:sldId id="308" r:id="rId43"/>
    <p:sldId id="299" r:id="rId44"/>
    <p:sldId id="300" r:id="rId45"/>
    <p:sldId id="301" r:id="rId46"/>
    <p:sldId id="302" r:id="rId47"/>
    <p:sldId id="303" r:id="rId48"/>
    <p:sldId id="304" r:id="rId49"/>
    <p:sldId id="309" r:id="rId50"/>
    <p:sldId id="305" r:id="rId51"/>
    <p:sldId id="310" r:id="rId52"/>
    <p:sldId id="314" r:id="rId53"/>
    <p:sldId id="313" r:id="rId54"/>
    <p:sldId id="311" r:id="rId55"/>
    <p:sldId id="312" r:id="rId56"/>
    <p:sldId id="316" r:id="rId57"/>
    <p:sldId id="320" r:id="rId58"/>
    <p:sldId id="319" r:id="rId59"/>
    <p:sldId id="321" r:id="rId60"/>
    <p:sldId id="318" r:id="rId61"/>
    <p:sldId id="322" r:id="rId62"/>
    <p:sldId id="324" r:id="rId63"/>
    <p:sldId id="323" r:id="rId64"/>
    <p:sldId id="306" r:id="rId65"/>
    <p:sldId id="28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87329" autoAdjust="0"/>
  </p:normalViewPr>
  <p:slideViewPr>
    <p:cSldViewPr snapToGrid="0">
      <p:cViewPr varScale="1">
        <p:scale>
          <a:sx n="86" d="100"/>
          <a:sy n="86" d="100"/>
        </p:scale>
        <p:origin x="42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avan Ankaraju" userId="e87cf97db67ba0fc" providerId="LiveId" clId="{E2AF9A5A-720D-4616-B5BD-2B1757D5C2B5}"/>
    <pc:docChg chg="custSel addSld delSld modSld">
      <pc:chgData name="Sravan Ankaraju" userId="e87cf97db67ba0fc" providerId="LiveId" clId="{E2AF9A5A-720D-4616-B5BD-2B1757D5C2B5}" dt="2017-09-22T21:00:29.272" v="35" actId="20577"/>
      <pc:docMkLst>
        <pc:docMk/>
      </pc:docMkLst>
      <pc:sldChg chg="addSp delSp modSp add">
        <pc:chgData name="Sravan Ankaraju" userId="e87cf97db67ba0fc" providerId="LiveId" clId="{E2AF9A5A-720D-4616-B5BD-2B1757D5C2B5}" dt="2017-09-22T21:00:29.272" v="35" actId="20577"/>
        <pc:sldMkLst>
          <pc:docMk/>
          <pc:sldMk cId="3876312365" sldId="323"/>
        </pc:sldMkLst>
        <pc:spChg chg="del">
          <ac:chgData name="Sravan Ankaraju" userId="e87cf97db67ba0fc" providerId="LiveId" clId="{E2AF9A5A-720D-4616-B5BD-2B1757D5C2B5}" dt="2017-09-22T19:05:05.066" v="1" actId="478"/>
          <ac:spMkLst>
            <pc:docMk/>
            <pc:sldMk cId="3876312365" sldId="323"/>
            <ac:spMk id="2" creationId="{189FCF7B-39D6-466A-80F7-607053887A0F}"/>
          </ac:spMkLst>
        </pc:spChg>
        <pc:spChg chg="del">
          <ac:chgData name="Sravan Ankaraju" userId="e87cf97db67ba0fc" providerId="LiveId" clId="{E2AF9A5A-720D-4616-B5BD-2B1757D5C2B5}" dt="2017-09-22T19:05:05.066" v="1" actId="478"/>
          <ac:spMkLst>
            <pc:docMk/>
            <pc:sldMk cId="3876312365" sldId="323"/>
            <ac:spMk id="3" creationId="{D9A1342C-D5FC-4F5D-9C88-441F1476AFBD}"/>
          </ac:spMkLst>
        </pc:spChg>
        <pc:spChg chg="add mod">
          <ac:chgData name="Sravan Ankaraju" userId="e87cf97db67ba0fc" providerId="LiveId" clId="{E2AF9A5A-720D-4616-B5BD-2B1757D5C2B5}" dt="2017-09-22T21:00:29.272" v="35" actId="20577"/>
          <ac:spMkLst>
            <pc:docMk/>
            <pc:sldMk cId="3876312365" sldId="323"/>
            <ac:spMk id="4" creationId="{F06EE762-F668-4D66-9DCA-99696D409048}"/>
          </ac:spMkLst>
        </pc:spChg>
        <pc:picChg chg="add mod">
          <ac:chgData name="Sravan Ankaraju" userId="e87cf97db67ba0fc" providerId="LiveId" clId="{E2AF9A5A-720D-4616-B5BD-2B1757D5C2B5}" dt="2017-09-22T21:00:25.026" v="33" actId="1076"/>
          <ac:picMkLst>
            <pc:docMk/>
            <pc:sldMk cId="3876312365" sldId="323"/>
            <ac:picMk id="1026" creationId="{C1C5839D-67CB-4463-A79F-AC5BD83E8A73}"/>
          </ac:picMkLst>
        </pc:picChg>
      </pc:sldChg>
      <pc:sldChg chg="add del setBg">
        <pc:chgData name="Sravan Ankaraju" userId="e87cf97db67ba0fc" providerId="LiveId" clId="{E2AF9A5A-720D-4616-B5BD-2B1757D5C2B5}" dt="2017-09-22T19:05:20.702" v="4"/>
        <pc:sldMkLst>
          <pc:docMk/>
          <pc:sldMk cId="117183165" sldId="324"/>
        </pc:sldMkLst>
      </pc:sldChg>
      <pc:sldChg chg="modSp add">
        <pc:chgData name="Sravan Ankaraju" userId="e87cf97db67ba0fc" providerId="LiveId" clId="{E2AF9A5A-720D-4616-B5BD-2B1757D5C2B5}" dt="2017-09-22T19:05:30.120" v="30" actId="5793"/>
        <pc:sldMkLst>
          <pc:docMk/>
          <pc:sldMk cId="1119490203" sldId="324"/>
        </pc:sldMkLst>
        <pc:spChg chg="mod">
          <ac:chgData name="Sravan Ankaraju" userId="e87cf97db67ba0fc" providerId="LiveId" clId="{E2AF9A5A-720D-4616-B5BD-2B1757D5C2B5}" dt="2017-09-22T19:05:30.120" v="30" actId="5793"/>
          <ac:spMkLst>
            <pc:docMk/>
            <pc:sldMk cId="1119490203" sldId="324"/>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D4E84-FE6E-4281-BFAB-C1A2B0FBCE3D}" type="datetimeFigureOut">
              <a:rPr lang="en-US" smtClean="0"/>
              <a:t>9/22/2017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6F73B-052B-42F9-8AB3-0E6DEEB256DA}" type="slidenum">
              <a:rPr lang="en-US" smtClean="0"/>
              <a:t>‹#›</a:t>
            </a:fld>
            <a:endParaRPr lang="en-US"/>
          </a:p>
        </p:txBody>
      </p:sp>
    </p:spTree>
    <p:extLst>
      <p:ext uri="{BB962C8B-B14F-4D97-AF65-F5344CB8AC3E}">
        <p14:creationId xmlns:p14="http://schemas.microsoft.com/office/powerpoint/2010/main" val="2272069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Demmis</a:t>
            </a:r>
            <a:r>
              <a:rPr lang="en-US" dirty="0"/>
              <a:t> Hassabis (Deep Mind Founder)</a:t>
            </a:r>
          </a:p>
        </p:txBody>
      </p:sp>
      <p:sp>
        <p:nvSpPr>
          <p:cNvPr id="4" name="Slide Number Placeholder 3"/>
          <p:cNvSpPr>
            <a:spLocks noGrp="1"/>
          </p:cNvSpPr>
          <p:nvPr>
            <p:ph type="sldNum" sz="quarter" idx="10"/>
          </p:nvPr>
        </p:nvSpPr>
        <p:spPr/>
        <p:txBody>
          <a:bodyPr/>
          <a:lstStyle/>
          <a:p>
            <a:fld id="{8C06F73B-052B-42F9-8AB3-0E6DEEB256DA}" type="slidenum">
              <a:rPr lang="en-US" smtClean="0"/>
              <a:t>4</a:t>
            </a:fld>
            <a:endParaRPr lang="en-US"/>
          </a:p>
        </p:txBody>
      </p:sp>
    </p:spTree>
    <p:extLst>
      <p:ext uri="{BB962C8B-B14F-4D97-AF65-F5344CB8AC3E}">
        <p14:creationId xmlns:p14="http://schemas.microsoft.com/office/powerpoint/2010/main" val="3460428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25829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E13FB1-01ED-4B74-8247-E6674C3E5B7A}"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369034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E13FB1-01ED-4B74-8247-E6674C3E5B7A}"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235177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E13FB1-01ED-4B74-8247-E6674C3E5B7A}"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422981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E13FB1-01ED-4B74-8247-E6674C3E5B7A}"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392718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E13FB1-01ED-4B74-8247-E6674C3E5B7A}" type="datetimeFigureOut">
              <a:rPr lang="en-US" smtClean="0"/>
              <a:t>9/22/2017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4289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E13FB1-01ED-4B74-8247-E6674C3E5B7A}"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3731545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E13FB1-01ED-4B74-8247-E6674C3E5B7A}" type="datetimeFigureOut">
              <a:rPr lang="en-US" smtClean="0"/>
              <a:t>9/22/2017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2570674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E13FB1-01ED-4B74-8247-E6674C3E5B7A}" type="datetimeFigureOut">
              <a:rPr lang="en-US" smtClean="0"/>
              <a:t>9/22/2017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3493462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E13FB1-01ED-4B74-8247-E6674C3E5B7A}" type="datetimeFigureOut">
              <a:rPr lang="en-US" smtClean="0"/>
              <a:t>9/22/2017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4027221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E13FB1-01ED-4B74-8247-E6674C3E5B7A}"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1255393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EE13FB1-01ED-4B74-8247-E6674C3E5B7A}" type="datetimeFigureOut">
              <a:rPr lang="en-US" smtClean="0"/>
              <a:t>9/22/2017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CF315A-6470-4BBE-91E9-0F52A549EEFB}" type="slidenum">
              <a:rPr lang="en-US" smtClean="0"/>
              <a:t>‹#›</a:t>
            </a:fld>
            <a:endParaRPr lang="en-US"/>
          </a:p>
        </p:txBody>
      </p:sp>
    </p:spTree>
    <p:extLst>
      <p:ext uri="{BB962C8B-B14F-4D97-AF65-F5344CB8AC3E}">
        <p14:creationId xmlns:p14="http://schemas.microsoft.com/office/powerpoint/2010/main" val="96085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E13FB1-01ED-4B74-8247-E6674C3E5B7A}" type="datetimeFigureOut">
              <a:rPr lang="en-US" smtClean="0"/>
              <a:t>9/22/2017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CF315A-6470-4BBE-91E9-0F52A549EEFB}" type="slidenum">
              <a:rPr lang="en-US" smtClean="0"/>
              <a:t>‹#›</a:t>
            </a:fld>
            <a:endParaRPr lang="en-US"/>
          </a:p>
        </p:txBody>
      </p:sp>
    </p:spTree>
    <p:extLst>
      <p:ext uri="{BB962C8B-B14F-4D97-AF65-F5344CB8AC3E}">
        <p14:creationId xmlns:p14="http://schemas.microsoft.com/office/powerpoint/2010/main" val="2658912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www.nature.com/nature/journal/v427/n6971/" TargetMode="External"/><Relationship Id="rId4" Type="http://schemas.openxmlformats.org/officeDocument/2006/relationships/hyperlink" Target="http://www.cam.ac.uk/research/news/artificially-"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png"/><Relationship Id="rId34" Type="http://schemas.openxmlformats.org/officeDocument/2006/relationships/image" Target="../media/image4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33" Type="http://schemas.openxmlformats.org/officeDocument/2006/relationships/image" Target="../media/image39.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32" Type="http://schemas.openxmlformats.org/officeDocument/2006/relationships/image" Target="../media/image38.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9.xml.rels><?xml version="1.0" encoding="UTF-8" standalone="yes"?>
<Relationships xmlns="http://schemas.openxmlformats.org/package/2006/relationships"><Relationship Id="rId26" Type="http://schemas.openxmlformats.org/officeDocument/2006/relationships/image" Target="../media/image86.png"/><Relationship Id="rId21" Type="http://schemas.openxmlformats.org/officeDocument/2006/relationships/image" Target="../media/image81.pn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7.png"/><Relationship Id="rId50" Type="http://schemas.openxmlformats.org/officeDocument/2006/relationships/image" Target="../media/image110.png"/><Relationship Id="rId55" Type="http://schemas.openxmlformats.org/officeDocument/2006/relationships/image" Target="../media/image115.png"/><Relationship Id="rId63" Type="http://schemas.openxmlformats.org/officeDocument/2006/relationships/image" Target="../media/image123.png"/><Relationship Id="rId68" Type="http://schemas.openxmlformats.org/officeDocument/2006/relationships/image" Target="../media/image128.png"/><Relationship Id="rId76" Type="http://schemas.openxmlformats.org/officeDocument/2006/relationships/image" Target="../media/image136.png"/><Relationship Id="rId84" Type="http://schemas.openxmlformats.org/officeDocument/2006/relationships/image" Target="../media/image144.png"/><Relationship Id="rId89" Type="http://schemas.openxmlformats.org/officeDocument/2006/relationships/image" Target="../media/image149.png"/><Relationship Id="rId97" Type="http://schemas.openxmlformats.org/officeDocument/2006/relationships/image" Target="../media/image157.jpg"/><Relationship Id="rId7" Type="http://schemas.openxmlformats.org/officeDocument/2006/relationships/image" Target="../media/image67.png"/><Relationship Id="rId71" Type="http://schemas.openxmlformats.org/officeDocument/2006/relationships/image" Target="../media/image131.png"/><Relationship Id="rId92" Type="http://schemas.openxmlformats.org/officeDocument/2006/relationships/image" Target="../media/image152.png"/><Relationship Id="rId2" Type="http://schemas.openxmlformats.org/officeDocument/2006/relationships/image" Target="../media/image62.png"/><Relationship Id="rId16" Type="http://schemas.openxmlformats.org/officeDocument/2006/relationships/image" Target="../media/image76.png"/><Relationship Id="rId29" Type="http://schemas.openxmlformats.org/officeDocument/2006/relationships/image" Target="../media/image89.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png"/><Relationship Id="rId40" Type="http://schemas.openxmlformats.org/officeDocument/2006/relationships/image" Target="../media/image100.png"/><Relationship Id="rId45" Type="http://schemas.openxmlformats.org/officeDocument/2006/relationships/image" Target="../media/image105.png"/><Relationship Id="rId53" Type="http://schemas.openxmlformats.org/officeDocument/2006/relationships/image" Target="../media/image113.png"/><Relationship Id="rId58" Type="http://schemas.openxmlformats.org/officeDocument/2006/relationships/image" Target="../media/image118.png"/><Relationship Id="rId66" Type="http://schemas.openxmlformats.org/officeDocument/2006/relationships/image" Target="../media/image126.png"/><Relationship Id="rId74" Type="http://schemas.openxmlformats.org/officeDocument/2006/relationships/image" Target="../media/image134.png"/><Relationship Id="rId79" Type="http://schemas.openxmlformats.org/officeDocument/2006/relationships/image" Target="../media/image139.png"/><Relationship Id="rId87" Type="http://schemas.openxmlformats.org/officeDocument/2006/relationships/image" Target="../media/image147.png"/><Relationship Id="rId5" Type="http://schemas.openxmlformats.org/officeDocument/2006/relationships/image" Target="../media/image65.png"/><Relationship Id="rId61" Type="http://schemas.openxmlformats.org/officeDocument/2006/relationships/image" Target="../media/image121.png"/><Relationship Id="rId82" Type="http://schemas.openxmlformats.org/officeDocument/2006/relationships/image" Target="../media/image142.png"/><Relationship Id="rId90" Type="http://schemas.openxmlformats.org/officeDocument/2006/relationships/image" Target="../media/image150.png"/><Relationship Id="rId95" Type="http://schemas.openxmlformats.org/officeDocument/2006/relationships/image" Target="../media/image155.png"/><Relationship Id="rId19" Type="http://schemas.openxmlformats.org/officeDocument/2006/relationships/image" Target="../media/image7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 Id="rId35" Type="http://schemas.openxmlformats.org/officeDocument/2006/relationships/image" Target="../media/image95.png"/><Relationship Id="rId43" Type="http://schemas.openxmlformats.org/officeDocument/2006/relationships/image" Target="../media/image103.png"/><Relationship Id="rId48" Type="http://schemas.openxmlformats.org/officeDocument/2006/relationships/image" Target="../media/image108.png"/><Relationship Id="rId56" Type="http://schemas.openxmlformats.org/officeDocument/2006/relationships/image" Target="../media/image116.png"/><Relationship Id="rId64" Type="http://schemas.openxmlformats.org/officeDocument/2006/relationships/image" Target="../media/image124.png"/><Relationship Id="rId69" Type="http://schemas.openxmlformats.org/officeDocument/2006/relationships/image" Target="../media/image129.png"/><Relationship Id="rId77" Type="http://schemas.openxmlformats.org/officeDocument/2006/relationships/image" Target="../media/image137.png"/><Relationship Id="rId8" Type="http://schemas.openxmlformats.org/officeDocument/2006/relationships/image" Target="../media/image68.png"/><Relationship Id="rId51" Type="http://schemas.openxmlformats.org/officeDocument/2006/relationships/image" Target="../media/image111.png"/><Relationship Id="rId72" Type="http://schemas.openxmlformats.org/officeDocument/2006/relationships/image" Target="../media/image132.png"/><Relationship Id="rId80" Type="http://schemas.openxmlformats.org/officeDocument/2006/relationships/image" Target="../media/image140.png"/><Relationship Id="rId85" Type="http://schemas.openxmlformats.org/officeDocument/2006/relationships/image" Target="../media/image145.png"/><Relationship Id="rId93" Type="http://schemas.openxmlformats.org/officeDocument/2006/relationships/image" Target="../media/image153.png"/><Relationship Id="rId3" Type="http://schemas.openxmlformats.org/officeDocument/2006/relationships/image" Target="../media/image63.jp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png"/><Relationship Id="rId46" Type="http://schemas.openxmlformats.org/officeDocument/2006/relationships/image" Target="../media/image106.png"/><Relationship Id="rId59" Type="http://schemas.openxmlformats.org/officeDocument/2006/relationships/image" Target="../media/image119.png"/><Relationship Id="rId67" Type="http://schemas.openxmlformats.org/officeDocument/2006/relationships/image" Target="../media/image127.png"/><Relationship Id="rId20" Type="http://schemas.openxmlformats.org/officeDocument/2006/relationships/image" Target="../media/image80.png"/><Relationship Id="rId41" Type="http://schemas.openxmlformats.org/officeDocument/2006/relationships/image" Target="../media/image101.png"/><Relationship Id="rId54" Type="http://schemas.openxmlformats.org/officeDocument/2006/relationships/image" Target="../media/image114.png"/><Relationship Id="rId62" Type="http://schemas.openxmlformats.org/officeDocument/2006/relationships/image" Target="../media/image122.png"/><Relationship Id="rId70" Type="http://schemas.openxmlformats.org/officeDocument/2006/relationships/image" Target="../media/image130.png"/><Relationship Id="rId75" Type="http://schemas.openxmlformats.org/officeDocument/2006/relationships/image" Target="../media/image135.png"/><Relationship Id="rId83" Type="http://schemas.openxmlformats.org/officeDocument/2006/relationships/image" Target="../media/image143.png"/><Relationship Id="rId88" Type="http://schemas.openxmlformats.org/officeDocument/2006/relationships/image" Target="../media/image148.png"/><Relationship Id="rId91" Type="http://schemas.openxmlformats.org/officeDocument/2006/relationships/image" Target="../media/image151.png"/><Relationship Id="rId9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36" Type="http://schemas.openxmlformats.org/officeDocument/2006/relationships/image" Target="../media/image96.png"/><Relationship Id="rId49" Type="http://schemas.openxmlformats.org/officeDocument/2006/relationships/image" Target="../media/image109.png"/><Relationship Id="rId57" Type="http://schemas.openxmlformats.org/officeDocument/2006/relationships/image" Target="../media/image117.png"/><Relationship Id="rId10" Type="http://schemas.openxmlformats.org/officeDocument/2006/relationships/image" Target="../media/image70.png"/><Relationship Id="rId31" Type="http://schemas.openxmlformats.org/officeDocument/2006/relationships/image" Target="../media/image91.png"/><Relationship Id="rId44" Type="http://schemas.openxmlformats.org/officeDocument/2006/relationships/image" Target="../media/image104.png"/><Relationship Id="rId52" Type="http://schemas.openxmlformats.org/officeDocument/2006/relationships/image" Target="../media/image112.png"/><Relationship Id="rId60" Type="http://schemas.openxmlformats.org/officeDocument/2006/relationships/image" Target="../media/image120.png"/><Relationship Id="rId65" Type="http://schemas.openxmlformats.org/officeDocument/2006/relationships/image" Target="../media/image125.png"/><Relationship Id="rId73" Type="http://schemas.openxmlformats.org/officeDocument/2006/relationships/image" Target="../media/image133.png"/><Relationship Id="rId78" Type="http://schemas.openxmlformats.org/officeDocument/2006/relationships/image" Target="../media/image138.png"/><Relationship Id="rId81" Type="http://schemas.openxmlformats.org/officeDocument/2006/relationships/image" Target="../media/image141.png"/><Relationship Id="rId86" Type="http://schemas.openxmlformats.org/officeDocument/2006/relationships/image" Target="../media/image146.png"/><Relationship Id="rId94" Type="http://schemas.openxmlformats.org/officeDocument/2006/relationships/image" Target="../media/image154.png"/><Relationship Id="rId4" Type="http://schemas.openxmlformats.org/officeDocument/2006/relationships/image" Target="../media/image64.png"/><Relationship Id="rId9" Type="http://schemas.openxmlformats.org/officeDocument/2006/relationships/image" Target="../media/image69.png"/><Relationship Id="rId13" Type="http://schemas.openxmlformats.org/officeDocument/2006/relationships/image" Target="../media/image73.png"/><Relationship Id="rId18" Type="http://schemas.openxmlformats.org/officeDocument/2006/relationships/image" Target="../media/image78.png"/><Relationship Id="rId39"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169.png"/><Relationship Id="rId18" Type="http://schemas.openxmlformats.org/officeDocument/2006/relationships/image" Target="../media/image174.png"/><Relationship Id="rId26" Type="http://schemas.openxmlformats.org/officeDocument/2006/relationships/image" Target="../media/image182.png"/><Relationship Id="rId39" Type="http://schemas.openxmlformats.org/officeDocument/2006/relationships/image" Target="../media/image195.png"/><Relationship Id="rId21" Type="http://schemas.openxmlformats.org/officeDocument/2006/relationships/image" Target="../media/image177.png"/><Relationship Id="rId34" Type="http://schemas.openxmlformats.org/officeDocument/2006/relationships/image" Target="../media/image190.png"/><Relationship Id="rId42" Type="http://schemas.openxmlformats.org/officeDocument/2006/relationships/image" Target="../media/image198.png"/><Relationship Id="rId47" Type="http://schemas.openxmlformats.org/officeDocument/2006/relationships/image" Target="../media/image203.png"/><Relationship Id="rId50" Type="http://schemas.openxmlformats.org/officeDocument/2006/relationships/image" Target="../media/image206.png"/><Relationship Id="rId55" Type="http://schemas.openxmlformats.org/officeDocument/2006/relationships/image" Target="../media/image211.png"/><Relationship Id="rId63" Type="http://schemas.openxmlformats.org/officeDocument/2006/relationships/image" Target="../media/image219.png"/><Relationship Id="rId7" Type="http://schemas.openxmlformats.org/officeDocument/2006/relationships/image" Target="../media/image163.png"/><Relationship Id="rId2" Type="http://schemas.openxmlformats.org/officeDocument/2006/relationships/image" Target="../media/image158.jpg"/><Relationship Id="rId16" Type="http://schemas.openxmlformats.org/officeDocument/2006/relationships/image" Target="../media/image172.png"/><Relationship Id="rId29"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0.png"/><Relationship Id="rId32" Type="http://schemas.openxmlformats.org/officeDocument/2006/relationships/image" Target="../media/image188.png"/><Relationship Id="rId37" Type="http://schemas.openxmlformats.org/officeDocument/2006/relationships/image" Target="../media/image193.png"/><Relationship Id="rId40" Type="http://schemas.openxmlformats.org/officeDocument/2006/relationships/image" Target="../media/image196.png"/><Relationship Id="rId45" Type="http://schemas.openxmlformats.org/officeDocument/2006/relationships/image" Target="../media/image201.png"/><Relationship Id="rId53" Type="http://schemas.openxmlformats.org/officeDocument/2006/relationships/image" Target="../media/image209.png"/><Relationship Id="rId58" Type="http://schemas.openxmlformats.org/officeDocument/2006/relationships/image" Target="../media/image214.png"/><Relationship Id="rId66" Type="http://schemas.openxmlformats.org/officeDocument/2006/relationships/image" Target="../media/image222.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28" Type="http://schemas.openxmlformats.org/officeDocument/2006/relationships/image" Target="../media/image184.png"/><Relationship Id="rId36" Type="http://schemas.openxmlformats.org/officeDocument/2006/relationships/image" Target="../media/image192.png"/><Relationship Id="rId49" Type="http://schemas.openxmlformats.org/officeDocument/2006/relationships/image" Target="../media/image205.png"/><Relationship Id="rId57" Type="http://schemas.openxmlformats.org/officeDocument/2006/relationships/image" Target="../media/image213.png"/><Relationship Id="rId61" Type="http://schemas.openxmlformats.org/officeDocument/2006/relationships/image" Target="../media/image217.png"/><Relationship Id="rId10" Type="http://schemas.openxmlformats.org/officeDocument/2006/relationships/image" Target="../media/image166.png"/><Relationship Id="rId19" Type="http://schemas.openxmlformats.org/officeDocument/2006/relationships/image" Target="../media/image175.png"/><Relationship Id="rId31" Type="http://schemas.openxmlformats.org/officeDocument/2006/relationships/image" Target="../media/image187.png"/><Relationship Id="rId44" Type="http://schemas.openxmlformats.org/officeDocument/2006/relationships/image" Target="../media/image200.png"/><Relationship Id="rId52" Type="http://schemas.openxmlformats.org/officeDocument/2006/relationships/image" Target="../media/image208.png"/><Relationship Id="rId60" Type="http://schemas.openxmlformats.org/officeDocument/2006/relationships/image" Target="../media/image216.png"/><Relationship Id="rId65" Type="http://schemas.openxmlformats.org/officeDocument/2006/relationships/image" Target="../media/image221.pn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png"/><Relationship Id="rId22" Type="http://schemas.openxmlformats.org/officeDocument/2006/relationships/image" Target="../media/image178.png"/><Relationship Id="rId27" Type="http://schemas.openxmlformats.org/officeDocument/2006/relationships/image" Target="../media/image183.png"/><Relationship Id="rId30" Type="http://schemas.openxmlformats.org/officeDocument/2006/relationships/image" Target="../media/image186.png"/><Relationship Id="rId35" Type="http://schemas.openxmlformats.org/officeDocument/2006/relationships/image" Target="../media/image191.png"/><Relationship Id="rId43" Type="http://schemas.openxmlformats.org/officeDocument/2006/relationships/image" Target="../media/image199.png"/><Relationship Id="rId48" Type="http://schemas.openxmlformats.org/officeDocument/2006/relationships/image" Target="../media/image204.png"/><Relationship Id="rId56" Type="http://schemas.openxmlformats.org/officeDocument/2006/relationships/image" Target="../media/image212.png"/><Relationship Id="rId64" Type="http://schemas.openxmlformats.org/officeDocument/2006/relationships/image" Target="../media/image220.png"/><Relationship Id="rId8" Type="http://schemas.openxmlformats.org/officeDocument/2006/relationships/image" Target="../media/image164.png"/><Relationship Id="rId51" Type="http://schemas.openxmlformats.org/officeDocument/2006/relationships/image" Target="../media/image207.png"/><Relationship Id="rId3" Type="http://schemas.openxmlformats.org/officeDocument/2006/relationships/image" Target="../media/image159.png"/><Relationship Id="rId12" Type="http://schemas.openxmlformats.org/officeDocument/2006/relationships/image" Target="../media/image168.png"/><Relationship Id="rId17" Type="http://schemas.openxmlformats.org/officeDocument/2006/relationships/image" Target="../media/image173.png"/><Relationship Id="rId25" Type="http://schemas.openxmlformats.org/officeDocument/2006/relationships/image" Target="../media/image181.png"/><Relationship Id="rId33" Type="http://schemas.openxmlformats.org/officeDocument/2006/relationships/image" Target="../media/image189.png"/><Relationship Id="rId38" Type="http://schemas.openxmlformats.org/officeDocument/2006/relationships/image" Target="../media/image194.png"/><Relationship Id="rId46" Type="http://schemas.openxmlformats.org/officeDocument/2006/relationships/image" Target="../media/image202.png"/><Relationship Id="rId59" Type="http://schemas.openxmlformats.org/officeDocument/2006/relationships/image" Target="../media/image215.png"/><Relationship Id="rId67" Type="http://schemas.openxmlformats.org/officeDocument/2006/relationships/hyperlink" Target="https://youtu.be/TtfQlkGwE2U" TargetMode="External"/><Relationship Id="rId20" Type="http://schemas.openxmlformats.org/officeDocument/2006/relationships/image" Target="../media/image176.png"/><Relationship Id="rId41" Type="http://schemas.openxmlformats.org/officeDocument/2006/relationships/image" Target="../media/image197.png"/><Relationship Id="rId54" Type="http://schemas.openxmlformats.org/officeDocument/2006/relationships/image" Target="../media/image210.png"/><Relationship Id="rId62" Type="http://schemas.openxmlformats.org/officeDocument/2006/relationships/image" Target="../media/image2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 Id="rId5" Type="http://schemas.openxmlformats.org/officeDocument/2006/relationships/hyperlink" Target="https://www.youtube.com/watch?v=flzGjnJLyS0" TargetMode="External"/><Relationship Id="rId4" Type="http://schemas.openxmlformats.org/officeDocument/2006/relationships/hyperlink" Target="https://youtu.be/nEm5zR1IND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s>
</file>

<file path=ppt/slides/_rels/slide2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 Id="rId9" Type="http://schemas.openxmlformats.org/officeDocument/2006/relationships/image" Target="../media/image2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ikit-learn.org/stable/tutorial/machine_learning_map/" TargetMode="External"/><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youtu.be/g-dKXOlsf98"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hyperlink" Target="http://www.rsipvision.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4.jp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hyperlink" Target="http://www.inf.ed.ac.uk/teaching/courses/iaml/slides/eval-2x2.pdf" TargetMode="External"/><Relationship Id="rId5" Type="http://schemas.openxmlformats.org/officeDocument/2006/relationships/image" Target="../media/image256.jpg"/><Relationship Id="rId4" Type="http://schemas.openxmlformats.org/officeDocument/2006/relationships/image" Target="../media/image255.jpg"/></Relationships>
</file>

<file path=ppt/slides/_rels/slide47.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57.png"/><Relationship Id="rId7" Type="http://schemas.openxmlformats.org/officeDocument/2006/relationships/image" Target="../media/image261.jpg"/><Relationship Id="rId2" Type="http://schemas.openxmlformats.org/officeDocument/2006/relationships/hyperlink" Target="http://www.inf.ed.ac.uk/teaching/courses/iaml/slides/eval-2x2.pdf" TargetMode="External"/><Relationship Id="rId1" Type="http://schemas.openxmlformats.org/officeDocument/2006/relationships/slideLayout" Target="../slideLayouts/slideLayout2.xml"/><Relationship Id="rId6" Type="http://schemas.openxmlformats.org/officeDocument/2006/relationships/image" Target="../media/image260.jpg"/><Relationship Id="rId5" Type="http://schemas.openxmlformats.org/officeDocument/2006/relationships/image" Target="../media/image259.jpg"/><Relationship Id="rId4" Type="http://schemas.openxmlformats.org/officeDocument/2006/relationships/image" Target="../media/image25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kp3ik5f3-2c"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3.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5" Type="http://schemas.openxmlformats.org/officeDocument/2006/relationships/image" Target="../media/image285.jp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 Id="rId14" Type="http://schemas.openxmlformats.org/officeDocument/2006/relationships/image" Target="../media/image2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ruder.io/transfer-learning/" TargetMode="External"/><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solidFill>
                  <a:schemeClr val="bg1"/>
                </a:solidFill>
                <a:latin typeface="Georgia" panose="02040502050405020303" pitchFamily="18" charset="0"/>
              </a:rPr>
              <a:t>MACHINE LEARNING</a:t>
            </a:r>
          </a:p>
        </p:txBody>
      </p:sp>
      <p:sp>
        <p:nvSpPr>
          <p:cNvPr id="3" name="Subtitle 2"/>
          <p:cNvSpPr>
            <a:spLocks noGrp="1"/>
          </p:cNvSpPr>
          <p:nvPr>
            <p:ph type="subTitle" idx="1"/>
          </p:nvPr>
        </p:nvSpPr>
        <p:spPr/>
        <p:txBody>
          <a:bodyPr/>
          <a:lstStyle/>
          <a:p>
            <a:r>
              <a:rPr lang="en-US" dirty="0">
                <a:solidFill>
                  <a:schemeClr val="bg1"/>
                </a:solidFill>
                <a:latin typeface="Georgia" panose="02040502050405020303" pitchFamily="18" charset="0"/>
              </a:rPr>
              <a:t>A structured introduction</a:t>
            </a:r>
          </a:p>
        </p:txBody>
      </p:sp>
    </p:spTree>
    <p:extLst>
      <p:ext uri="{BB962C8B-B14F-4D97-AF65-F5344CB8AC3E}">
        <p14:creationId xmlns:p14="http://schemas.microsoft.com/office/powerpoint/2010/main" val="238207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p:nvPr/>
        </p:nvSpPr>
        <p:spPr>
          <a:xfrm>
            <a:off x="3428877" y="1475231"/>
            <a:ext cx="7019543" cy="4847844"/>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249815" y="2563368"/>
            <a:ext cx="5018532" cy="4479035"/>
          </a:xfrm>
          <a:prstGeom prst="rect">
            <a:avLst/>
          </a:prstGeom>
          <a:blipFill>
            <a:blip r:embed="rId3" cstate="print"/>
            <a:stretch>
              <a:fillRect/>
            </a:stretch>
          </a:blipFill>
        </p:spPr>
        <p:txBody>
          <a:bodyPr wrap="square" lIns="0" tIns="0" rIns="0" bIns="0" rtlCol="0"/>
          <a:lstStyle/>
          <a:p>
            <a:endParaRPr/>
          </a:p>
        </p:txBody>
      </p:sp>
      <p:sp>
        <p:nvSpPr>
          <p:cNvPr id="6" name="object 7"/>
          <p:cNvSpPr/>
          <p:nvPr/>
        </p:nvSpPr>
        <p:spPr>
          <a:xfrm>
            <a:off x="5562477" y="4587239"/>
            <a:ext cx="4676140" cy="2455545"/>
          </a:xfrm>
          <a:custGeom>
            <a:avLst/>
            <a:gdLst/>
            <a:ahLst/>
            <a:cxnLst/>
            <a:rect l="l" t="t" r="r" b="b"/>
            <a:pathLst>
              <a:path w="4676140" h="2455545">
                <a:moveTo>
                  <a:pt x="851153" y="2335529"/>
                </a:moveTo>
                <a:lnTo>
                  <a:pt x="851153" y="119633"/>
                </a:lnTo>
                <a:lnTo>
                  <a:pt x="829843" y="142636"/>
                </a:lnTo>
                <a:lnTo>
                  <a:pt x="810329" y="167225"/>
                </a:lnTo>
                <a:lnTo>
                  <a:pt x="777111" y="220742"/>
                </a:lnTo>
                <a:lnTo>
                  <a:pt x="752343" y="279343"/>
                </a:lnTo>
                <a:lnTo>
                  <a:pt x="736866" y="342186"/>
                </a:lnTo>
                <a:lnTo>
                  <a:pt x="731519" y="408431"/>
                </a:lnTo>
                <a:lnTo>
                  <a:pt x="0" y="83819"/>
                </a:lnTo>
                <a:lnTo>
                  <a:pt x="731519" y="1022603"/>
                </a:lnTo>
                <a:lnTo>
                  <a:pt x="731519" y="2046731"/>
                </a:lnTo>
                <a:lnTo>
                  <a:pt x="732874" y="2080227"/>
                </a:lnTo>
                <a:lnTo>
                  <a:pt x="743391" y="2144876"/>
                </a:lnTo>
                <a:lnTo>
                  <a:pt x="763619" y="2205704"/>
                </a:lnTo>
                <a:lnTo>
                  <a:pt x="792716" y="2261868"/>
                </a:lnTo>
                <a:lnTo>
                  <a:pt x="829843" y="2312527"/>
                </a:lnTo>
                <a:lnTo>
                  <a:pt x="851153" y="2335529"/>
                </a:lnTo>
                <a:close/>
              </a:path>
              <a:path w="4676140" h="2455545">
                <a:moveTo>
                  <a:pt x="952262" y="2409571"/>
                </a:moveTo>
                <a:lnTo>
                  <a:pt x="952262" y="45591"/>
                </a:lnTo>
                <a:lnTo>
                  <a:pt x="924815" y="61196"/>
                </a:lnTo>
                <a:lnTo>
                  <a:pt x="898745" y="78809"/>
                </a:lnTo>
                <a:lnTo>
                  <a:pt x="874156" y="98323"/>
                </a:lnTo>
                <a:lnTo>
                  <a:pt x="874156" y="2356840"/>
                </a:lnTo>
                <a:lnTo>
                  <a:pt x="898745" y="2376354"/>
                </a:lnTo>
                <a:lnTo>
                  <a:pt x="924815" y="2393966"/>
                </a:lnTo>
                <a:lnTo>
                  <a:pt x="952262" y="2409571"/>
                </a:lnTo>
                <a:close/>
              </a:path>
              <a:path w="4676140" h="2455545">
                <a:moveTo>
                  <a:pt x="4265675" y="2455163"/>
                </a:moveTo>
                <a:lnTo>
                  <a:pt x="4265675" y="0"/>
                </a:lnTo>
                <a:lnTo>
                  <a:pt x="1139951" y="0"/>
                </a:lnTo>
                <a:lnTo>
                  <a:pt x="1073706" y="5346"/>
                </a:lnTo>
                <a:lnTo>
                  <a:pt x="1010863" y="20823"/>
                </a:lnTo>
                <a:lnTo>
                  <a:pt x="980979" y="2423064"/>
                </a:lnTo>
                <a:lnTo>
                  <a:pt x="1010863" y="2434340"/>
                </a:lnTo>
                <a:lnTo>
                  <a:pt x="1041807" y="2443292"/>
                </a:lnTo>
                <a:lnTo>
                  <a:pt x="1073706" y="2449817"/>
                </a:lnTo>
                <a:lnTo>
                  <a:pt x="1106456" y="2453809"/>
                </a:lnTo>
                <a:lnTo>
                  <a:pt x="1139951" y="2455163"/>
                </a:lnTo>
                <a:lnTo>
                  <a:pt x="4265675" y="2455163"/>
                </a:lnTo>
                <a:close/>
              </a:path>
              <a:path w="4676140" h="2455545">
                <a:moveTo>
                  <a:pt x="4576660" y="2312527"/>
                </a:moveTo>
                <a:lnTo>
                  <a:pt x="4576660" y="142636"/>
                </a:lnTo>
                <a:lnTo>
                  <a:pt x="4532119" y="98323"/>
                </a:lnTo>
                <a:lnTo>
                  <a:pt x="4481241" y="61196"/>
                </a:lnTo>
                <a:lnTo>
                  <a:pt x="4481241" y="2393966"/>
                </a:lnTo>
                <a:lnTo>
                  <a:pt x="4507418" y="2376354"/>
                </a:lnTo>
                <a:lnTo>
                  <a:pt x="4532119" y="2356840"/>
                </a:lnTo>
                <a:lnTo>
                  <a:pt x="4555235" y="2335529"/>
                </a:lnTo>
                <a:lnTo>
                  <a:pt x="4576660" y="2312527"/>
                </a:lnTo>
                <a:close/>
              </a:path>
              <a:path w="4676140" h="2455545">
                <a:moveTo>
                  <a:pt x="4675631" y="2046731"/>
                </a:moveTo>
                <a:lnTo>
                  <a:pt x="4675631" y="408431"/>
                </a:lnTo>
                <a:lnTo>
                  <a:pt x="4674266" y="374936"/>
                </a:lnTo>
                <a:lnTo>
                  <a:pt x="4663668" y="310287"/>
                </a:lnTo>
                <a:lnTo>
                  <a:pt x="4643294" y="249459"/>
                </a:lnTo>
                <a:lnTo>
                  <a:pt x="4614005" y="193295"/>
                </a:lnTo>
                <a:lnTo>
                  <a:pt x="4596286" y="167225"/>
                </a:lnTo>
                <a:lnTo>
                  <a:pt x="4596286" y="2287938"/>
                </a:lnTo>
                <a:lnTo>
                  <a:pt x="4629710" y="2234421"/>
                </a:lnTo>
                <a:lnTo>
                  <a:pt x="4654649" y="2175820"/>
                </a:lnTo>
                <a:lnTo>
                  <a:pt x="4670243" y="2112977"/>
                </a:lnTo>
                <a:lnTo>
                  <a:pt x="4675631" y="2046731"/>
                </a:lnTo>
                <a:close/>
              </a:path>
            </a:pathLst>
          </a:custGeom>
          <a:solidFill>
            <a:srgbClr val="E2D67A"/>
          </a:solidFill>
        </p:spPr>
        <p:txBody>
          <a:bodyPr wrap="square" lIns="0" tIns="0" rIns="0" bIns="0" rtlCol="0"/>
          <a:lstStyle/>
          <a:p>
            <a:endParaRPr/>
          </a:p>
        </p:txBody>
      </p:sp>
      <p:sp>
        <p:nvSpPr>
          <p:cNvPr id="7" name="object 8"/>
          <p:cNvSpPr txBox="1"/>
          <p:nvPr/>
        </p:nvSpPr>
        <p:spPr>
          <a:xfrm>
            <a:off x="6657975" y="4742924"/>
            <a:ext cx="3095625" cy="1523494"/>
          </a:xfrm>
          <a:prstGeom prst="rect">
            <a:avLst/>
          </a:prstGeom>
        </p:spPr>
        <p:txBody>
          <a:bodyPr vert="horz" wrap="square" lIns="0" tIns="0" rIns="0" bIns="0" rtlCol="0">
            <a:spAutoFit/>
          </a:bodyPr>
          <a:lstStyle/>
          <a:p>
            <a:pPr>
              <a:lnSpc>
                <a:spcPct val="100000"/>
              </a:lnSpc>
              <a:spcBef>
                <a:spcPts val="0"/>
              </a:spcBef>
            </a:pPr>
            <a:endParaRPr sz="1100" dirty="0">
              <a:latin typeface="Times New Roman"/>
              <a:cs typeface="Times New Roman"/>
            </a:endParaRPr>
          </a:p>
          <a:p>
            <a:pPr marL="27305" marR="18415" algn="ctr">
              <a:lnSpc>
                <a:spcPct val="99700"/>
              </a:lnSpc>
            </a:pPr>
            <a:r>
              <a:rPr sz="1100" spc="-10" dirty="0">
                <a:latin typeface="Arial"/>
                <a:cs typeface="Arial"/>
              </a:rPr>
              <a:t>C</a:t>
            </a:r>
            <a:r>
              <a:rPr sz="1100" spc="-15" dirty="0">
                <a:latin typeface="Arial"/>
                <a:cs typeface="Arial"/>
              </a:rPr>
              <a:t>amb</a:t>
            </a:r>
            <a:r>
              <a:rPr sz="1100" spc="-5" dirty="0">
                <a:latin typeface="Arial"/>
                <a:cs typeface="Arial"/>
              </a:rPr>
              <a:t>ri</a:t>
            </a:r>
            <a:r>
              <a:rPr sz="1100" spc="-15" dirty="0">
                <a:latin typeface="Arial"/>
                <a:cs typeface="Arial"/>
              </a:rPr>
              <a:t>dg</a:t>
            </a:r>
            <a:r>
              <a:rPr sz="1100" spc="-10" dirty="0">
                <a:latin typeface="Arial"/>
                <a:cs typeface="Arial"/>
              </a:rPr>
              <a:t>e</a:t>
            </a:r>
            <a:r>
              <a:rPr sz="1100" spc="-30" dirty="0">
                <a:latin typeface="Arial"/>
                <a:cs typeface="Arial"/>
              </a:rPr>
              <a:t> </a:t>
            </a:r>
            <a:r>
              <a:rPr sz="1100" spc="-10" dirty="0">
                <a:latin typeface="Arial"/>
                <a:cs typeface="Arial"/>
              </a:rPr>
              <a:t>U</a:t>
            </a:r>
            <a:r>
              <a:rPr sz="1100" spc="-15" dirty="0">
                <a:latin typeface="Arial"/>
                <a:cs typeface="Arial"/>
              </a:rPr>
              <a:t>n</a:t>
            </a:r>
            <a:r>
              <a:rPr sz="1100" spc="-5" dirty="0">
                <a:latin typeface="Arial"/>
                <a:cs typeface="Arial"/>
              </a:rPr>
              <a:t>i</a:t>
            </a:r>
            <a:r>
              <a:rPr sz="1100" spc="-25" dirty="0">
                <a:latin typeface="Arial"/>
                <a:cs typeface="Arial"/>
              </a:rPr>
              <a:t>v</a:t>
            </a:r>
            <a:r>
              <a:rPr sz="1100" spc="-15" dirty="0">
                <a:latin typeface="Arial"/>
                <a:cs typeface="Arial"/>
              </a:rPr>
              <a:t>e</a:t>
            </a:r>
            <a:r>
              <a:rPr sz="1100" spc="-5" dirty="0">
                <a:latin typeface="Arial"/>
                <a:cs typeface="Arial"/>
              </a:rPr>
              <a:t>rsi</a:t>
            </a:r>
            <a:r>
              <a:rPr sz="1100" spc="-10" dirty="0">
                <a:latin typeface="Arial"/>
                <a:cs typeface="Arial"/>
              </a:rPr>
              <a:t>ty</a:t>
            </a:r>
            <a:r>
              <a:rPr sz="1100" spc="-5" dirty="0">
                <a:latin typeface="Arial"/>
                <a:cs typeface="Arial"/>
              </a:rPr>
              <a:t> li</a:t>
            </a:r>
            <a:r>
              <a:rPr sz="1100" spc="-15" dirty="0">
                <a:latin typeface="Arial"/>
                <a:cs typeface="Arial"/>
              </a:rPr>
              <a:t>n</a:t>
            </a:r>
            <a:r>
              <a:rPr sz="1100" spc="-5" dirty="0">
                <a:latin typeface="Arial"/>
                <a:cs typeface="Arial"/>
              </a:rPr>
              <a:t>k: </a:t>
            </a:r>
            <a:r>
              <a:rPr sz="1100" u="heavy" spc="-10" dirty="0">
                <a:solidFill>
                  <a:srgbClr val="659DC5"/>
                </a:solidFill>
                <a:latin typeface="Arial"/>
                <a:cs typeface="Arial"/>
                <a:hlinkClick r:id="rId4"/>
              </a:rPr>
              <a:t>http://</a:t>
            </a:r>
            <a:r>
              <a:rPr sz="1100" u="heavy" spc="-25" dirty="0">
                <a:solidFill>
                  <a:srgbClr val="659DC5"/>
                </a:solidFill>
                <a:latin typeface="Arial"/>
                <a:cs typeface="Arial"/>
                <a:hlinkClick r:id="rId4"/>
              </a:rPr>
              <a:t>ww</a:t>
            </a:r>
            <a:r>
              <a:rPr sz="1100" u="heavy" spc="-95" dirty="0">
                <a:solidFill>
                  <a:srgbClr val="659DC5"/>
                </a:solidFill>
                <a:latin typeface="Arial"/>
                <a:cs typeface="Arial"/>
                <a:hlinkClick r:id="rId4"/>
              </a:rPr>
              <a:t>w</a:t>
            </a:r>
            <a:r>
              <a:rPr sz="1100" u="heavy" spc="-10" dirty="0">
                <a:solidFill>
                  <a:srgbClr val="659DC5"/>
                </a:solidFill>
                <a:latin typeface="Arial"/>
                <a:cs typeface="Arial"/>
                <a:hlinkClick r:id="rId4"/>
              </a:rPr>
              <a:t>.c</a:t>
            </a:r>
            <a:r>
              <a:rPr sz="1100" u="heavy" spc="-15" dirty="0">
                <a:solidFill>
                  <a:srgbClr val="659DC5"/>
                </a:solidFill>
                <a:latin typeface="Arial"/>
                <a:cs typeface="Arial"/>
                <a:hlinkClick r:id="rId4"/>
              </a:rPr>
              <a:t>am.a</a:t>
            </a:r>
            <a:r>
              <a:rPr sz="1100" u="heavy" spc="-10" dirty="0">
                <a:solidFill>
                  <a:srgbClr val="659DC5"/>
                </a:solidFill>
                <a:latin typeface="Arial"/>
                <a:cs typeface="Arial"/>
                <a:hlinkClick r:id="rId4"/>
              </a:rPr>
              <a:t>c</a:t>
            </a:r>
            <a:r>
              <a:rPr sz="1100" u="heavy" spc="-15" dirty="0">
                <a:solidFill>
                  <a:srgbClr val="659DC5"/>
                </a:solidFill>
                <a:latin typeface="Arial"/>
                <a:cs typeface="Arial"/>
                <a:hlinkClick r:id="rId4"/>
              </a:rPr>
              <a:t>.u</a:t>
            </a:r>
            <a:r>
              <a:rPr sz="1100" u="heavy" spc="-10" dirty="0">
                <a:solidFill>
                  <a:srgbClr val="659DC5"/>
                </a:solidFill>
                <a:latin typeface="Arial"/>
                <a:cs typeface="Arial"/>
                <a:hlinkClick r:id="rId4"/>
              </a:rPr>
              <a:t>k/</a:t>
            </a:r>
            <a:r>
              <a:rPr sz="1100" u="heavy" spc="-5" dirty="0">
                <a:solidFill>
                  <a:srgbClr val="659DC5"/>
                </a:solidFill>
                <a:latin typeface="Arial"/>
                <a:cs typeface="Arial"/>
                <a:hlinkClick r:id="rId4"/>
              </a:rPr>
              <a:t>r</a:t>
            </a:r>
            <a:r>
              <a:rPr sz="1100" u="heavy" spc="-15" dirty="0">
                <a:solidFill>
                  <a:srgbClr val="659DC5"/>
                </a:solidFill>
                <a:latin typeface="Arial"/>
                <a:cs typeface="Arial"/>
                <a:hlinkClick r:id="rId4"/>
              </a:rPr>
              <a:t>e</a:t>
            </a:r>
            <a:r>
              <a:rPr sz="1100" u="heavy" spc="-10" dirty="0">
                <a:solidFill>
                  <a:srgbClr val="659DC5"/>
                </a:solidFill>
                <a:latin typeface="Arial"/>
                <a:cs typeface="Arial"/>
                <a:hlinkClick r:id="rId4"/>
              </a:rPr>
              <a:t>s</a:t>
            </a:r>
            <a:r>
              <a:rPr sz="1100" u="heavy" spc="-15" dirty="0">
                <a:solidFill>
                  <a:srgbClr val="659DC5"/>
                </a:solidFill>
                <a:latin typeface="Arial"/>
                <a:cs typeface="Arial"/>
                <a:hlinkClick r:id="rId4"/>
              </a:rPr>
              <a:t>ea</a:t>
            </a:r>
            <a:r>
              <a:rPr sz="1100" u="heavy" spc="-10" dirty="0">
                <a:solidFill>
                  <a:srgbClr val="659DC5"/>
                </a:solidFill>
                <a:latin typeface="Arial"/>
                <a:cs typeface="Arial"/>
                <a:hlinkClick r:id="rId4"/>
              </a:rPr>
              <a:t>rc</a:t>
            </a:r>
            <a:r>
              <a:rPr sz="1100" u="heavy" spc="-15" dirty="0">
                <a:solidFill>
                  <a:srgbClr val="659DC5"/>
                </a:solidFill>
                <a:latin typeface="Arial"/>
                <a:cs typeface="Arial"/>
                <a:hlinkClick r:id="rId4"/>
              </a:rPr>
              <a:t>h/ne</a:t>
            </a:r>
            <a:r>
              <a:rPr sz="1100" u="heavy" spc="-25" dirty="0">
                <a:solidFill>
                  <a:srgbClr val="659DC5"/>
                </a:solidFill>
                <a:latin typeface="Arial"/>
                <a:cs typeface="Arial"/>
                <a:hlinkClick r:id="rId4"/>
              </a:rPr>
              <a:t>w</a:t>
            </a:r>
            <a:r>
              <a:rPr sz="1100" u="heavy" spc="-10" dirty="0">
                <a:solidFill>
                  <a:srgbClr val="659DC5"/>
                </a:solidFill>
                <a:latin typeface="Arial"/>
                <a:cs typeface="Arial"/>
                <a:hlinkClick r:id="rId4"/>
              </a:rPr>
              <a:t>s</a:t>
            </a:r>
            <a:r>
              <a:rPr sz="1100" u="heavy" spc="-15" dirty="0">
                <a:solidFill>
                  <a:srgbClr val="659DC5"/>
                </a:solidFill>
                <a:latin typeface="Arial"/>
                <a:cs typeface="Arial"/>
                <a:hlinkClick r:id="rId4"/>
              </a:rPr>
              <a:t>/a</a:t>
            </a:r>
            <a:r>
              <a:rPr sz="1100" u="heavy" spc="-5" dirty="0">
                <a:solidFill>
                  <a:srgbClr val="659DC5"/>
                </a:solidFill>
                <a:latin typeface="Arial"/>
                <a:cs typeface="Arial"/>
                <a:hlinkClick r:id="rId4"/>
              </a:rPr>
              <a:t>r</a:t>
            </a:r>
            <a:r>
              <a:rPr sz="1100" u="heavy" spc="-10" dirty="0">
                <a:solidFill>
                  <a:srgbClr val="659DC5"/>
                </a:solidFill>
                <a:latin typeface="Arial"/>
                <a:cs typeface="Arial"/>
                <a:hlinkClick r:id="rId4"/>
              </a:rPr>
              <a:t>t</a:t>
            </a:r>
            <a:r>
              <a:rPr sz="1100" u="heavy" spc="-5" dirty="0">
                <a:solidFill>
                  <a:srgbClr val="659DC5"/>
                </a:solidFill>
                <a:latin typeface="Arial"/>
                <a:cs typeface="Arial"/>
                <a:hlinkClick r:id="rId4"/>
              </a:rPr>
              <a:t>i</a:t>
            </a:r>
            <a:r>
              <a:rPr sz="1100" u="heavy" spc="-10" dirty="0">
                <a:solidFill>
                  <a:srgbClr val="659DC5"/>
                </a:solidFill>
                <a:latin typeface="Arial"/>
                <a:cs typeface="Arial"/>
                <a:hlinkClick r:id="rId4"/>
              </a:rPr>
              <a:t>f</a:t>
            </a:r>
            <a:r>
              <a:rPr sz="1100" u="heavy" spc="-5" dirty="0">
                <a:solidFill>
                  <a:srgbClr val="659DC5"/>
                </a:solidFill>
                <a:latin typeface="Arial"/>
                <a:cs typeface="Arial"/>
                <a:hlinkClick r:id="rId4"/>
              </a:rPr>
              <a:t>ici</a:t>
            </a:r>
            <a:r>
              <a:rPr sz="1100" u="heavy" spc="-15" dirty="0">
                <a:solidFill>
                  <a:srgbClr val="659DC5"/>
                </a:solidFill>
                <a:latin typeface="Arial"/>
                <a:cs typeface="Arial"/>
                <a:hlinkClick r:id="rId4"/>
              </a:rPr>
              <a:t>a</a:t>
            </a:r>
            <a:r>
              <a:rPr sz="1100" u="heavy" spc="-5" dirty="0">
                <a:solidFill>
                  <a:srgbClr val="659DC5"/>
                </a:solidFill>
                <a:latin typeface="Arial"/>
                <a:cs typeface="Arial"/>
                <a:hlinkClick r:id="rId4"/>
              </a:rPr>
              <a:t>ll</a:t>
            </a:r>
            <a:r>
              <a:rPr sz="1100" u="heavy" spc="-25" dirty="0">
                <a:solidFill>
                  <a:srgbClr val="659DC5"/>
                </a:solidFill>
                <a:latin typeface="Arial"/>
                <a:cs typeface="Arial"/>
                <a:hlinkClick r:id="rId4"/>
              </a:rPr>
              <a:t>y</a:t>
            </a:r>
            <a:r>
              <a:rPr sz="1100" u="heavy" spc="-5" dirty="0">
                <a:solidFill>
                  <a:srgbClr val="659DC5"/>
                </a:solidFill>
                <a:latin typeface="Arial"/>
                <a:cs typeface="Arial"/>
                <a:hlinkClick r:id="rId4"/>
              </a:rPr>
              <a:t>-</a:t>
            </a:r>
            <a:r>
              <a:rPr sz="1100" spc="-5" dirty="0">
                <a:solidFill>
                  <a:srgbClr val="659DC5"/>
                </a:solidFill>
                <a:latin typeface="Arial"/>
                <a:cs typeface="Arial"/>
              </a:rPr>
              <a:t> </a:t>
            </a:r>
            <a:r>
              <a:rPr sz="1100" u="heavy" spc="-5" dirty="0">
                <a:solidFill>
                  <a:srgbClr val="659DC5"/>
                </a:solidFill>
                <a:latin typeface="Arial"/>
                <a:cs typeface="Arial"/>
              </a:rPr>
              <a:t>i</a:t>
            </a:r>
            <a:r>
              <a:rPr sz="1100" u="heavy" spc="-15" dirty="0">
                <a:solidFill>
                  <a:srgbClr val="659DC5"/>
                </a:solidFill>
                <a:latin typeface="Arial"/>
                <a:cs typeface="Arial"/>
              </a:rPr>
              <a:t>nte</a:t>
            </a:r>
            <a:r>
              <a:rPr sz="1100" u="heavy" spc="-5" dirty="0">
                <a:solidFill>
                  <a:srgbClr val="659DC5"/>
                </a:solidFill>
                <a:latin typeface="Arial"/>
                <a:cs typeface="Arial"/>
              </a:rPr>
              <a:t>lli</a:t>
            </a:r>
            <a:r>
              <a:rPr sz="1100" u="heavy" spc="-15" dirty="0">
                <a:solidFill>
                  <a:srgbClr val="659DC5"/>
                </a:solidFill>
                <a:latin typeface="Arial"/>
                <a:cs typeface="Arial"/>
              </a:rPr>
              <a:t>gent</a:t>
            </a:r>
            <a:r>
              <a:rPr sz="1100" u="heavy" spc="-5" dirty="0">
                <a:solidFill>
                  <a:srgbClr val="659DC5"/>
                </a:solidFill>
                <a:latin typeface="Arial"/>
                <a:cs typeface="Arial"/>
              </a:rPr>
              <a:t>-r</a:t>
            </a:r>
            <a:r>
              <a:rPr sz="1100" u="heavy" spc="-15" dirty="0">
                <a:solidFill>
                  <a:srgbClr val="659DC5"/>
                </a:solidFill>
                <a:latin typeface="Arial"/>
                <a:cs typeface="Arial"/>
              </a:rPr>
              <a:t>ob</a:t>
            </a:r>
            <a:r>
              <a:rPr sz="1100" u="heavy" spc="-25" dirty="0">
                <a:solidFill>
                  <a:srgbClr val="659DC5"/>
                </a:solidFill>
                <a:latin typeface="Arial"/>
                <a:cs typeface="Arial"/>
              </a:rPr>
              <a:t>o</a:t>
            </a:r>
            <a:r>
              <a:rPr sz="1100" u="heavy" spc="-10" dirty="0">
                <a:solidFill>
                  <a:srgbClr val="659DC5"/>
                </a:solidFill>
                <a:latin typeface="Arial"/>
                <a:cs typeface="Arial"/>
              </a:rPr>
              <a:t>t</a:t>
            </a:r>
            <a:r>
              <a:rPr sz="1100" u="heavy" spc="-5" dirty="0">
                <a:solidFill>
                  <a:srgbClr val="659DC5"/>
                </a:solidFill>
                <a:latin typeface="Arial"/>
                <a:cs typeface="Arial"/>
              </a:rPr>
              <a:t>-sci</a:t>
            </a:r>
            <a:r>
              <a:rPr sz="1100" u="heavy" spc="-15" dirty="0">
                <a:solidFill>
                  <a:srgbClr val="659DC5"/>
                </a:solidFill>
                <a:latin typeface="Arial"/>
                <a:cs typeface="Arial"/>
              </a:rPr>
              <a:t>ent</a:t>
            </a:r>
            <a:r>
              <a:rPr sz="1100" u="heavy" spc="-5" dirty="0">
                <a:solidFill>
                  <a:srgbClr val="659DC5"/>
                </a:solidFill>
                <a:latin typeface="Arial"/>
                <a:cs typeface="Arial"/>
              </a:rPr>
              <a:t>is</a:t>
            </a:r>
            <a:r>
              <a:rPr sz="1100" u="heavy" spc="-10" dirty="0">
                <a:solidFill>
                  <a:srgbClr val="659DC5"/>
                </a:solidFill>
                <a:latin typeface="Arial"/>
                <a:cs typeface="Arial"/>
              </a:rPr>
              <a:t>t</a:t>
            </a:r>
            <a:r>
              <a:rPr sz="1100" u="heavy" spc="-5" dirty="0">
                <a:solidFill>
                  <a:srgbClr val="659DC5"/>
                </a:solidFill>
                <a:latin typeface="Arial"/>
                <a:cs typeface="Arial"/>
              </a:rPr>
              <a:t>-</a:t>
            </a:r>
            <a:r>
              <a:rPr sz="1100" u="heavy" spc="-15" dirty="0">
                <a:solidFill>
                  <a:srgbClr val="659DC5"/>
                </a:solidFill>
                <a:latin typeface="Arial"/>
                <a:cs typeface="Arial"/>
              </a:rPr>
              <a:t>e</a:t>
            </a:r>
            <a:r>
              <a:rPr sz="1100" u="heavy" spc="-25" dirty="0">
                <a:solidFill>
                  <a:srgbClr val="659DC5"/>
                </a:solidFill>
                <a:latin typeface="Arial"/>
                <a:cs typeface="Arial"/>
              </a:rPr>
              <a:t>v</a:t>
            </a:r>
            <a:r>
              <a:rPr sz="1100" u="heavy" spc="-15" dirty="0">
                <a:solidFill>
                  <a:srgbClr val="659DC5"/>
                </a:solidFill>
                <a:latin typeface="Arial"/>
                <a:cs typeface="Arial"/>
              </a:rPr>
              <a:t>e</a:t>
            </a:r>
            <a:r>
              <a:rPr sz="1100" u="heavy" spc="-10" dirty="0">
                <a:solidFill>
                  <a:srgbClr val="659DC5"/>
                </a:solidFill>
                <a:latin typeface="Arial"/>
                <a:cs typeface="Arial"/>
              </a:rPr>
              <a:t>-c</a:t>
            </a:r>
            <a:r>
              <a:rPr sz="1100" u="heavy" spc="-15" dirty="0">
                <a:solidFill>
                  <a:srgbClr val="659DC5"/>
                </a:solidFill>
                <a:latin typeface="Arial"/>
                <a:cs typeface="Arial"/>
              </a:rPr>
              <a:t>o</a:t>
            </a:r>
            <a:r>
              <a:rPr sz="1100" u="heavy" spc="-25" dirty="0">
                <a:solidFill>
                  <a:srgbClr val="659DC5"/>
                </a:solidFill>
                <a:latin typeface="Arial"/>
                <a:cs typeface="Arial"/>
              </a:rPr>
              <a:t>u</a:t>
            </a:r>
            <a:r>
              <a:rPr sz="1100" u="heavy" spc="-5" dirty="0">
                <a:solidFill>
                  <a:srgbClr val="659DC5"/>
                </a:solidFill>
                <a:latin typeface="Arial"/>
                <a:cs typeface="Arial"/>
              </a:rPr>
              <a:t>l</a:t>
            </a:r>
            <a:r>
              <a:rPr sz="1100" u="heavy" spc="-15" dirty="0">
                <a:solidFill>
                  <a:srgbClr val="659DC5"/>
                </a:solidFill>
                <a:latin typeface="Arial"/>
                <a:cs typeface="Arial"/>
              </a:rPr>
              <a:t>d</a:t>
            </a:r>
            <a:r>
              <a:rPr sz="1100" u="heavy" spc="-5" dirty="0">
                <a:solidFill>
                  <a:srgbClr val="659DC5"/>
                </a:solidFill>
                <a:latin typeface="Arial"/>
                <a:cs typeface="Arial"/>
              </a:rPr>
              <a:t>-</a:t>
            </a:r>
            <a:r>
              <a:rPr sz="1100" u="heavy" spc="-25" dirty="0">
                <a:solidFill>
                  <a:srgbClr val="659DC5"/>
                </a:solidFill>
                <a:latin typeface="Arial"/>
                <a:cs typeface="Arial"/>
              </a:rPr>
              <a:t>b</a:t>
            </a:r>
            <a:r>
              <a:rPr sz="1100" u="heavy" spc="-15" dirty="0">
                <a:solidFill>
                  <a:srgbClr val="659DC5"/>
                </a:solidFill>
                <a:latin typeface="Arial"/>
                <a:cs typeface="Arial"/>
              </a:rPr>
              <a:t>oo</a:t>
            </a:r>
            <a:r>
              <a:rPr sz="1100" u="heavy" spc="-10" dirty="0">
                <a:solidFill>
                  <a:srgbClr val="659DC5"/>
                </a:solidFill>
                <a:latin typeface="Arial"/>
                <a:cs typeface="Arial"/>
              </a:rPr>
              <a:t>st-s</a:t>
            </a:r>
            <a:r>
              <a:rPr sz="1100" u="heavy" spc="-15" dirty="0">
                <a:solidFill>
                  <a:srgbClr val="659DC5"/>
                </a:solidFill>
                <a:latin typeface="Arial"/>
                <a:cs typeface="Arial"/>
              </a:rPr>
              <a:t>e</a:t>
            </a:r>
            <a:r>
              <a:rPr sz="1100" u="heavy" spc="-25" dirty="0">
                <a:solidFill>
                  <a:srgbClr val="659DC5"/>
                </a:solidFill>
                <a:latin typeface="Arial"/>
                <a:cs typeface="Arial"/>
              </a:rPr>
              <a:t>a</a:t>
            </a:r>
            <a:r>
              <a:rPr sz="1100" u="heavy" spc="-10" dirty="0">
                <a:solidFill>
                  <a:srgbClr val="659DC5"/>
                </a:solidFill>
                <a:latin typeface="Arial"/>
                <a:cs typeface="Arial"/>
              </a:rPr>
              <a:t>rc</a:t>
            </a:r>
            <a:r>
              <a:rPr sz="1100" u="heavy" spc="-15" dirty="0">
                <a:solidFill>
                  <a:srgbClr val="659DC5"/>
                </a:solidFill>
                <a:latin typeface="Arial"/>
                <a:cs typeface="Arial"/>
              </a:rPr>
              <a:t>h</a:t>
            </a:r>
            <a:r>
              <a:rPr sz="1100" u="heavy" spc="-5" dirty="0">
                <a:solidFill>
                  <a:srgbClr val="659DC5"/>
                </a:solidFill>
                <a:latin typeface="Arial"/>
                <a:cs typeface="Arial"/>
              </a:rPr>
              <a:t>-</a:t>
            </a:r>
            <a:r>
              <a:rPr sz="1100" spc="-5" dirty="0">
                <a:solidFill>
                  <a:srgbClr val="659DC5"/>
                </a:solidFill>
                <a:latin typeface="Arial"/>
                <a:cs typeface="Arial"/>
              </a:rPr>
              <a:t> </a:t>
            </a:r>
            <a:r>
              <a:rPr sz="1100" u="heavy" spc="-15" dirty="0">
                <a:solidFill>
                  <a:srgbClr val="659DC5"/>
                </a:solidFill>
                <a:latin typeface="Arial"/>
                <a:cs typeface="Arial"/>
              </a:rPr>
              <a:t>fo</a:t>
            </a:r>
            <a:r>
              <a:rPr sz="1100" u="heavy" spc="-5" dirty="0">
                <a:solidFill>
                  <a:srgbClr val="659DC5"/>
                </a:solidFill>
                <a:latin typeface="Arial"/>
                <a:cs typeface="Arial"/>
              </a:rPr>
              <a:t>r-</a:t>
            </a:r>
            <a:r>
              <a:rPr sz="1100" u="heavy" spc="-15" dirty="0">
                <a:solidFill>
                  <a:srgbClr val="659DC5"/>
                </a:solidFill>
                <a:latin typeface="Arial"/>
                <a:cs typeface="Arial"/>
              </a:rPr>
              <a:t>ne</a:t>
            </a:r>
            <a:r>
              <a:rPr sz="1100" u="heavy" spc="-25" dirty="0">
                <a:solidFill>
                  <a:srgbClr val="659DC5"/>
                </a:solidFill>
                <a:latin typeface="Arial"/>
                <a:cs typeface="Arial"/>
              </a:rPr>
              <a:t>w</a:t>
            </a:r>
            <a:r>
              <a:rPr sz="1100" u="heavy" spc="-5" dirty="0">
                <a:solidFill>
                  <a:srgbClr val="659DC5"/>
                </a:solidFill>
                <a:latin typeface="Arial"/>
                <a:cs typeface="Arial"/>
              </a:rPr>
              <a:t>-</a:t>
            </a:r>
            <a:r>
              <a:rPr sz="1100" u="heavy" spc="-15" dirty="0">
                <a:solidFill>
                  <a:srgbClr val="659DC5"/>
                </a:solidFill>
                <a:latin typeface="Arial"/>
                <a:cs typeface="Arial"/>
              </a:rPr>
              <a:t>d</a:t>
            </a:r>
            <a:r>
              <a:rPr sz="1100" u="heavy" spc="-5" dirty="0">
                <a:solidFill>
                  <a:srgbClr val="659DC5"/>
                </a:solidFill>
                <a:latin typeface="Arial"/>
                <a:cs typeface="Arial"/>
              </a:rPr>
              <a:t>r</a:t>
            </a:r>
            <a:r>
              <a:rPr sz="1100" u="heavy" spc="-15" dirty="0">
                <a:solidFill>
                  <a:srgbClr val="659DC5"/>
                </a:solidFill>
                <a:latin typeface="Arial"/>
                <a:cs typeface="Arial"/>
              </a:rPr>
              <a:t>ug</a:t>
            </a:r>
            <a:r>
              <a:rPr sz="1100" u="heavy" spc="-10" dirty="0">
                <a:solidFill>
                  <a:srgbClr val="659DC5"/>
                </a:solidFill>
                <a:latin typeface="Arial"/>
                <a:cs typeface="Arial"/>
              </a:rPr>
              <a:t>s</a:t>
            </a:r>
            <a:endParaRPr sz="1100" dirty="0">
              <a:latin typeface="Arial"/>
              <a:cs typeface="Arial"/>
            </a:endParaRPr>
          </a:p>
          <a:p>
            <a:pPr>
              <a:lnSpc>
                <a:spcPct val="100000"/>
              </a:lnSpc>
              <a:spcBef>
                <a:spcPts val="1"/>
              </a:spcBef>
            </a:pPr>
            <a:endParaRPr sz="1100" dirty="0">
              <a:latin typeface="Times New Roman"/>
              <a:cs typeface="Times New Roman"/>
            </a:endParaRPr>
          </a:p>
          <a:p>
            <a:pPr marL="12065" marR="5080" indent="1270" algn="ctr">
              <a:lnSpc>
                <a:spcPct val="99600"/>
              </a:lnSpc>
            </a:pPr>
            <a:r>
              <a:rPr sz="1100" spc="-10" dirty="0">
                <a:latin typeface="Arial"/>
                <a:cs typeface="Arial"/>
              </a:rPr>
              <a:t>N</a:t>
            </a:r>
            <a:r>
              <a:rPr sz="1100" spc="-15" dirty="0">
                <a:latin typeface="Arial"/>
                <a:cs typeface="Arial"/>
              </a:rPr>
              <a:t>atu</a:t>
            </a:r>
            <a:r>
              <a:rPr sz="1100" spc="-10" dirty="0">
                <a:latin typeface="Arial"/>
                <a:cs typeface="Arial"/>
              </a:rPr>
              <a:t>re</a:t>
            </a:r>
            <a:r>
              <a:rPr sz="1100" spc="-15" dirty="0">
                <a:latin typeface="Arial"/>
                <a:cs typeface="Arial"/>
              </a:rPr>
              <a:t> </a:t>
            </a:r>
            <a:r>
              <a:rPr sz="1100" spc="-5" dirty="0">
                <a:latin typeface="Arial"/>
                <a:cs typeface="Arial"/>
              </a:rPr>
              <a:t>li</a:t>
            </a:r>
            <a:r>
              <a:rPr sz="1100" spc="-15" dirty="0">
                <a:latin typeface="Arial"/>
                <a:cs typeface="Arial"/>
              </a:rPr>
              <a:t>n</a:t>
            </a:r>
            <a:r>
              <a:rPr sz="1100" spc="-5" dirty="0">
                <a:latin typeface="Arial"/>
                <a:cs typeface="Arial"/>
              </a:rPr>
              <a:t>k: </a:t>
            </a:r>
            <a:r>
              <a:rPr sz="1100" u="heavy" spc="-10" dirty="0">
                <a:solidFill>
                  <a:srgbClr val="659DC5"/>
                </a:solidFill>
                <a:latin typeface="Arial"/>
                <a:cs typeface="Arial"/>
                <a:hlinkClick r:id="rId5"/>
              </a:rPr>
              <a:t>http://</a:t>
            </a:r>
            <a:r>
              <a:rPr sz="1100" u="heavy" spc="-25" dirty="0">
                <a:solidFill>
                  <a:srgbClr val="659DC5"/>
                </a:solidFill>
                <a:latin typeface="Arial"/>
                <a:cs typeface="Arial"/>
                <a:hlinkClick r:id="rId5"/>
              </a:rPr>
              <a:t>ww</a:t>
            </a:r>
            <a:r>
              <a:rPr sz="1100" u="heavy" spc="-95" dirty="0">
                <a:solidFill>
                  <a:srgbClr val="659DC5"/>
                </a:solidFill>
                <a:latin typeface="Arial"/>
                <a:cs typeface="Arial"/>
                <a:hlinkClick r:id="rId5"/>
              </a:rPr>
              <a:t>w</a:t>
            </a:r>
            <a:r>
              <a:rPr sz="1100" u="heavy" spc="-15" dirty="0">
                <a:solidFill>
                  <a:srgbClr val="659DC5"/>
                </a:solidFill>
                <a:latin typeface="Arial"/>
                <a:cs typeface="Arial"/>
                <a:hlinkClick r:id="rId5"/>
              </a:rPr>
              <a:t>.natu</a:t>
            </a:r>
            <a:r>
              <a:rPr sz="1100" u="heavy" spc="-5" dirty="0">
                <a:solidFill>
                  <a:srgbClr val="659DC5"/>
                </a:solidFill>
                <a:latin typeface="Arial"/>
                <a:cs typeface="Arial"/>
                <a:hlinkClick r:id="rId5"/>
              </a:rPr>
              <a:t>r</a:t>
            </a:r>
            <a:r>
              <a:rPr sz="1100" u="heavy" spc="-15" dirty="0">
                <a:solidFill>
                  <a:srgbClr val="659DC5"/>
                </a:solidFill>
                <a:latin typeface="Arial"/>
                <a:cs typeface="Arial"/>
                <a:hlinkClick r:id="rId5"/>
              </a:rPr>
              <a:t>e.</a:t>
            </a:r>
            <a:r>
              <a:rPr sz="1100" u="heavy" spc="-10" dirty="0">
                <a:solidFill>
                  <a:srgbClr val="659DC5"/>
                </a:solidFill>
                <a:latin typeface="Arial"/>
                <a:cs typeface="Arial"/>
                <a:hlinkClick r:id="rId5"/>
              </a:rPr>
              <a:t>c</a:t>
            </a:r>
            <a:r>
              <a:rPr sz="1100" u="heavy" spc="-15" dirty="0">
                <a:solidFill>
                  <a:srgbClr val="659DC5"/>
                </a:solidFill>
                <a:latin typeface="Arial"/>
                <a:cs typeface="Arial"/>
                <a:hlinkClick r:id="rId5"/>
              </a:rPr>
              <a:t>om/natu</a:t>
            </a:r>
            <a:r>
              <a:rPr sz="1100" u="heavy" spc="-5" dirty="0">
                <a:solidFill>
                  <a:srgbClr val="659DC5"/>
                </a:solidFill>
                <a:latin typeface="Arial"/>
                <a:cs typeface="Arial"/>
                <a:hlinkClick r:id="rId5"/>
              </a:rPr>
              <a:t>r</a:t>
            </a:r>
            <a:r>
              <a:rPr sz="1100" u="heavy" spc="-15" dirty="0">
                <a:solidFill>
                  <a:srgbClr val="659DC5"/>
                </a:solidFill>
                <a:latin typeface="Arial"/>
                <a:cs typeface="Arial"/>
                <a:hlinkClick r:id="rId5"/>
              </a:rPr>
              <a:t>e/</a:t>
            </a:r>
            <a:r>
              <a:rPr sz="1100" u="heavy" spc="-5" dirty="0">
                <a:solidFill>
                  <a:srgbClr val="659DC5"/>
                </a:solidFill>
                <a:latin typeface="Arial"/>
                <a:cs typeface="Arial"/>
                <a:hlinkClick r:id="rId5"/>
              </a:rPr>
              <a:t>j</a:t>
            </a:r>
            <a:r>
              <a:rPr sz="1100" u="heavy" spc="-15" dirty="0">
                <a:solidFill>
                  <a:srgbClr val="659DC5"/>
                </a:solidFill>
                <a:latin typeface="Arial"/>
                <a:cs typeface="Arial"/>
                <a:hlinkClick r:id="rId5"/>
              </a:rPr>
              <a:t>ou</a:t>
            </a:r>
            <a:r>
              <a:rPr sz="1100" u="heavy" spc="-5" dirty="0">
                <a:solidFill>
                  <a:srgbClr val="659DC5"/>
                </a:solidFill>
                <a:latin typeface="Arial"/>
                <a:cs typeface="Arial"/>
                <a:hlinkClick r:id="rId5"/>
              </a:rPr>
              <a:t>r</a:t>
            </a:r>
            <a:r>
              <a:rPr sz="1100" u="heavy" spc="-15" dirty="0">
                <a:solidFill>
                  <a:srgbClr val="659DC5"/>
                </a:solidFill>
                <a:latin typeface="Arial"/>
                <a:cs typeface="Arial"/>
                <a:hlinkClick r:id="rId5"/>
              </a:rPr>
              <a:t>na</a:t>
            </a:r>
            <a:r>
              <a:rPr sz="1100" u="heavy" spc="-5" dirty="0">
                <a:solidFill>
                  <a:srgbClr val="659DC5"/>
                </a:solidFill>
                <a:latin typeface="Arial"/>
                <a:cs typeface="Arial"/>
                <a:hlinkClick r:id="rId5"/>
              </a:rPr>
              <a:t>l</a:t>
            </a:r>
            <a:r>
              <a:rPr sz="1100" u="heavy" spc="-10" dirty="0">
                <a:solidFill>
                  <a:srgbClr val="659DC5"/>
                </a:solidFill>
                <a:latin typeface="Arial"/>
                <a:cs typeface="Arial"/>
                <a:hlinkClick r:id="rId5"/>
              </a:rPr>
              <a:t>/</a:t>
            </a:r>
            <a:r>
              <a:rPr sz="1100" u="heavy" spc="-25" dirty="0">
                <a:solidFill>
                  <a:srgbClr val="659DC5"/>
                </a:solidFill>
                <a:latin typeface="Arial"/>
                <a:cs typeface="Arial"/>
                <a:hlinkClick r:id="rId5"/>
              </a:rPr>
              <a:t>v</a:t>
            </a:r>
            <a:r>
              <a:rPr sz="1100" u="heavy" spc="-15" dirty="0">
                <a:solidFill>
                  <a:srgbClr val="659DC5"/>
                </a:solidFill>
                <a:latin typeface="Arial"/>
                <a:cs typeface="Arial"/>
                <a:hlinkClick r:id="rId5"/>
              </a:rPr>
              <a:t>427/n6971</a:t>
            </a:r>
            <a:r>
              <a:rPr sz="1100" u="heavy" spc="-5" dirty="0">
                <a:solidFill>
                  <a:srgbClr val="659DC5"/>
                </a:solidFill>
                <a:latin typeface="Arial"/>
                <a:cs typeface="Arial"/>
                <a:hlinkClick r:id="rId5"/>
              </a:rPr>
              <a:t>/</a:t>
            </a:r>
            <a:r>
              <a:rPr sz="1100" spc="-5" dirty="0">
                <a:solidFill>
                  <a:srgbClr val="659DC5"/>
                </a:solidFill>
                <a:latin typeface="Arial"/>
                <a:cs typeface="Arial"/>
              </a:rPr>
              <a:t> </a:t>
            </a:r>
            <a:r>
              <a:rPr sz="1100" u="heavy" spc="-15" dirty="0">
                <a:solidFill>
                  <a:srgbClr val="659DC5"/>
                </a:solidFill>
                <a:latin typeface="Arial"/>
                <a:cs typeface="Arial"/>
              </a:rPr>
              <a:t>fu</a:t>
            </a:r>
            <a:r>
              <a:rPr sz="1100" u="heavy" spc="-5" dirty="0">
                <a:solidFill>
                  <a:srgbClr val="659DC5"/>
                </a:solidFill>
                <a:latin typeface="Arial"/>
                <a:cs typeface="Arial"/>
              </a:rPr>
              <a:t>ll</a:t>
            </a:r>
            <a:r>
              <a:rPr sz="1100" u="heavy" spc="-15" dirty="0">
                <a:solidFill>
                  <a:srgbClr val="659DC5"/>
                </a:solidFill>
                <a:latin typeface="Arial"/>
                <a:cs typeface="Arial"/>
              </a:rPr>
              <a:t>/natu</a:t>
            </a:r>
            <a:r>
              <a:rPr sz="1100" u="heavy" spc="-5" dirty="0">
                <a:solidFill>
                  <a:srgbClr val="659DC5"/>
                </a:solidFill>
                <a:latin typeface="Arial"/>
                <a:cs typeface="Arial"/>
              </a:rPr>
              <a:t>r</a:t>
            </a:r>
            <a:r>
              <a:rPr sz="1100" u="heavy" spc="-15" dirty="0">
                <a:solidFill>
                  <a:srgbClr val="659DC5"/>
                </a:solidFill>
                <a:latin typeface="Arial"/>
                <a:cs typeface="Arial"/>
              </a:rPr>
              <a:t>e02236.ht</a:t>
            </a:r>
            <a:r>
              <a:rPr sz="1100" u="heavy" spc="-10" dirty="0">
                <a:solidFill>
                  <a:srgbClr val="659DC5"/>
                </a:solidFill>
                <a:latin typeface="Arial"/>
                <a:cs typeface="Arial"/>
              </a:rPr>
              <a:t>ml</a:t>
            </a:r>
            <a:endParaRPr sz="1100" dirty="0">
              <a:latin typeface="Arial"/>
              <a:cs typeface="Arial"/>
            </a:endParaRPr>
          </a:p>
        </p:txBody>
      </p:sp>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R</a:t>
            </a:r>
            <a:r>
              <a:rPr lang="en-US" spc="-5" dirty="0">
                <a:latin typeface="Georgia" panose="02040502050405020303" pitchFamily="18" charset="0"/>
              </a:rPr>
              <a:t>esearc</a:t>
            </a:r>
            <a:r>
              <a:rPr lang="en-US" dirty="0">
                <a:latin typeface="Georgia" panose="02040502050405020303" pitchFamily="18" charset="0"/>
              </a:rPr>
              <a:t>h</a:t>
            </a:r>
            <a:r>
              <a:rPr lang="en-US" spc="-5" dirty="0">
                <a:latin typeface="Georgia" panose="02040502050405020303" pitchFamily="18" charset="0"/>
              </a:rPr>
              <a:t>er</a:t>
            </a:r>
            <a:r>
              <a:rPr lang="en-US" dirty="0">
                <a:latin typeface="Georgia" panose="02040502050405020303" pitchFamily="18" charset="0"/>
              </a:rPr>
              <a:t>s</a:t>
            </a:r>
            <a:r>
              <a:rPr lang="en-US" spc="10" dirty="0">
                <a:latin typeface="Georgia" panose="02040502050405020303" pitchFamily="18" charset="0"/>
              </a:rPr>
              <a:t> </a:t>
            </a:r>
            <a:r>
              <a:rPr lang="en-US" dirty="0">
                <a:latin typeface="Georgia" panose="02040502050405020303" pitchFamily="18" charset="0"/>
              </a:rPr>
              <a:t>u</a:t>
            </a:r>
            <a:r>
              <a:rPr lang="en-US" spc="-5" dirty="0">
                <a:latin typeface="Georgia" panose="02040502050405020303" pitchFamily="18" charset="0"/>
              </a:rPr>
              <a:t>s</a:t>
            </a:r>
            <a:r>
              <a:rPr lang="en-US" dirty="0">
                <a:latin typeface="Georgia" panose="02040502050405020303" pitchFamily="18" charset="0"/>
              </a:rPr>
              <a:t>e “Robot </a:t>
            </a:r>
            <a:r>
              <a:rPr lang="en-US" spc="-5" dirty="0">
                <a:latin typeface="Georgia" panose="02040502050405020303" pitchFamily="18" charset="0"/>
              </a:rPr>
              <a:t>scie</a:t>
            </a:r>
            <a:r>
              <a:rPr lang="en-US" dirty="0">
                <a:latin typeface="Georgia" panose="02040502050405020303" pitchFamily="18" charset="0"/>
              </a:rPr>
              <a:t>nt</a:t>
            </a:r>
            <a:r>
              <a:rPr lang="en-US" spc="-5" dirty="0">
                <a:latin typeface="Georgia" panose="02040502050405020303" pitchFamily="18" charset="0"/>
              </a:rPr>
              <a:t>is</a:t>
            </a:r>
            <a:r>
              <a:rPr lang="en-US" dirty="0">
                <a:latin typeface="Georgia" panose="02040502050405020303" pitchFamily="18" charset="0"/>
              </a:rPr>
              <a:t>t</a:t>
            </a:r>
            <a:r>
              <a:rPr lang="en-US" spc="-5" dirty="0">
                <a:latin typeface="Georgia" panose="02040502050405020303" pitchFamily="18" charset="0"/>
              </a:rPr>
              <a:t>s</a:t>
            </a:r>
            <a:r>
              <a:rPr lang="en-US" dirty="0">
                <a:latin typeface="Georgia" panose="02040502050405020303" pitchFamily="18" charset="0"/>
              </a:rPr>
              <a:t>”</a:t>
            </a:r>
            <a:r>
              <a:rPr lang="en-US" spc="-10" dirty="0">
                <a:latin typeface="Georgia" panose="02040502050405020303" pitchFamily="18" charset="0"/>
              </a:rPr>
              <a:t> </a:t>
            </a:r>
            <a:r>
              <a:rPr lang="en-US" spc="-5" dirty="0">
                <a:latin typeface="Georgia" panose="02040502050405020303" pitchFamily="18" charset="0"/>
              </a:rPr>
              <a:t>i</a:t>
            </a:r>
            <a:r>
              <a:rPr lang="en-US" dirty="0">
                <a:latin typeface="Georgia" panose="02040502050405020303" pitchFamily="18" charset="0"/>
              </a:rPr>
              <a:t>n</a:t>
            </a:r>
            <a:r>
              <a:rPr lang="en-US" spc="-10" dirty="0">
                <a:latin typeface="Georgia" panose="02040502050405020303" pitchFamily="18" charset="0"/>
              </a:rPr>
              <a:t>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tt</a:t>
            </a:r>
            <a:r>
              <a:rPr lang="en-US" spc="-5" dirty="0">
                <a:latin typeface="Georgia" panose="02040502050405020303" pitchFamily="18" charset="0"/>
              </a:rPr>
              <a:t>em</a:t>
            </a:r>
            <a:r>
              <a:rPr lang="en-US" dirty="0">
                <a:latin typeface="Georgia" panose="02040502050405020303" pitchFamily="18" charset="0"/>
              </a:rPr>
              <a:t>pt</a:t>
            </a:r>
            <a:r>
              <a:rPr lang="en-US" spc="-25" dirty="0">
                <a:latin typeface="Georgia" panose="02040502050405020303" pitchFamily="18" charset="0"/>
              </a:rPr>
              <a:t> </a:t>
            </a:r>
            <a:r>
              <a:rPr lang="en-US" dirty="0">
                <a:latin typeface="Georgia" panose="02040502050405020303" pitchFamily="18" charset="0"/>
              </a:rPr>
              <a:t>to </a:t>
            </a:r>
            <a:r>
              <a:rPr lang="en-US" spc="-5" dirty="0">
                <a:latin typeface="Georgia" panose="02040502050405020303" pitchFamily="18" charset="0"/>
              </a:rPr>
              <a:t>a</a:t>
            </a:r>
            <a:r>
              <a:rPr lang="en-US" dirty="0">
                <a:latin typeface="Georgia" panose="02040502050405020303" pitchFamily="18" charset="0"/>
              </a:rPr>
              <a:t>uto</a:t>
            </a:r>
            <a:r>
              <a:rPr lang="en-US" spc="-5" dirty="0">
                <a:latin typeface="Georgia" panose="02040502050405020303" pitchFamily="18" charset="0"/>
              </a:rPr>
              <a:t>ma</a:t>
            </a:r>
            <a:r>
              <a:rPr lang="en-US" dirty="0">
                <a:latin typeface="Georgia" panose="02040502050405020303" pitchFamily="18" charset="0"/>
              </a:rPr>
              <a:t>te</a:t>
            </a:r>
            <a:r>
              <a:rPr lang="en-US" spc="-15" dirty="0">
                <a:latin typeface="Georgia" panose="02040502050405020303" pitchFamily="18" charset="0"/>
              </a:rPr>
              <a:t> </a:t>
            </a:r>
            <a:r>
              <a:rPr lang="en-US" dirty="0">
                <a:latin typeface="Georgia" panose="02040502050405020303" pitchFamily="18" charset="0"/>
              </a:rPr>
              <a:t>the </a:t>
            </a:r>
            <a:r>
              <a:rPr lang="en-US" spc="-5" dirty="0">
                <a:latin typeface="Georgia" panose="02040502050405020303" pitchFamily="18" charset="0"/>
              </a:rPr>
              <a:t>scie</a:t>
            </a:r>
            <a:r>
              <a:rPr lang="en-US" dirty="0">
                <a:latin typeface="Georgia" panose="02040502050405020303" pitchFamily="18" charset="0"/>
              </a:rPr>
              <a:t>nt</a:t>
            </a:r>
            <a:r>
              <a:rPr lang="en-US" spc="-5" dirty="0">
                <a:latin typeface="Georgia" panose="02040502050405020303" pitchFamily="18" charset="0"/>
              </a:rPr>
              <a:t>i</a:t>
            </a:r>
            <a:r>
              <a:rPr lang="en-US" dirty="0">
                <a:latin typeface="Georgia" panose="02040502050405020303" pitchFamily="18" charset="0"/>
              </a:rPr>
              <a:t>f</a:t>
            </a:r>
            <a:r>
              <a:rPr lang="en-US" spc="-5" dirty="0">
                <a:latin typeface="Georgia" panose="02040502050405020303" pitchFamily="18" charset="0"/>
              </a:rPr>
              <a:t>i</a:t>
            </a:r>
            <a:r>
              <a:rPr lang="en-US" dirty="0">
                <a:latin typeface="Georgia" panose="02040502050405020303" pitchFamily="18" charset="0"/>
              </a:rPr>
              <a:t>c p</a:t>
            </a:r>
            <a:r>
              <a:rPr lang="en-US" spc="-5" dirty="0">
                <a:latin typeface="Georgia" panose="02040502050405020303" pitchFamily="18" charset="0"/>
              </a:rPr>
              <a:t>r</a:t>
            </a:r>
            <a:r>
              <a:rPr lang="en-US" dirty="0">
                <a:latin typeface="Georgia" panose="02040502050405020303" pitchFamily="18" charset="0"/>
              </a:rPr>
              <a:t>o</a:t>
            </a:r>
            <a:r>
              <a:rPr lang="en-US" spc="-5" dirty="0">
                <a:latin typeface="Georgia" panose="02040502050405020303" pitchFamily="18" charset="0"/>
              </a:rPr>
              <a:t>ces</a:t>
            </a:r>
            <a:r>
              <a:rPr lang="en-US" dirty="0">
                <a:latin typeface="Georgia" panose="02040502050405020303" pitchFamily="18" charset="0"/>
              </a:rPr>
              <a:t>s</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sz="1500" b="1" dirty="0">
                <a:solidFill>
                  <a:srgbClr val="00529F"/>
                </a:solidFill>
                <a:latin typeface="Georgia" panose="02040502050405020303" pitchFamily="18" charset="0"/>
                <a:cs typeface="Arial"/>
              </a:rPr>
              <a:t>D</a:t>
            </a:r>
            <a:r>
              <a:rPr sz="1500" b="1" spc="-5" dirty="0">
                <a:solidFill>
                  <a:srgbClr val="00529F"/>
                </a:solidFill>
                <a:latin typeface="Georgia" panose="02040502050405020303" pitchFamily="18" charset="0"/>
                <a:cs typeface="Arial"/>
              </a:rPr>
              <a:t>e</a:t>
            </a:r>
            <a:r>
              <a:rPr sz="1500" b="1" dirty="0">
                <a:solidFill>
                  <a:srgbClr val="00529F"/>
                </a:solidFill>
                <a:latin typeface="Georgia" panose="02040502050405020303" pitchFamily="18" charset="0"/>
                <a:cs typeface="Arial"/>
              </a:rPr>
              <a:t>f</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a:t>
            </a:r>
            <a:r>
              <a:rPr sz="1500" b="1" dirty="0">
                <a:solidFill>
                  <a:srgbClr val="00529F"/>
                </a:solidFill>
                <a:latin typeface="Georgia" panose="02040502050405020303" pitchFamily="18" charset="0"/>
                <a:cs typeface="Arial"/>
              </a:rPr>
              <a:t>nd</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p</a:t>
            </a:r>
            <a:r>
              <a:rPr sz="1500" b="1" spc="-5" dirty="0">
                <a:solidFill>
                  <a:srgbClr val="00529F"/>
                </a:solidFill>
                <a:latin typeface="Georgia" panose="02040502050405020303" pitchFamily="18" charset="0"/>
                <a:cs typeface="Arial"/>
              </a:rPr>
              <a:t>r</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mise</a:t>
            </a:r>
            <a:r>
              <a:rPr sz="1500" b="1" dirty="0">
                <a:solidFill>
                  <a:srgbClr val="00529F"/>
                </a:solidFill>
                <a:latin typeface="Georgia" panose="02040502050405020303" pitchFamily="18" charset="0"/>
                <a:cs typeface="Arial"/>
              </a:rPr>
              <a:t>s</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3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83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..to “solving intelligence” itself</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sz="1500" b="1" dirty="0">
                <a:solidFill>
                  <a:srgbClr val="00529F"/>
                </a:solidFill>
                <a:latin typeface="Georgia" panose="02040502050405020303" pitchFamily="18" charset="0"/>
                <a:cs typeface="Arial"/>
              </a:rPr>
              <a:t>D</a:t>
            </a:r>
            <a:r>
              <a:rPr sz="1500" b="1" spc="-5" dirty="0">
                <a:solidFill>
                  <a:srgbClr val="00529F"/>
                </a:solidFill>
                <a:latin typeface="Georgia" panose="02040502050405020303" pitchFamily="18" charset="0"/>
                <a:cs typeface="Arial"/>
              </a:rPr>
              <a:t>e</a:t>
            </a:r>
            <a:r>
              <a:rPr sz="1500" b="1" dirty="0">
                <a:solidFill>
                  <a:srgbClr val="00529F"/>
                </a:solidFill>
                <a:latin typeface="Georgia" panose="02040502050405020303" pitchFamily="18" charset="0"/>
                <a:cs typeface="Arial"/>
              </a:rPr>
              <a:t>f</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a:t>
            </a:r>
            <a:r>
              <a:rPr sz="1500" b="1" dirty="0">
                <a:solidFill>
                  <a:srgbClr val="00529F"/>
                </a:solidFill>
                <a:latin typeface="Georgia" panose="02040502050405020303" pitchFamily="18" charset="0"/>
                <a:cs typeface="Arial"/>
              </a:rPr>
              <a:t>nd</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p</a:t>
            </a:r>
            <a:r>
              <a:rPr sz="1500" b="1" spc="-5" dirty="0">
                <a:solidFill>
                  <a:srgbClr val="00529F"/>
                </a:solidFill>
                <a:latin typeface="Georgia" panose="02040502050405020303" pitchFamily="18" charset="0"/>
                <a:cs typeface="Arial"/>
              </a:rPr>
              <a:t>r</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mise</a:t>
            </a:r>
            <a:r>
              <a:rPr sz="1500" b="1" dirty="0">
                <a:solidFill>
                  <a:srgbClr val="00529F"/>
                </a:solidFill>
                <a:latin typeface="Georgia" panose="02040502050405020303" pitchFamily="18" charset="0"/>
                <a:cs typeface="Arial"/>
              </a:rPr>
              <a:t>s</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3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object 3"/>
          <p:cNvSpPr txBox="1"/>
          <p:nvPr/>
        </p:nvSpPr>
        <p:spPr>
          <a:xfrm>
            <a:off x="4232667" y="3184885"/>
            <a:ext cx="5688965" cy="1168400"/>
          </a:xfrm>
          <a:prstGeom prst="rect">
            <a:avLst/>
          </a:prstGeom>
        </p:spPr>
        <p:txBody>
          <a:bodyPr vert="horz" wrap="square" lIns="0" tIns="0" rIns="0" bIns="0" rtlCol="0">
            <a:spAutoFit/>
          </a:bodyPr>
          <a:lstStyle/>
          <a:p>
            <a:pPr marL="12700" marR="5080" algn="just">
              <a:lnSpc>
                <a:spcPct val="100699"/>
              </a:lnSpc>
            </a:pPr>
            <a:r>
              <a:rPr sz="1500" i="1" dirty="0">
                <a:latin typeface="Arial"/>
                <a:cs typeface="Arial"/>
              </a:rPr>
              <a:t>“</a:t>
            </a:r>
            <a:r>
              <a:rPr sz="1500" i="1" spc="-5" dirty="0">
                <a:latin typeface="Arial"/>
                <a:cs typeface="Arial"/>
              </a:rPr>
              <a:t>Ou</a:t>
            </a:r>
            <a:r>
              <a:rPr sz="1500" i="1" dirty="0">
                <a:latin typeface="Arial"/>
                <a:cs typeface="Arial"/>
              </a:rPr>
              <a:t>r</a:t>
            </a:r>
            <a:r>
              <a:rPr sz="1500" i="1" spc="-10" dirty="0">
                <a:latin typeface="Arial"/>
                <a:cs typeface="Arial"/>
              </a:rPr>
              <a:t> </a:t>
            </a:r>
            <a:r>
              <a:rPr sz="1500" i="1" spc="-15" dirty="0">
                <a:latin typeface="Arial"/>
                <a:cs typeface="Arial"/>
              </a:rPr>
              <a:t>m</a:t>
            </a:r>
            <a:r>
              <a:rPr sz="1500" i="1" dirty="0">
                <a:latin typeface="Arial"/>
                <a:cs typeface="Arial"/>
              </a:rPr>
              <a:t>issi</a:t>
            </a:r>
            <a:r>
              <a:rPr sz="1500" i="1" spc="-5" dirty="0">
                <a:latin typeface="Arial"/>
                <a:cs typeface="Arial"/>
              </a:rPr>
              <a:t>o</a:t>
            </a:r>
            <a:r>
              <a:rPr sz="1500" i="1" dirty="0">
                <a:latin typeface="Arial"/>
                <a:cs typeface="Arial"/>
              </a:rPr>
              <a:t>n </a:t>
            </a:r>
            <a:r>
              <a:rPr sz="1500" i="1" spc="-5" dirty="0">
                <a:latin typeface="Arial"/>
                <a:cs typeface="Arial"/>
              </a:rPr>
              <a:t>a</a:t>
            </a:r>
            <a:r>
              <a:rPr sz="1500" i="1" dirty="0">
                <a:latin typeface="Arial"/>
                <a:cs typeface="Arial"/>
              </a:rPr>
              <a:t>t D</a:t>
            </a:r>
            <a:r>
              <a:rPr sz="1500" i="1" spc="-5" dirty="0">
                <a:latin typeface="Arial"/>
                <a:cs typeface="Arial"/>
              </a:rPr>
              <a:t>eep</a:t>
            </a:r>
            <a:r>
              <a:rPr sz="1500" i="1" spc="-15" dirty="0">
                <a:latin typeface="Arial"/>
                <a:cs typeface="Arial"/>
              </a:rPr>
              <a:t>M</a:t>
            </a:r>
            <a:r>
              <a:rPr sz="1500" i="1" dirty="0">
                <a:latin typeface="Arial"/>
                <a:cs typeface="Arial"/>
              </a:rPr>
              <a:t>i</a:t>
            </a:r>
            <a:r>
              <a:rPr sz="1500" i="1" spc="-5" dirty="0">
                <a:latin typeface="Arial"/>
                <a:cs typeface="Arial"/>
              </a:rPr>
              <a:t>n</a:t>
            </a:r>
            <a:r>
              <a:rPr sz="1500" i="1" dirty="0">
                <a:latin typeface="Arial"/>
                <a:cs typeface="Arial"/>
              </a:rPr>
              <a:t>d</a:t>
            </a:r>
            <a:r>
              <a:rPr sz="1500" i="1" spc="-10" dirty="0">
                <a:latin typeface="Arial"/>
                <a:cs typeface="Arial"/>
              </a:rPr>
              <a:t> </a:t>
            </a:r>
            <a:r>
              <a:rPr sz="1500" i="1" dirty="0">
                <a:latin typeface="Arial"/>
                <a:cs typeface="Arial"/>
              </a:rPr>
              <a:t>is v</a:t>
            </a:r>
            <a:r>
              <a:rPr sz="1500" i="1" spc="-5" dirty="0">
                <a:latin typeface="Arial"/>
                <a:cs typeface="Arial"/>
              </a:rPr>
              <a:t>e</a:t>
            </a:r>
            <a:r>
              <a:rPr sz="1500" i="1" dirty="0">
                <a:latin typeface="Arial"/>
                <a:cs typeface="Arial"/>
              </a:rPr>
              <a:t>ry</a:t>
            </a:r>
            <a:r>
              <a:rPr sz="1500" i="1" spc="-10" dirty="0">
                <a:latin typeface="Arial"/>
                <a:cs typeface="Arial"/>
              </a:rPr>
              <a:t> </a:t>
            </a:r>
            <a:r>
              <a:rPr sz="1500" i="1" spc="-5" dirty="0">
                <a:latin typeface="Arial"/>
                <a:cs typeface="Arial"/>
              </a:rPr>
              <a:t>ea</a:t>
            </a:r>
            <a:r>
              <a:rPr sz="1500" i="1" dirty="0">
                <a:latin typeface="Arial"/>
                <a:cs typeface="Arial"/>
              </a:rPr>
              <a:t>sy </a:t>
            </a:r>
            <a:r>
              <a:rPr sz="1500" i="1" spc="-5" dirty="0">
                <a:latin typeface="Arial"/>
                <a:cs typeface="Arial"/>
              </a:rPr>
              <a:t>t</a:t>
            </a:r>
            <a:r>
              <a:rPr sz="1500" i="1" dirty="0">
                <a:latin typeface="Arial"/>
                <a:cs typeface="Arial"/>
              </a:rPr>
              <a:t>o</a:t>
            </a:r>
            <a:r>
              <a:rPr sz="1500" i="1" spc="-10" dirty="0">
                <a:latin typeface="Arial"/>
                <a:cs typeface="Arial"/>
              </a:rPr>
              <a:t> </a:t>
            </a:r>
            <a:r>
              <a:rPr sz="1500" i="1" spc="-5" dirty="0">
                <a:latin typeface="Arial"/>
                <a:cs typeface="Arial"/>
              </a:rPr>
              <a:t>a</a:t>
            </a:r>
            <a:r>
              <a:rPr sz="1500" i="1" dirty="0">
                <a:latin typeface="Arial"/>
                <a:cs typeface="Arial"/>
              </a:rPr>
              <a:t>r</a:t>
            </a:r>
            <a:r>
              <a:rPr sz="1500" i="1" spc="-5" dirty="0">
                <a:latin typeface="Arial"/>
                <a:cs typeface="Arial"/>
              </a:rPr>
              <a:t>t</a:t>
            </a:r>
            <a:r>
              <a:rPr sz="1500" i="1" dirty="0">
                <a:latin typeface="Arial"/>
                <a:cs typeface="Arial"/>
              </a:rPr>
              <a:t>ic</a:t>
            </a:r>
            <a:r>
              <a:rPr sz="1500" i="1" spc="-5" dirty="0">
                <a:latin typeface="Arial"/>
                <a:cs typeface="Arial"/>
              </a:rPr>
              <a:t>u</a:t>
            </a:r>
            <a:r>
              <a:rPr sz="1500" i="1" dirty="0">
                <a:latin typeface="Arial"/>
                <a:cs typeface="Arial"/>
              </a:rPr>
              <a:t>l</a:t>
            </a:r>
            <a:r>
              <a:rPr sz="1500" i="1" spc="-5" dirty="0">
                <a:latin typeface="Arial"/>
                <a:cs typeface="Arial"/>
              </a:rPr>
              <a:t>at</a:t>
            </a:r>
            <a:r>
              <a:rPr sz="1500" i="1" dirty="0">
                <a:latin typeface="Arial"/>
                <a:cs typeface="Arial"/>
              </a:rPr>
              <a:t>e</a:t>
            </a:r>
            <a:r>
              <a:rPr sz="1500" i="1" spc="-10" dirty="0">
                <a:latin typeface="Arial"/>
                <a:cs typeface="Arial"/>
              </a:rPr>
              <a:t> </a:t>
            </a:r>
            <a:r>
              <a:rPr sz="1500" i="1" dirty="0">
                <a:latin typeface="Arial"/>
                <a:cs typeface="Arial"/>
              </a:rPr>
              <a:t>–</a:t>
            </a:r>
            <a:r>
              <a:rPr sz="1500" i="1" spc="-10" dirty="0">
                <a:latin typeface="Arial"/>
                <a:cs typeface="Arial"/>
              </a:rPr>
              <a:t> </a:t>
            </a:r>
            <a:r>
              <a:rPr sz="1500" i="1" spc="-5" dirty="0">
                <a:latin typeface="Arial"/>
                <a:cs typeface="Arial"/>
              </a:rPr>
              <a:t>bu</a:t>
            </a:r>
            <a:r>
              <a:rPr sz="1500" i="1" dirty="0">
                <a:latin typeface="Arial"/>
                <a:cs typeface="Arial"/>
              </a:rPr>
              <a:t>t </a:t>
            </a:r>
            <a:r>
              <a:rPr sz="1500" i="1" spc="-5" dirty="0">
                <a:latin typeface="Arial"/>
                <a:cs typeface="Arial"/>
              </a:rPr>
              <a:t>ob</a:t>
            </a:r>
            <a:r>
              <a:rPr sz="1500" i="1" dirty="0">
                <a:latin typeface="Arial"/>
                <a:cs typeface="Arial"/>
              </a:rPr>
              <a:t>vi</a:t>
            </a:r>
            <a:r>
              <a:rPr sz="1500" i="1" spc="-5" dirty="0">
                <a:latin typeface="Arial"/>
                <a:cs typeface="Arial"/>
              </a:rPr>
              <a:t>ou</a:t>
            </a:r>
            <a:r>
              <a:rPr sz="1500" i="1" dirty="0">
                <a:latin typeface="Arial"/>
                <a:cs typeface="Arial"/>
              </a:rPr>
              <a:t>sly </a:t>
            </a:r>
            <a:r>
              <a:rPr sz="1500" i="1" spc="-5" dirty="0">
                <a:latin typeface="Arial"/>
                <a:cs typeface="Arial"/>
              </a:rPr>
              <a:t>qu</a:t>
            </a:r>
            <a:r>
              <a:rPr sz="1500" i="1" dirty="0">
                <a:latin typeface="Arial"/>
                <a:cs typeface="Arial"/>
              </a:rPr>
              <a:t>i</a:t>
            </a:r>
            <a:r>
              <a:rPr sz="1500" i="1" spc="-5" dirty="0">
                <a:latin typeface="Arial"/>
                <a:cs typeface="Arial"/>
              </a:rPr>
              <a:t>t</a:t>
            </a:r>
            <a:r>
              <a:rPr sz="1500" i="1" dirty="0">
                <a:latin typeface="Arial"/>
                <a:cs typeface="Arial"/>
              </a:rPr>
              <a:t>e</a:t>
            </a:r>
            <a:r>
              <a:rPr sz="1500" i="1" spc="-10" dirty="0">
                <a:latin typeface="Arial"/>
                <a:cs typeface="Arial"/>
              </a:rPr>
              <a:t> </a:t>
            </a:r>
            <a:r>
              <a:rPr sz="1500" i="1" spc="-5" dirty="0">
                <a:latin typeface="Arial"/>
                <a:cs typeface="Arial"/>
              </a:rPr>
              <a:t>ha</a:t>
            </a:r>
            <a:r>
              <a:rPr sz="1500" i="1" dirty="0">
                <a:latin typeface="Arial"/>
                <a:cs typeface="Arial"/>
              </a:rPr>
              <a:t>rd</a:t>
            </a:r>
            <a:r>
              <a:rPr sz="1500" i="1" spc="-10" dirty="0">
                <a:latin typeface="Arial"/>
                <a:cs typeface="Arial"/>
              </a:rPr>
              <a:t> </a:t>
            </a:r>
            <a:r>
              <a:rPr sz="1500" i="1" spc="-5" dirty="0">
                <a:latin typeface="Arial"/>
                <a:cs typeface="Arial"/>
              </a:rPr>
              <a:t>t</a:t>
            </a:r>
            <a:r>
              <a:rPr sz="1500" i="1" dirty="0">
                <a:latin typeface="Arial"/>
                <a:cs typeface="Arial"/>
              </a:rPr>
              <a:t>o</a:t>
            </a:r>
            <a:r>
              <a:rPr sz="1500" i="1" spc="-10" dirty="0">
                <a:latin typeface="Arial"/>
                <a:cs typeface="Arial"/>
              </a:rPr>
              <a:t> </a:t>
            </a:r>
            <a:r>
              <a:rPr sz="1500" i="1" spc="-5" dirty="0">
                <a:latin typeface="Arial"/>
                <a:cs typeface="Arial"/>
              </a:rPr>
              <a:t>do</a:t>
            </a:r>
            <a:r>
              <a:rPr sz="1500" i="1" dirty="0">
                <a:latin typeface="Arial"/>
                <a:cs typeface="Arial"/>
              </a:rPr>
              <a:t>.</a:t>
            </a:r>
            <a:r>
              <a:rPr sz="1500" i="1" spc="-60" dirty="0">
                <a:latin typeface="Arial"/>
                <a:cs typeface="Arial"/>
              </a:rPr>
              <a:t> </a:t>
            </a:r>
            <a:r>
              <a:rPr sz="1500" i="1" spc="-5" dirty="0">
                <a:latin typeface="Arial"/>
                <a:cs typeface="Arial"/>
              </a:rPr>
              <a:t>An</a:t>
            </a:r>
            <a:r>
              <a:rPr sz="1500" i="1" dirty="0">
                <a:latin typeface="Arial"/>
                <a:cs typeface="Arial"/>
              </a:rPr>
              <a:t>d </a:t>
            </a:r>
            <a:r>
              <a:rPr sz="1500" i="1" spc="-15" dirty="0">
                <a:latin typeface="Arial"/>
                <a:cs typeface="Arial"/>
              </a:rPr>
              <a:t>w</a:t>
            </a:r>
            <a:r>
              <a:rPr sz="1500" i="1" dirty="0">
                <a:latin typeface="Arial"/>
                <a:cs typeface="Arial"/>
              </a:rPr>
              <a:t>e </a:t>
            </a:r>
            <a:r>
              <a:rPr sz="1500" i="1" spc="-5" dirty="0">
                <a:latin typeface="Arial"/>
                <a:cs typeface="Arial"/>
              </a:rPr>
              <a:t>u</a:t>
            </a:r>
            <a:r>
              <a:rPr sz="1500" i="1" dirty="0">
                <a:latin typeface="Arial"/>
                <a:cs typeface="Arial"/>
              </a:rPr>
              <a:t>s</a:t>
            </a:r>
            <a:r>
              <a:rPr sz="1500" i="1" spc="-5" dirty="0">
                <a:latin typeface="Arial"/>
                <a:cs typeface="Arial"/>
              </a:rPr>
              <a:t>ua</a:t>
            </a:r>
            <a:r>
              <a:rPr sz="1500" i="1" dirty="0">
                <a:latin typeface="Arial"/>
                <a:cs typeface="Arial"/>
              </a:rPr>
              <a:t>lly </a:t>
            </a:r>
            <a:r>
              <a:rPr sz="1500" i="1" spc="-5" dirty="0">
                <a:latin typeface="Arial"/>
                <a:cs typeface="Arial"/>
              </a:rPr>
              <a:t>de</a:t>
            </a:r>
            <a:r>
              <a:rPr sz="1500" i="1" dirty="0">
                <a:latin typeface="Arial"/>
                <a:cs typeface="Arial"/>
              </a:rPr>
              <a:t>scri</a:t>
            </a:r>
            <a:r>
              <a:rPr sz="1500" i="1" spc="-5" dirty="0">
                <a:latin typeface="Arial"/>
                <a:cs typeface="Arial"/>
              </a:rPr>
              <a:t>b</a:t>
            </a:r>
            <a:r>
              <a:rPr sz="1500" i="1" dirty="0">
                <a:latin typeface="Arial"/>
                <a:cs typeface="Arial"/>
              </a:rPr>
              <a:t>e</a:t>
            </a:r>
            <a:r>
              <a:rPr sz="1500" i="1" spc="-25" dirty="0">
                <a:latin typeface="Arial"/>
                <a:cs typeface="Arial"/>
              </a:rPr>
              <a:t> </a:t>
            </a:r>
            <a:r>
              <a:rPr sz="1500" i="1" dirty="0">
                <a:latin typeface="Arial"/>
                <a:cs typeface="Arial"/>
              </a:rPr>
              <a:t>it </a:t>
            </a:r>
            <a:r>
              <a:rPr sz="1500" i="1" spc="-5" dirty="0">
                <a:latin typeface="Arial"/>
                <a:cs typeface="Arial"/>
              </a:rPr>
              <a:t>a</a:t>
            </a:r>
            <a:r>
              <a:rPr sz="1500" i="1" dirty="0">
                <a:latin typeface="Arial"/>
                <a:cs typeface="Arial"/>
              </a:rPr>
              <a:t>s a </a:t>
            </a:r>
            <a:r>
              <a:rPr sz="1500" i="1" spc="-5" dirty="0">
                <a:latin typeface="Arial"/>
                <a:cs typeface="Arial"/>
              </a:rPr>
              <a:t>t</a:t>
            </a:r>
            <a:r>
              <a:rPr sz="1500" i="1" spc="-15" dirty="0">
                <a:latin typeface="Arial"/>
                <a:cs typeface="Arial"/>
              </a:rPr>
              <a:t>w</a:t>
            </a:r>
            <a:r>
              <a:rPr sz="1500" i="1" spc="-5" dirty="0">
                <a:latin typeface="Arial"/>
                <a:cs typeface="Arial"/>
              </a:rPr>
              <a:t>o</a:t>
            </a:r>
            <a:r>
              <a:rPr sz="1500" i="1" dirty="0">
                <a:latin typeface="Arial"/>
                <a:cs typeface="Arial"/>
              </a:rPr>
              <a:t>-s</a:t>
            </a:r>
            <a:r>
              <a:rPr sz="1500" i="1" spc="-5" dirty="0">
                <a:latin typeface="Arial"/>
                <a:cs typeface="Arial"/>
              </a:rPr>
              <a:t>te</a:t>
            </a:r>
            <a:r>
              <a:rPr sz="1500" i="1" dirty="0">
                <a:latin typeface="Arial"/>
                <a:cs typeface="Arial"/>
              </a:rPr>
              <a:t>p</a:t>
            </a:r>
            <a:r>
              <a:rPr sz="1500" i="1" spc="-10" dirty="0">
                <a:latin typeface="Arial"/>
                <a:cs typeface="Arial"/>
              </a:rPr>
              <a:t> </a:t>
            </a:r>
            <a:r>
              <a:rPr sz="1500" i="1" spc="-5" dirty="0">
                <a:latin typeface="Arial"/>
                <a:cs typeface="Arial"/>
              </a:rPr>
              <a:t>p</a:t>
            </a:r>
            <a:r>
              <a:rPr sz="1500" i="1" dirty="0">
                <a:latin typeface="Arial"/>
                <a:cs typeface="Arial"/>
              </a:rPr>
              <a:t>r</a:t>
            </a:r>
            <a:r>
              <a:rPr sz="1500" i="1" spc="-5" dirty="0">
                <a:latin typeface="Arial"/>
                <a:cs typeface="Arial"/>
              </a:rPr>
              <a:t>o</a:t>
            </a:r>
            <a:r>
              <a:rPr sz="1500" i="1" dirty="0">
                <a:latin typeface="Arial"/>
                <a:cs typeface="Arial"/>
              </a:rPr>
              <a:t>c</a:t>
            </a:r>
            <a:r>
              <a:rPr sz="1500" i="1" spc="-5" dirty="0">
                <a:latin typeface="Arial"/>
                <a:cs typeface="Arial"/>
              </a:rPr>
              <a:t>e</a:t>
            </a:r>
            <a:r>
              <a:rPr sz="1500" i="1" dirty="0">
                <a:latin typeface="Arial"/>
                <a:cs typeface="Arial"/>
              </a:rPr>
              <a:t>ss: </a:t>
            </a:r>
            <a:r>
              <a:rPr sz="1500" i="1" spc="-5" dirty="0">
                <a:latin typeface="Arial"/>
                <a:cs typeface="Arial"/>
              </a:rPr>
              <a:t>Ste</a:t>
            </a:r>
            <a:r>
              <a:rPr sz="1500" i="1" dirty="0">
                <a:latin typeface="Arial"/>
                <a:cs typeface="Arial"/>
              </a:rPr>
              <a:t>p </a:t>
            </a:r>
            <a:r>
              <a:rPr sz="1500" i="1" spc="-5" dirty="0">
                <a:latin typeface="Arial"/>
                <a:cs typeface="Arial"/>
              </a:rPr>
              <a:t>1</a:t>
            </a:r>
            <a:r>
              <a:rPr sz="1500" i="1" dirty="0">
                <a:latin typeface="Arial"/>
                <a:cs typeface="Arial"/>
              </a:rPr>
              <a:t>:</a:t>
            </a:r>
            <a:r>
              <a:rPr sz="1500" i="1" spc="-10" dirty="0">
                <a:latin typeface="Arial"/>
                <a:cs typeface="Arial"/>
              </a:rPr>
              <a:t> </a:t>
            </a:r>
            <a:r>
              <a:rPr sz="1500" i="1" spc="-5" dirty="0">
                <a:latin typeface="Arial"/>
                <a:cs typeface="Arial"/>
              </a:rPr>
              <a:t>So</a:t>
            </a:r>
            <a:r>
              <a:rPr sz="1500" i="1" dirty="0">
                <a:latin typeface="Arial"/>
                <a:cs typeface="Arial"/>
              </a:rPr>
              <a:t>lve i</a:t>
            </a:r>
            <a:r>
              <a:rPr sz="1500" i="1" spc="-5" dirty="0">
                <a:latin typeface="Arial"/>
                <a:cs typeface="Arial"/>
              </a:rPr>
              <a:t>nte</a:t>
            </a:r>
            <a:r>
              <a:rPr sz="1500" i="1" dirty="0">
                <a:latin typeface="Arial"/>
                <a:cs typeface="Arial"/>
              </a:rPr>
              <a:t>lli</a:t>
            </a:r>
            <a:r>
              <a:rPr sz="1500" i="1" spc="-5" dirty="0">
                <a:latin typeface="Arial"/>
                <a:cs typeface="Arial"/>
              </a:rPr>
              <a:t>gen</a:t>
            </a:r>
            <a:r>
              <a:rPr sz="1500" i="1" dirty="0">
                <a:latin typeface="Arial"/>
                <a:cs typeface="Arial"/>
              </a:rPr>
              <a:t>c</a:t>
            </a:r>
            <a:r>
              <a:rPr sz="1500" i="1" spc="-5" dirty="0">
                <a:latin typeface="Arial"/>
                <a:cs typeface="Arial"/>
              </a:rPr>
              <a:t>e</a:t>
            </a:r>
            <a:r>
              <a:rPr sz="1500" i="1" dirty="0">
                <a:latin typeface="Arial"/>
                <a:cs typeface="Arial"/>
              </a:rPr>
              <a:t>;</a:t>
            </a:r>
            <a:r>
              <a:rPr sz="1500" i="1" spc="-10" dirty="0">
                <a:latin typeface="Arial"/>
                <a:cs typeface="Arial"/>
              </a:rPr>
              <a:t> </a:t>
            </a:r>
            <a:r>
              <a:rPr sz="1500" i="1" dirty="0">
                <a:latin typeface="Arial"/>
                <a:cs typeface="Arial"/>
              </a:rPr>
              <a:t>…</a:t>
            </a:r>
            <a:r>
              <a:rPr sz="1500" i="1" spc="-5" dirty="0">
                <a:latin typeface="Arial"/>
                <a:cs typeface="Arial"/>
              </a:rPr>
              <a:t>an</a:t>
            </a:r>
            <a:r>
              <a:rPr sz="1500" i="1" dirty="0">
                <a:latin typeface="Arial"/>
                <a:cs typeface="Arial"/>
              </a:rPr>
              <a:t>d</a:t>
            </a:r>
            <a:r>
              <a:rPr sz="1500" i="1" spc="-10" dirty="0">
                <a:latin typeface="Arial"/>
                <a:cs typeface="Arial"/>
              </a:rPr>
              <a:t> </a:t>
            </a:r>
            <a:r>
              <a:rPr sz="1500" i="1" spc="-5" dirty="0">
                <a:latin typeface="Arial"/>
                <a:cs typeface="Arial"/>
              </a:rPr>
              <a:t>then</a:t>
            </a:r>
            <a:r>
              <a:rPr sz="1500" i="1" dirty="0">
                <a:latin typeface="Arial"/>
                <a:cs typeface="Arial"/>
              </a:rPr>
              <a:t>…</a:t>
            </a:r>
            <a:endParaRPr sz="1500">
              <a:latin typeface="Arial"/>
              <a:cs typeface="Arial"/>
            </a:endParaRPr>
          </a:p>
          <a:p>
            <a:pPr marL="12700" algn="just">
              <a:lnSpc>
                <a:spcPct val="100000"/>
              </a:lnSpc>
              <a:spcBef>
                <a:spcPts val="10"/>
              </a:spcBef>
            </a:pPr>
            <a:r>
              <a:rPr sz="1500" i="1" spc="-5" dirty="0">
                <a:latin typeface="Arial"/>
                <a:cs typeface="Arial"/>
              </a:rPr>
              <a:t>Ste</a:t>
            </a:r>
            <a:r>
              <a:rPr sz="1500" i="1" dirty="0">
                <a:latin typeface="Arial"/>
                <a:cs typeface="Arial"/>
              </a:rPr>
              <a:t>p </a:t>
            </a:r>
            <a:r>
              <a:rPr sz="1500" i="1" spc="-5" dirty="0">
                <a:latin typeface="Arial"/>
                <a:cs typeface="Arial"/>
              </a:rPr>
              <a:t>2</a:t>
            </a:r>
            <a:r>
              <a:rPr sz="1500" i="1" dirty="0">
                <a:latin typeface="Arial"/>
                <a:cs typeface="Arial"/>
              </a:rPr>
              <a:t>:</a:t>
            </a:r>
            <a:r>
              <a:rPr sz="1500" i="1" spc="-10" dirty="0">
                <a:latin typeface="Arial"/>
                <a:cs typeface="Arial"/>
              </a:rPr>
              <a:t> </a:t>
            </a:r>
            <a:r>
              <a:rPr sz="1500" i="1" dirty="0">
                <a:latin typeface="Arial"/>
                <a:cs typeface="Arial"/>
              </a:rPr>
              <a:t>Use it </a:t>
            </a:r>
            <a:r>
              <a:rPr sz="1500" i="1" spc="-5" dirty="0">
                <a:latin typeface="Arial"/>
                <a:cs typeface="Arial"/>
              </a:rPr>
              <a:t>t</a:t>
            </a:r>
            <a:r>
              <a:rPr sz="1500" i="1" dirty="0">
                <a:latin typeface="Arial"/>
                <a:cs typeface="Arial"/>
              </a:rPr>
              <a:t>o</a:t>
            </a:r>
            <a:r>
              <a:rPr sz="1500" i="1" spc="-10" dirty="0">
                <a:latin typeface="Arial"/>
                <a:cs typeface="Arial"/>
              </a:rPr>
              <a:t> </a:t>
            </a:r>
            <a:r>
              <a:rPr sz="1500" i="1" dirty="0">
                <a:latin typeface="Arial"/>
                <a:cs typeface="Arial"/>
              </a:rPr>
              <a:t>s</a:t>
            </a:r>
            <a:r>
              <a:rPr sz="1500" i="1" spc="-5" dirty="0">
                <a:latin typeface="Arial"/>
                <a:cs typeface="Arial"/>
              </a:rPr>
              <a:t>o</a:t>
            </a:r>
            <a:r>
              <a:rPr sz="1500" i="1" dirty="0">
                <a:latin typeface="Arial"/>
                <a:cs typeface="Arial"/>
              </a:rPr>
              <a:t>lve </a:t>
            </a:r>
            <a:r>
              <a:rPr sz="1500" i="1" spc="-5" dirty="0">
                <a:latin typeface="Arial"/>
                <a:cs typeface="Arial"/>
              </a:rPr>
              <a:t>e</a:t>
            </a:r>
            <a:r>
              <a:rPr sz="1500" i="1" dirty="0">
                <a:latin typeface="Arial"/>
                <a:cs typeface="Arial"/>
              </a:rPr>
              <a:t>v</a:t>
            </a:r>
            <a:r>
              <a:rPr sz="1500" i="1" spc="-5" dirty="0">
                <a:latin typeface="Arial"/>
                <a:cs typeface="Arial"/>
              </a:rPr>
              <a:t>e</a:t>
            </a:r>
            <a:r>
              <a:rPr sz="1500" i="1" dirty="0">
                <a:latin typeface="Arial"/>
                <a:cs typeface="Arial"/>
              </a:rPr>
              <a:t>ry</a:t>
            </a:r>
            <a:r>
              <a:rPr sz="1500" i="1" spc="-5" dirty="0">
                <a:latin typeface="Arial"/>
                <a:cs typeface="Arial"/>
              </a:rPr>
              <a:t>th</a:t>
            </a:r>
            <a:r>
              <a:rPr sz="1500" i="1" dirty="0">
                <a:latin typeface="Arial"/>
                <a:cs typeface="Arial"/>
              </a:rPr>
              <a:t>i</a:t>
            </a:r>
            <a:r>
              <a:rPr sz="1500" i="1" spc="-5" dirty="0">
                <a:latin typeface="Arial"/>
                <a:cs typeface="Arial"/>
              </a:rPr>
              <a:t>n</a:t>
            </a:r>
            <a:r>
              <a:rPr sz="1500" i="1" dirty="0">
                <a:latin typeface="Arial"/>
                <a:cs typeface="Arial"/>
              </a:rPr>
              <a:t>g</a:t>
            </a:r>
            <a:r>
              <a:rPr sz="1500" i="1" spc="-25" dirty="0">
                <a:latin typeface="Arial"/>
                <a:cs typeface="Arial"/>
              </a:rPr>
              <a:t> </a:t>
            </a:r>
            <a:r>
              <a:rPr sz="1500" i="1" spc="-5" dirty="0">
                <a:latin typeface="Arial"/>
                <a:cs typeface="Arial"/>
              </a:rPr>
              <a:t>e</a:t>
            </a:r>
            <a:r>
              <a:rPr sz="1500" i="1" dirty="0">
                <a:latin typeface="Arial"/>
                <a:cs typeface="Arial"/>
              </a:rPr>
              <a:t>ls</a:t>
            </a:r>
            <a:r>
              <a:rPr sz="1500" i="1" spc="-5" dirty="0">
                <a:latin typeface="Arial"/>
                <a:cs typeface="Arial"/>
              </a:rPr>
              <a:t>e.</a:t>
            </a:r>
            <a:r>
              <a:rPr sz="1500" i="1" dirty="0">
                <a:latin typeface="Arial"/>
                <a:cs typeface="Arial"/>
              </a:rPr>
              <a:t>”</a:t>
            </a:r>
            <a:endParaRPr sz="1500">
              <a:latin typeface="Arial"/>
              <a:cs typeface="Arial"/>
            </a:endParaRPr>
          </a:p>
          <a:p>
            <a:pPr marL="12700" algn="just">
              <a:lnSpc>
                <a:spcPct val="100000"/>
              </a:lnSpc>
              <a:spcBef>
                <a:spcPts val="720"/>
              </a:spcBef>
            </a:pPr>
            <a:r>
              <a:rPr sz="1100" spc="15" dirty="0">
                <a:latin typeface="Arial"/>
                <a:cs typeface="Arial"/>
              </a:rPr>
              <a:t>D</a:t>
            </a:r>
            <a:r>
              <a:rPr sz="1100" spc="5" dirty="0">
                <a:latin typeface="Arial"/>
                <a:cs typeface="Arial"/>
              </a:rPr>
              <a:t>e</a:t>
            </a:r>
            <a:r>
              <a:rPr sz="1100" spc="20" dirty="0">
                <a:latin typeface="Arial"/>
                <a:cs typeface="Arial"/>
              </a:rPr>
              <a:t>m</a:t>
            </a:r>
            <a:r>
              <a:rPr sz="1100" spc="5" dirty="0">
                <a:latin typeface="Arial"/>
                <a:cs typeface="Arial"/>
              </a:rPr>
              <a:t>is</a:t>
            </a:r>
            <a:r>
              <a:rPr sz="1100" spc="30" dirty="0">
                <a:latin typeface="Arial"/>
                <a:cs typeface="Arial"/>
              </a:rPr>
              <a:t> </a:t>
            </a:r>
            <a:r>
              <a:rPr sz="1100" spc="15" dirty="0">
                <a:latin typeface="Arial"/>
                <a:cs typeface="Arial"/>
              </a:rPr>
              <a:t>H</a:t>
            </a:r>
            <a:r>
              <a:rPr sz="1100" spc="5" dirty="0">
                <a:latin typeface="Arial"/>
                <a:cs typeface="Arial"/>
              </a:rPr>
              <a:t>a</a:t>
            </a:r>
            <a:r>
              <a:rPr sz="1100" spc="10" dirty="0">
                <a:latin typeface="Arial"/>
                <a:cs typeface="Arial"/>
              </a:rPr>
              <a:t>ss</a:t>
            </a:r>
            <a:r>
              <a:rPr sz="1100" spc="5" dirty="0">
                <a:latin typeface="Arial"/>
                <a:cs typeface="Arial"/>
              </a:rPr>
              <a:t>abis</a:t>
            </a:r>
            <a:r>
              <a:rPr sz="1100" spc="50" dirty="0">
                <a:latin typeface="Arial"/>
                <a:cs typeface="Arial"/>
              </a:rPr>
              <a:t> </a:t>
            </a:r>
            <a:r>
              <a:rPr sz="1100" spc="5" dirty="0">
                <a:latin typeface="Arial"/>
                <a:cs typeface="Arial"/>
              </a:rPr>
              <a:t>(Google</a:t>
            </a:r>
            <a:r>
              <a:rPr sz="1100" spc="50" dirty="0">
                <a:latin typeface="Arial"/>
                <a:cs typeface="Arial"/>
              </a:rPr>
              <a:t> </a:t>
            </a:r>
            <a:r>
              <a:rPr sz="1100" spc="15" dirty="0">
                <a:latin typeface="Arial"/>
                <a:cs typeface="Arial"/>
              </a:rPr>
              <a:t>D</a:t>
            </a:r>
            <a:r>
              <a:rPr sz="1100" spc="5" dirty="0">
                <a:latin typeface="Arial"/>
                <a:cs typeface="Arial"/>
              </a:rPr>
              <a:t>eepM</a:t>
            </a:r>
            <a:r>
              <a:rPr sz="1100" spc="10" dirty="0">
                <a:latin typeface="Arial"/>
                <a:cs typeface="Arial"/>
              </a:rPr>
              <a:t>i</a:t>
            </a:r>
            <a:r>
              <a:rPr sz="1100" spc="15" dirty="0">
                <a:latin typeface="Arial"/>
                <a:cs typeface="Arial"/>
              </a:rPr>
              <a:t>n</a:t>
            </a:r>
            <a:r>
              <a:rPr sz="1100" dirty="0">
                <a:latin typeface="Arial"/>
                <a:cs typeface="Arial"/>
              </a:rPr>
              <a:t>d)</a:t>
            </a:r>
            <a:r>
              <a:rPr sz="1100" spc="5" dirty="0">
                <a:latin typeface="Arial"/>
                <a:cs typeface="Arial"/>
              </a:rPr>
              <a:t>,</a:t>
            </a:r>
            <a:r>
              <a:rPr sz="1100" spc="60" dirty="0">
                <a:latin typeface="Arial"/>
                <a:cs typeface="Arial"/>
              </a:rPr>
              <a:t> </a:t>
            </a:r>
            <a:r>
              <a:rPr sz="1100" spc="5" dirty="0">
                <a:latin typeface="Arial"/>
                <a:cs typeface="Arial"/>
              </a:rPr>
              <a:t>201</a:t>
            </a:r>
            <a:r>
              <a:rPr sz="1100" spc="10" dirty="0">
                <a:latin typeface="Arial"/>
                <a:cs typeface="Arial"/>
              </a:rPr>
              <a:t>5</a:t>
            </a:r>
            <a:endParaRPr sz="1100">
              <a:latin typeface="Arial"/>
              <a:cs typeface="Arial"/>
            </a:endParaRPr>
          </a:p>
        </p:txBody>
      </p:sp>
      <p:sp>
        <p:nvSpPr>
          <p:cNvPr id="12" name="object 4"/>
          <p:cNvSpPr/>
          <p:nvPr/>
        </p:nvSpPr>
        <p:spPr>
          <a:xfrm>
            <a:off x="4089913" y="3121533"/>
            <a:ext cx="0" cy="1271270"/>
          </a:xfrm>
          <a:custGeom>
            <a:avLst/>
            <a:gdLst/>
            <a:ahLst/>
            <a:cxnLst/>
            <a:rect l="l" t="t" r="r" b="b"/>
            <a:pathLst>
              <a:path h="1271270">
                <a:moveTo>
                  <a:pt x="0" y="0"/>
                </a:moveTo>
                <a:lnTo>
                  <a:pt x="0" y="1271015"/>
                </a:lnTo>
              </a:path>
            </a:pathLst>
          </a:custGeom>
          <a:ln w="50037">
            <a:solidFill>
              <a:srgbClr val="659CC5"/>
            </a:solidFill>
          </a:ln>
        </p:spPr>
        <p:txBody>
          <a:bodyPr wrap="square" lIns="0" tIns="0" rIns="0" bIns="0" rtlCol="0"/>
          <a:lstStyle/>
          <a:p>
            <a:endParaRPr/>
          </a:p>
        </p:txBody>
      </p:sp>
      <p:sp>
        <p:nvSpPr>
          <p:cNvPr id="13" name="object 5"/>
          <p:cNvSpPr/>
          <p:nvPr/>
        </p:nvSpPr>
        <p:spPr>
          <a:xfrm>
            <a:off x="1665230" y="2790825"/>
            <a:ext cx="1930907" cy="19324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33587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Wh</a:t>
            </a:r>
            <a:r>
              <a:rPr lang="en-US" spc="-5" dirty="0">
                <a:latin typeface="Georgia" panose="02040502050405020303" pitchFamily="18" charset="0"/>
              </a:rPr>
              <a:t>a</a:t>
            </a:r>
            <a:r>
              <a:rPr lang="en-US" dirty="0">
                <a:latin typeface="Georgia" panose="02040502050405020303" pitchFamily="18" charset="0"/>
              </a:rPr>
              <a:t>t</a:t>
            </a:r>
            <a:r>
              <a:rPr lang="en-US" spc="-10" dirty="0">
                <a:latin typeface="Georgia" panose="02040502050405020303" pitchFamily="18" charset="0"/>
              </a:rPr>
              <a:t> </a:t>
            </a:r>
            <a:r>
              <a:rPr lang="en-US" spc="-5" dirty="0">
                <a:latin typeface="Georgia" panose="02040502050405020303" pitchFamily="18" charset="0"/>
              </a:rPr>
              <a:t>ar</a:t>
            </a:r>
            <a:r>
              <a:rPr lang="en-US" dirty="0">
                <a:latin typeface="Georgia" panose="02040502050405020303" pitchFamily="18" charset="0"/>
              </a:rPr>
              <a:t>e </a:t>
            </a:r>
            <a:r>
              <a:rPr lang="en-US" spc="-5" dirty="0">
                <a:latin typeface="Georgia" panose="02040502050405020303" pitchFamily="18" charset="0"/>
              </a:rPr>
              <a:t>reas</a:t>
            </a:r>
            <a:r>
              <a:rPr lang="en-US" dirty="0">
                <a:latin typeface="Georgia" panose="02040502050405020303" pitchFamily="18" charset="0"/>
              </a:rPr>
              <a:t>ons</a:t>
            </a:r>
            <a:r>
              <a:rPr lang="en-US" spc="-15" dirty="0">
                <a:latin typeface="Georgia" panose="02040502050405020303" pitchFamily="18" charset="0"/>
              </a:rPr>
              <a:t> </a:t>
            </a:r>
            <a:r>
              <a:rPr lang="en-US" spc="45" dirty="0">
                <a:latin typeface="Georgia" panose="02040502050405020303" pitchFamily="18" charset="0"/>
              </a:rPr>
              <a:t>w</a:t>
            </a:r>
            <a:r>
              <a:rPr lang="en-US" dirty="0">
                <a:latin typeface="Georgia" panose="02040502050405020303" pitchFamily="18" charset="0"/>
              </a:rPr>
              <a:t>hy</a:t>
            </a:r>
            <a:r>
              <a:rPr lang="en-US" spc="-35"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a:t>
            </a:r>
            <a:r>
              <a:rPr lang="en-US" spc="-15" dirty="0">
                <a:latin typeface="Georgia" panose="02040502050405020303" pitchFamily="18" charset="0"/>
              </a:rPr>
              <a:t> </a:t>
            </a:r>
            <a:r>
              <a:rPr lang="en-US" dirty="0">
                <a:latin typeface="Georgia" panose="02040502050405020303" pitchFamily="18" charset="0"/>
              </a:rPr>
              <a:t>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 h</a:t>
            </a:r>
            <a:r>
              <a:rPr lang="en-US" spc="-5" dirty="0">
                <a:latin typeface="Georgia" panose="02040502050405020303" pitchFamily="18" charset="0"/>
              </a:rPr>
              <a:t>a</a:t>
            </a:r>
            <a:r>
              <a:rPr lang="en-US" dirty="0">
                <a:latin typeface="Georgia" panose="02040502050405020303" pitchFamily="18" charset="0"/>
              </a:rPr>
              <a:t>s g</a:t>
            </a:r>
            <a:r>
              <a:rPr lang="en-US" spc="-5" dirty="0">
                <a:latin typeface="Georgia" panose="02040502050405020303" pitchFamily="18" charset="0"/>
              </a:rPr>
              <a:t>ai</a:t>
            </a:r>
            <a:r>
              <a:rPr lang="en-US" dirty="0">
                <a:latin typeface="Georgia" panose="02040502050405020303" pitchFamily="18" charset="0"/>
              </a:rPr>
              <a:t>n</a:t>
            </a:r>
            <a:r>
              <a:rPr lang="en-US" spc="-5" dirty="0">
                <a:latin typeface="Georgia" panose="02040502050405020303" pitchFamily="18" charset="0"/>
              </a:rPr>
              <a:t>e</a:t>
            </a:r>
            <a:r>
              <a:rPr lang="en-US" dirty="0">
                <a:latin typeface="Georgia" panose="02040502050405020303" pitchFamily="18" charset="0"/>
              </a:rPr>
              <a:t>d popu</a:t>
            </a:r>
            <a:r>
              <a:rPr lang="en-US" spc="-5" dirty="0">
                <a:latin typeface="Georgia" panose="02040502050405020303" pitchFamily="18" charset="0"/>
              </a:rPr>
              <a:t>lari</a:t>
            </a:r>
            <a:r>
              <a:rPr lang="en-US" dirty="0">
                <a:latin typeface="Georgia" panose="02040502050405020303" pitchFamily="18" charset="0"/>
              </a:rPr>
              <a:t>ty</a:t>
            </a:r>
            <a:r>
              <a:rPr lang="en-US" spc="-15" dirty="0">
                <a:latin typeface="Georgia" panose="02040502050405020303" pitchFamily="18" charset="0"/>
              </a:rPr>
              <a:t> </a:t>
            </a:r>
            <a:r>
              <a:rPr lang="en-US" spc="-5" dirty="0">
                <a:latin typeface="Georgia" panose="02040502050405020303" pitchFamily="18" charset="0"/>
              </a:rPr>
              <a:t>i</a:t>
            </a:r>
            <a:r>
              <a:rPr lang="en-US" dirty="0">
                <a:latin typeface="Georgia" panose="02040502050405020303" pitchFamily="18" charset="0"/>
              </a:rPr>
              <a:t>n </a:t>
            </a:r>
            <a:r>
              <a:rPr lang="en-US" spc="-5" dirty="0">
                <a:latin typeface="Georgia" panose="02040502050405020303" pitchFamily="18" charset="0"/>
              </a:rPr>
              <a:t>rece</a:t>
            </a:r>
            <a:r>
              <a:rPr lang="en-US" dirty="0">
                <a:latin typeface="Georgia" panose="02040502050405020303" pitchFamily="18" charset="0"/>
              </a:rPr>
              <a:t>nt </a:t>
            </a:r>
            <a:r>
              <a:rPr lang="en-US" spc="-25" dirty="0">
                <a:latin typeface="Georgia" panose="02040502050405020303" pitchFamily="18" charset="0"/>
              </a:rPr>
              <a:t>y</a:t>
            </a:r>
            <a:r>
              <a:rPr lang="en-US" spc="-5" dirty="0">
                <a:latin typeface="Georgia" panose="02040502050405020303" pitchFamily="18" charset="0"/>
              </a:rPr>
              <a:t>ears</a:t>
            </a:r>
            <a:r>
              <a:rPr lang="en-US" dirty="0">
                <a:latin typeface="Georgia" panose="02040502050405020303" pitchFamily="18" charset="0"/>
              </a:rPr>
              <a:t>?</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sz="1500" b="1" dirty="0">
                <a:solidFill>
                  <a:srgbClr val="00529F"/>
                </a:solidFill>
                <a:latin typeface="Georgia" panose="02040502050405020303" pitchFamily="18" charset="0"/>
                <a:cs typeface="Arial"/>
              </a:rPr>
              <a:t>D</a:t>
            </a:r>
            <a:r>
              <a:rPr sz="1500" b="1" spc="-5" dirty="0">
                <a:solidFill>
                  <a:srgbClr val="00529F"/>
                </a:solidFill>
                <a:latin typeface="Georgia" panose="02040502050405020303" pitchFamily="18" charset="0"/>
                <a:cs typeface="Arial"/>
              </a:rPr>
              <a:t>e</a:t>
            </a:r>
            <a:r>
              <a:rPr sz="1500" b="1" dirty="0">
                <a:solidFill>
                  <a:srgbClr val="00529F"/>
                </a:solidFill>
                <a:latin typeface="Georgia" panose="02040502050405020303" pitchFamily="18" charset="0"/>
                <a:cs typeface="Arial"/>
              </a:rPr>
              <a:t>f</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a:t>
            </a:r>
            <a:r>
              <a:rPr sz="1500" b="1" dirty="0">
                <a:solidFill>
                  <a:srgbClr val="00529F"/>
                </a:solidFill>
                <a:latin typeface="Georgia" panose="02040502050405020303" pitchFamily="18" charset="0"/>
                <a:cs typeface="Arial"/>
              </a:rPr>
              <a:t>nd</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p</a:t>
            </a:r>
            <a:r>
              <a:rPr sz="1500" b="1" spc="-5" dirty="0">
                <a:solidFill>
                  <a:srgbClr val="00529F"/>
                </a:solidFill>
                <a:latin typeface="Georgia" panose="02040502050405020303" pitchFamily="18" charset="0"/>
                <a:cs typeface="Arial"/>
              </a:rPr>
              <a:t>r</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mise</a:t>
            </a:r>
            <a:r>
              <a:rPr sz="1500" b="1" dirty="0">
                <a:solidFill>
                  <a:srgbClr val="00529F"/>
                </a:solidFill>
                <a:latin typeface="Georgia" panose="02040502050405020303" pitchFamily="18" charset="0"/>
                <a:cs typeface="Arial"/>
              </a:rPr>
              <a:t>s</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3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bject 5"/>
          <p:cNvSpPr/>
          <p:nvPr/>
        </p:nvSpPr>
        <p:spPr>
          <a:xfrm>
            <a:off x="1972315" y="1687067"/>
            <a:ext cx="8011795" cy="4811395"/>
          </a:xfrm>
          <a:custGeom>
            <a:avLst/>
            <a:gdLst/>
            <a:ahLst/>
            <a:cxnLst/>
            <a:rect l="l" t="t" r="r" b="b"/>
            <a:pathLst>
              <a:path w="8011795" h="4811395">
                <a:moveTo>
                  <a:pt x="7275892" y="4808604"/>
                </a:moveTo>
                <a:lnTo>
                  <a:pt x="7275892" y="2651"/>
                </a:lnTo>
                <a:lnTo>
                  <a:pt x="7210043" y="0"/>
                </a:lnTo>
                <a:lnTo>
                  <a:pt x="1303019" y="0"/>
                </a:lnTo>
                <a:lnTo>
                  <a:pt x="1237160" y="2651"/>
                </a:lnTo>
                <a:lnTo>
                  <a:pt x="1172765" y="10471"/>
                </a:lnTo>
                <a:lnTo>
                  <a:pt x="1110040" y="23253"/>
                </a:lnTo>
                <a:lnTo>
                  <a:pt x="1049194" y="40794"/>
                </a:lnTo>
                <a:lnTo>
                  <a:pt x="990433" y="62888"/>
                </a:lnTo>
                <a:lnTo>
                  <a:pt x="933963" y="89332"/>
                </a:lnTo>
                <a:lnTo>
                  <a:pt x="879992" y="119920"/>
                </a:lnTo>
                <a:lnTo>
                  <a:pt x="828726" y="154448"/>
                </a:lnTo>
                <a:lnTo>
                  <a:pt x="780373" y="192711"/>
                </a:lnTo>
                <a:lnTo>
                  <a:pt x="735139" y="234505"/>
                </a:lnTo>
                <a:lnTo>
                  <a:pt x="693231" y="279625"/>
                </a:lnTo>
                <a:lnTo>
                  <a:pt x="654856" y="327867"/>
                </a:lnTo>
                <a:lnTo>
                  <a:pt x="620221" y="379025"/>
                </a:lnTo>
                <a:lnTo>
                  <a:pt x="589533" y="432896"/>
                </a:lnTo>
                <a:lnTo>
                  <a:pt x="562998" y="489275"/>
                </a:lnTo>
                <a:lnTo>
                  <a:pt x="540824" y="547957"/>
                </a:lnTo>
                <a:lnTo>
                  <a:pt x="523218" y="608737"/>
                </a:lnTo>
                <a:lnTo>
                  <a:pt x="510386" y="671411"/>
                </a:lnTo>
                <a:lnTo>
                  <a:pt x="502534" y="735775"/>
                </a:lnTo>
                <a:lnTo>
                  <a:pt x="499871" y="801623"/>
                </a:lnTo>
                <a:lnTo>
                  <a:pt x="0" y="1083563"/>
                </a:lnTo>
                <a:lnTo>
                  <a:pt x="499871" y="2004059"/>
                </a:lnTo>
                <a:lnTo>
                  <a:pt x="499871" y="4008119"/>
                </a:lnTo>
                <a:lnTo>
                  <a:pt x="502534" y="4073979"/>
                </a:lnTo>
                <a:lnTo>
                  <a:pt x="510386" y="4138374"/>
                </a:lnTo>
                <a:lnTo>
                  <a:pt x="523218" y="4201098"/>
                </a:lnTo>
                <a:lnTo>
                  <a:pt x="540824" y="4261945"/>
                </a:lnTo>
                <a:lnTo>
                  <a:pt x="562998" y="4320706"/>
                </a:lnTo>
                <a:lnTo>
                  <a:pt x="589533" y="4377176"/>
                </a:lnTo>
                <a:lnTo>
                  <a:pt x="620221" y="4431147"/>
                </a:lnTo>
                <a:lnTo>
                  <a:pt x="654856" y="4482413"/>
                </a:lnTo>
                <a:lnTo>
                  <a:pt x="693231" y="4530766"/>
                </a:lnTo>
                <a:lnTo>
                  <a:pt x="735139" y="4576000"/>
                </a:lnTo>
                <a:lnTo>
                  <a:pt x="780373" y="4617908"/>
                </a:lnTo>
                <a:lnTo>
                  <a:pt x="828726" y="4656283"/>
                </a:lnTo>
                <a:lnTo>
                  <a:pt x="879992" y="4690918"/>
                </a:lnTo>
                <a:lnTo>
                  <a:pt x="933963" y="4721606"/>
                </a:lnTo>
                <a:lnTo>
                  <a:pt x="990433" y="4748140"/>
                </a:lnTo>
                <a:lnTo>
                  <a:pt x="1049194" y="4770314"/>
                </a:lnTo>
                <a:lnTo>
                  <a:pt x="1110040" y="4787921"/>
                </a:lnTo>
                <a:lnTo>
                  <a:pt x="1172765" y="4800753"/>
                </a:lnTo>
                <a:lnTo>
                  <a:pt x="1237160" y="4808604"/>
                </a:lnTo>
                <a:lnTo>
                  <a:pt x="1303019" y="4811267"/>
                </a:lnTo>
                <a:lnTo>
                  <a:pt x="7210043" y="4811267"/>
                </a:lnTo>
                <a:lnTo>
                  <a:pt x="7275892" y="4808604"/>
                </a:lnTo>
                <a:close/>
              </a:path>
              <a:path w="8011795" h="4811395">
                <a:moveTo>
                  <a:pt x="7463710" y="4770314"/>
                </a:moveTo>
                <a:lnTo>
                  <a:pt x="7463710" y="40794"/>
                </a:lnTo>
                <a:lnTo>
                  <a:pt x="7402930" y="23253"/>
                </a:lnTo>
                <a:lnTo>
                  <a:pt x="7340255" y="10471"/>
                </a:lnTo>
                <a:lnTo>
                  <a:pt x="7340255" y="4800753"/>
                </a:lnTo>
                <a:lnTo>
                  <a:pt x="7402930" y="4787921"/>
                </a:lnTo>
                <a:lnTo>
                  <a:pt x="7463710" y="4770314"/>
                </a:lnTo>
                <a:close/>
              </a:path>
              <a:path w="8011795" h="4811395">
                <a:moveTo>
                  <a:pt x="7683800" y="4656283"/>
                </a:moveTo>
                <a:lnTo>
                  <a:pt x="7683800" y="154448"/>
                </a:lnTo>
                <a:lnTo>
                  <a:pt x="7632641" y="119920"/>
                </a:lnTo>
                <a:lnTo>
                  <a:pt x="7632641" y="4690918"/>
                </a:lnTo>
                <a:lnTo>
                  <a:pt x="7683800" y="4656283"/>
                </a:lnTo>
                <a:close/>
              </a:path>
              <a:path w="8011795" h="4811395">
                <a:moveTo>
                  <a:pt x="7777162" y="4576000"/>
                </a:moveTo>
                <a:lnTo>
                  <a:pt x="7777162" y="234505"/>
                </a:lnTo>
                <a:lnTo>
                  <a:pt x="7732042" y="192711"/>
                </a:lnTo>
                <a:lnTo>
                  <a:pt x="7732042" y="4617908"/>
                </a:lnTo>
                <a:lnTo>
                  <a:pt x="7777162" y="4576000"/>
                </a:lnTo>
                <a:close/>
              </a:path>
              <a:path w="8011795" h="4811395">
                <a:moveTo>
                  <a:pt x="8011667" y="4008119"/>
                </a:moveTo>
                <a:lnTo>
                  <a:pt x="8011667" y="801623"/>
                </a:lnTo>
                <a:lnTo>
                  <a:pt x="8009015" y="735775"/>
                </a:lnTo>
                <a:lnTo>
                  <a:pt x="8001196" y="671411"/>
                </a:lnTo>
                <a:lnTo>
                  <a:pt x="7988414" y="608737"/>
                </a:lnTo>
                <a:lnTo>
                  <a:pt x="7970873" y="547957"/>
                </a:lnTo>
                <a:lnTo>
                  <a:pt x="7948779" y="489275"/>
                </a:lnTo>
                <a:lnTo>
                  <a:pt x="7922335" y="432896"/>
                </a:lnTo>
                <a:lnTo>
                  <a:pt x="7891747" y="379025"/>
                </a:lnTo>
                <a:lnTo>
                  <a:pt x="7857219" y="327867"/>
                </a:lnTo>
                <a:lnTo>
                  <a:pt x="7818956" y="279625"/>
                </a:lnTo>
                <a:lnTo>
                  <a:pt x="7818956" y="4530766"/>
                </a:lnTo>
                <a:lnTo>
                  <a:pt x="7857219" y="4482413"/>
                </a:lnTo>
                <a:lnTo>
                  <a:pt x="7891747" y="4431147"/>
                </a:lnTo>
                <a:lnTo>
                  <a:pt x="7922335" y="4377176"/>
                </a:lnTo>
                <a:lnTo>
                  <a:pt x="7948779" y="4320706"/>
                </a:lnTo>
                <a:lnTo>
                  <a:pt x="7970873" y="4261945"/>
                </a:lnTo>
                <a:lnTo>
                  <a:pt x="7988414" y="4201098"/>
                </a:lnTo>
                <a:lnTo>
                  <a:pt x="8001196" y="4138374"/>
                </a:lnTo>
                <a:lnTo>
                  <a:pt x="8009015" y="4073979"/>
                </a:lnTo>
                <a:lnTo>
                  <a:pt x="8011667" y="4008119"/>
                </a:lnTo>
                <a:close/>
              </a:path>
            </a:pathLst>
          </a:custGeom>
          <a:solidFill>
            <a:srgbClr val="E2D67A"/>
          </a:solidFill>
        </p:spPr>
        <p:txBody>
          <a:bodyPr wrap="square" lIns="0" tIns="0" rIns="0" bIns="0" rtlCol="0"/>
          <a:lstStyle/>
          <a:p>
            <a:endParaRPr/>
          </a:p>
        </p:txBody>
      </p:sp>
      <p:sp>
        <p:nvSpPr>
          <p:cNvPr id="15" name="object 6"/>
          <p:cNvSpPr txBox="1"/>
          <p:nvPr/>
        </p:nvSpPr>
        <p:spPr>
          <a:xfrm>
            <a:off x="2566935" y="1905617"/>
            <a:ext cx="6906895" cy="4288353"/>
          </a:xfrm>
          <a:prstGeom prst="rect">
            <a:avLst/>
          </a:prstGeom>
        </p:spPr>
        <p:txBody>
          <a:bodyPr vert="horz" wrap="square" lIns="0" tIns="0" rIns="0" bIns="0" rtlCol="0">
            <a:spAutoFit/>
          </a:bodyPr>
          <a:lstStyle/>
          <a:p>
            <a:pPr marL="1270" algn="ctr">
              <a:lnSpc>
                <a:spcPct val="100000"/>
              </a:lnSpc>
            </a:pPr>
            <a:r>
              <a:rPr sz="1300" spc="-10" dirty="0">
                <a:latin typeface="Arial"/>
                <a:cs typeface="Arial"/>
              </a:rPr>
              <a:t>R</a:t>
            </a:r>
            <a:r>
              <a:rPr sz="1300" spc="-15" dirty="0">
                <a:latin typeface="Arial"/>
                <a:cs typeface="Arial"/>
              </a:rPr>
              <a:t>ea</a:t>
            </a:r>
            <a:r>
              <a:rPr sz="1300" spc="-10" dirty="0">
                <a:latin typeface="Arial"/>
                <a:cs typeface="Arial"/>
              </a:rPr>
              <a:t>s</a:t>
            </a:r>
            <a:r>
              <a:rPr sz="1300" spc="-15" dirty="0">
                <a:latin typeface="Arial"/>
                <a:cs typeface="Arial"/>
              </a:rPr>
              <a:t>on</a:t>
            </a:r>
            <a:r>
              <a:rPr sz="1300" spc="-10" dirty="0">
                <a:latin typeface="Arial"/>
                <a:cs typeface="Arial"/>
              </a:rPr>
              <a:t>s</a:t>
            </a:r>
            <a:r>
              <a:rPr lang="en-US" sz="1300" spc="-15" dirty="0">
                <a:latin typeface="Arial"/>
                <a:cs typeface="Arial"/>
              </a:rPr>
              <a:t>: </a:t>
            </a:r>
            <a:r>
              <a:rPr sz="1300" spc="-5" dirty="0">
                <a:latin typeface="Arial"/>
                <a:cs typeface="Arial"/>
              </a:rPr>
              <a:t>(</a:t>
            </a:r>
            <a:r>
              <a:rPr sz="1300" spc="-15" dirty="0">
                <a:latin typeface="Arial"/>
                <a:cs typeface="Arial"/>
              </a:rPr>
              <a:t>p</a:t>
            </a:r>
            <a:r>
              <a:rPr sz="1300" spc="-5" dirty="0">
                <a:latin typeface="Arial"/>
                <a:cs typeface="Arial"/>
              </a:rPr>
              <a:t>r</a:t>
            </a:r>
            <a:r>
              <a:rPr sz="1300" spc="-15" dirty="0">
                <a:latin typeface="Arial"/>
                <a:cs typeface="Arial"/>
              </a:rPr>
              <a:t>obab</a:t>
            </a:r>
            <a:r>
              <a:rPr sz="1300" spc="-5" dirty="0">
                <a:latin typeface="Arial"/>
                <a:cs typeface="Arial"/>
              </a:rPr>
              <a:t>ly</a:t>
            </a:r>
            <a:r>
              <a:rPr sz="1300" spc="-30" dirty="0">
                <a:latin typeface="Arial"/>
                <a:cs typeface="Arial"/>
              </a:rPr>
              <a:t> </a:t>
            </a:r>
            <a:r>
              <a:rPr sz="1300" spc="-15" dirty="0">
                <a:latin typeface="Arial"/>
                <a:cs typeface="Arial"/>
              </a:rPr>
              <a:t>no</a:t>
            </a:r>
            <a:r>
              <a:rPr sz="1300" spc="-5" dirty="0">
                <a:latin typeface="Arial"/>
                <a:cs typeface="Arial"/>
              </a:rPr>
              <a:t>t </a:t>
            </a:r>
            <a:r>
              <a:rPr sz="1300" spc="-15" dirty="0">
                <a:latin typeface="Arial"/>
                <a:cs typeface="Arial"/>
              </a:rPr>
              <a:t>e</a:t>
            </a:r>
            <a:r>
              <a:rPr sz="1300" spc="-25" dirty="0">
                <a:latin typeface="Arial"/>
                <a:cs typeface="Arial"/>
              </a:rPr>
              <a:t>x</a:t>
            </a:r>
            <a:r>
              <a:rPr sz="1300" spc="-15" dirty="0">
                <a:latin typeface="Arial"/>
                <a:cs typeface="Arial"/>
              </a:rPr>
              <a:t>hau</a:t>
            </a:r>
            <a:r>
              <a:rPr sz="1300" spc="-10" dirty="0">
                <a:latin typeface="Arial"/>
                <a:cs typeface="Arial"/>
              </a:rPr>
              <a:t>st</a:t>
            </a:r>
            <a:r>
              <a:rPr sz="1300" spc="-5" dirty="0">
                <a:latin typeface="Arial"/>
                <a:cs typeface="Arial"/>
              </a:rPr>
              <a:t>i</a:t>
            </a:r>
            <a:r>
              <a:rPr sz="1300" spc="-25" dirty="0">
                <a:latin typeface="Arial"/>
                <a:cs typeface="Arial"/>
              </a:rPr>
              <a:t>v</a:t>
            </a:r>
            <a:r>
              <a:rPr sz="1300" spc="-15" dirty="0">
                <a:latin typeface="Arial"/>
                <a:cs typeface="Arial"/>
              </a:rPr>
              <a:t>e</a:t>
            </a:r>
            <a:r>
              <a:rPr sz="1300" spc="-5" dirty="0">
                <a:latin typeface="Arial"/>
                <a:cs typeface="Arial"/>
              </a:rPr>
              <a:t>):</a:t>
            </a:r>
            <a:endParaRPr sz="1300" dirty="0">
              <a:latin typeface="Arial"/>
              <a:cs typeface="Arial"/>
            </a:endParaRPr>
          </a:p>
          <a:p>
            <a:pPr>
              <a:lnSpc>
                <a:spcPct val="100000"/>
              </a:lnSpc>
              <a:spcBef>
                <a:spcPts val="53"/>
              </a:spcBef>
            </a:pPr>
            <a:endParaRPr sz="1300" dirty="0">
              <a:latin typeface="Times New Roman"/>
              <a:cs typeface="Times New Roman"/>
            </a:endParaRPr>
          </a:p>
          <a:p>
            <a:pPr marL="4445" algn="ctr">
              <a:lnSpc>
                <a:spcPct val="100000"/>
              </a:lnSpc>
            </a:pPr>
            <a:r>
              <a:rPr sz="1300" b="1" spc="-10" dirty="0">
                <a:latin typeface="Arial"/>
                <a:cs typeface="Arial"/>
              </a:rPr>
              <a:t>D</a:t>
            </a:r>
            <a:r>
              <a:rPr sz="1300" b="1" spc="-15" dirty="0">
                <a:latin typeface="Arial"/>
                <a:cs typeface="Arial"/>
              </a:rPr>
              <a:t>a</a:t>
            </a:r>
            <a:r>
              <a:rPr sz="1300" b="1" spc="-10" dirty="0">
                <a:latin typeface="Arial"/>
                <a:cs typeface="Arial"/>
              </a:rPr>
              <a:t>ta</a:t>
            </a:r>
            <a:r>
              <a:rPr sz="1300" b="1" spc="-15" dirty="0">
                <a:latin typeface="Arial"/>
                <a:cs typeface="Arial"/>
              </a:rPr>
              <a:t> a</a:t>
            </a:r>
            <a:r>
              <a:rPr sz="1300" b="1" spc="-35" dirty="0">
                <a:latin typeface="Arial"/>
                <a:cs typeface="Arial"/>
              </a:rPr>
              <a:t>v</a:t>
            </a:r>
            <a:r>
              <a:rPr sz="1300" b="1" spc="-15" dirty="0">
                <a:latin typeface="Arial"/>
                <a:cs typeface="Arial"/>
              </a:rPr>
              <a:t>aila</a:t>
            </a:r>
            <a:r>
              <a:rPr sz="1300" b="1" spc="-10" dirty="0">
                <a:latin typeface="Arial"/>
                <a:cs typeface="Arial"/>
              </a:rPr>
              <a:t>bili</a:t>
            </a:r>
            <a:r>
              <a:rPr sz="1300" b="1" spc="0" dirty="0">
                <a:latin typeface="Arial"/>
                <a:cs typeface="Arial"/>
              </a:rPr>
              <a:t>t</a:t>
            </a:r>
            <a:r>
              <a:rPr sz="1300" b="1" spc="-10" dirty="0">
                <a:latin typeface="Arial"/>
                <a:cs typeface="Arial"/>
              </a:rPr>
              <a:t>y</a:t>
            </a:r>
            <a:endParaRPr sz="1300" dirty="0">
              <a:latin typeface="Arial"/>
              <a:cs typeface="Arial"/>
            </a:endParaRPr>
          </a:p>
          <a:p>
            <a:pPr marL="835025" marR="826135" algn="ctr">
              <a:lnSpc>
                <a:spcPts val="1550"/>
              </a:lnSpc>
              <a:spcBef>
                <a:spcPts val="60"/>
              </a:spcBef>
            </a:pPr>
            <a:r>
              <a:rPr sz="1300" spc="-15" dirty="0">
                <a:latin typeface="Arial"/>
                <a:cs typeface="Arial"/>
              </a:rPr>
              <a:t>a</a:t>
            </a:r>
            <a:r>
              <a:rPr sz="1300" spc="-25" dirty="0">
                <a:latin typeface="Arial"/>
                <a:cs typeface="Arial"/>
              </a:rPr>
              <a:t>v</a:t>
            </a:r>
            <a:r>
              <a:rPr sz="1300" spc="-15" dirty="0">
                <a:latin typeface="Arial"/>
                <a:cs typeface="Arial"/>
              </a:rPr>
              <a:t>a</a:t>
            </a:r>
            <a:r>
              <a:rPr sz="1300" spc="-5" dirty="0">
                <a:latin typeface="Arial"/>
                <a:cs typeface="Arial"/>
              </a:rPr>
              <a:t>il</a:t>
            </a:r>
            <a:r>
              <a:rPr sz="1300" spc="-15" dirty="0">
                <a:latin typeface="Arial"/>
                <a:cs typeface="Arial"/>
              </a:rPr>
              <a:t>ab</a:t>
            </a:r>
            <a:r>
              <a:rPr sz="1300" spc="-5" dirty="0">
                <a:latin typeface="Arial"/>
                <a:cs typeface="Arial"/>
              </a:rPr>
              <a:t>ili</a:t>
            </a:r>
            <a:r>
              <a:rPr sz="1300" spc="-10" dirty="0">
                <a:latin typeface="Arial"/>
                <a:cs typeface="Arial"/>
              </a:rPr>
              <a:t>ty</a:t>
            </a:r>
            <a:r>
              <a:rPr sz="1300" spc="-30" dirty="0">
                <a:latin typeface="Arial"/>
                <a:cs typeface="Arial"/>
              </a:rPr>
              <a:t> </a:t>
            </a:r>
            <a:r>
              <a:rPr sz="1300" spc="-15" dirty="0">
                <a:latin typeface="Arial"/>
                <a:cs typeface="Arial"/>
              </a:rPr>
              <a:t>o</a:t>
            </a:r>
            <a:r>
              <a:rPr sz="1300" spc="-5" dirty="0">
                <a:latin typeface="Arial"/>
                <a:cs typeface="Arial"/>
              </a:rPr>
              <a:t>f</a:t>
            </a:r>
            <a:r>
              <a:rPr sz="1300" spc="10" dirty="0">
                <a:latin typeface="Arial"/>
                <a:cs typeface="Arial"/>
              </a:rPr>
              <a:t> </a:t>
            </a:r>
            <a:r>
              <a:rPr sz="1300" spc="-15" dirty="0">
                <a:latin typeface="Arial"/>
                <a:cs typeface="Arial"/>
              </a:rPr>
              <a:t>ma</a:t>
            </a:r>
            <a:r>
              <a:rPr sz="1300" spc="-10" dirty="0">
                <a:latin typeface="Arial"/>
                <a:cs typeface="Arial"/>
              </a:rPr>
              <a:t>ssi</a:t>
            </a:r>
            <a:r>
              <a:rPr sz="1300" spc="-25" dirty="0">
                <a:latin typeface="Arial"/>
                <a:cs typeface="Arial"/>
              </a:rPr>
              <a:t>v</a:t>
            </a:r>
            <a:r>
              <a:rPr sz="1300" spc="-10" dirty="0">
                <a:latin typeface="Arial"/>
                <a:cs typeface="Arial"/>
              </a:rPr>
              <a:t>e</a:t>
            </a:r>
            <a:r>
              <a:rPr sz="1300" spc="-5" dirty="0">
                <a:latin typeface="Arial"/>
                <a:cs typeface="Arial"/>
              </a:rPr>
              <a:t> </a:t>
            </a:r>
            <a:r>
              <a:rPr sz="1300" spc="-15" dirty="0">
                <a:latin typeface="Arial"/>
                <a:cs typeface="Arial"/>
              </a:rPr>
              <a:t>amount</a:t>
            </a:r>
            <a:r>
              <a:rPr sz="1300" spc="-10" dirty="0">
                <a:latin typeface="Arial"/>
                <a:cs typeface="Arial"/>
              </a:rPr>
              <a:t>s</a:t>
            </a:r>
            <a:r>
              <a:rPr sz="1300" spc="-15" dirty="0">
                <a:latin typeface="Arial"/>
                <a:cs typeface="Arial"/>
              </a:rPr>
              <a:t> o</a:t>
            </a:r>
            <a:r>
              <a:rPr sz="1300" spc="-5" dirty="0">
                <a:latin typeface="Arial"/>
                <a:cs typeface="Arial"/>
              </a:rPr>
              <a:t>f</a:t>
            </a:r>
            <a:r>
              <a:rPr sz="1300" spc="10" dirty="0">
                <a:latin typeface="Arial"/>
                <a:cs typeface="Arial"/>
              </a:rPr>
              <a:t> </a:t>
            </a:r>
            <a:r>
              <a:rPr sz="1300" spc="-15" dirty="0">
                <a:latin typeface="Arial"/>
                <a:cs typeface="Arial"/>
              </a:rPr>
              <a:t>dat</a:t>
            </a:r>
            <a:r>
              <a:rPr sz="1300" spc="-10" dirty="0">
                <a:latin typeface="Arial"/>
                <a:cs typeface="Arial"/>
              </a:rPr>
              <a:t>a</a:t>
            </a:r>
            <a:r>
              <a:rPr sz="1300" spc="-15" dirty="0">
                <a:latin typeface="Arial"/>
                <a:cs typeface="Arial"/>
              </a:rPr>
              <a:t> </a:t>
            </a:r>
            <a:r>
              <a:rPr sz="1300" spc="-5" dirty="0">
                <a:latin typeface="Arial"/>
                <a:cs typeface="Arial"/>
              </a:rPr>
              <a:t>(</a:t>
            </a:r>
            <a:r>
              <a:rPr sz="1300" spc="-15" dirty="0">
                <a:latin typeface="Arial"/>
                <a:cs typeface="Arial"/>
              </a:rPr>
              <a:t>un</a:t>
            </a:r>
            <a:r>
              <a:rPr sz="1300" spc="-5" dirty="0">
                <a:latin typeface="Arial"/>
                <a:cs typeface="Arial"/>
              </a:rPr>
              <a:t>l</a:t>
            </a:r>
            <a:r>
              <a:rPr sz="1300" spc="-15" dirty="0">
                <a:latin typeface="Arial"/>
                <a:cs typeface="Arial"/>
              </a:rPr>
              <a:t>abe</a:t>
            </a:r>
            <a:r>
              <a:rPr sz="1300" spc="-5" dirty="0">
                <a:latin typeface="Arial"/>
                <a:cs typeface="Arial"/>
              </a:rPr>
              <a:t>ll</a:t>
            </a:r>
            <a:r>
              <a:rPr sz="1300" spc="-15" dirty="0">
                <a:latin typeface="Arial"/>
                <a:cs typeface="Arial"/>
              </a:rPr>
              <a:t>e</a:t>
            </a:r>
            <a:r>
              <a:rPr sz="1300" spc="-10" dirty="0">
                <a:latin typeface="Arial"/>
                <a:cs typeface="Arial"/>
              </a:rPr>
              <a:t>d</a:t>
            </a:r>
            <a:r>
              <a:rPr sz="1300" spc="-40" dirty="0">
                <a:latin typeface="Arial"/>
                <a:cs typeface="Arial"/>
              </a:rPr>
              <a:t> </a:t>
            </a:r>
            <a:r>
              <a:rPr sz="1300" spc="-10" dirty="0">
                <a:latin typeface="Arial"/>
                <a:cs typeface="Arial"/>
              </a:rPr>
              <a:t>&amp;</a:t>
            </a:r>
            <a:r>
              <a:rPr sz="1300" spc="-5" dirty="0">
                <a:latin typeface="Arial"/>
                <a:cs typeface="Arial"/>
              </a:rPr>
              <a:t> l</a:t>
            </a:r>
            <a:r>
              <a:rPr sz="1300" spc="-15" dirty="0">
                <a:latin typeface="Arial"/>
                <a:cs typeface="Arial"/>
              </a:rPr>
              <a:t>abe</a:t>
            </a:r>
            <a:r>
              <a:rPr sz="1300" spc="-5" dirty="0">
                <a:latin typeface="Arial"/>
                <a:cs typeface="Arial"/>
              </a:rPr>
              <a:t>ll</a:t>
            </a:r>
            <a:r>
              <a:rPr sz="1300" spc="-15" dirty="0">
                <a:latin typeface="Arial"/>
                <a:cs typeface="Arial"/>
              </a:rPr>
              <a:t>e</a:t>
            </a:r>
            <a:r>
              <a:rPr sz="1300" spc="-10" dirty="0">
                <a:latin typeface="Arial"/>
                <a:cs typeface="Arial"/>
              </a:rPr>
              <a:t>d</a:t>
            </a:r>
            <a:r>
              <a:rPr sz="1300" spc="-30" dirty="0">
                <a:latin typeface="Arial"/>
                <a:cs typeface="Arial"/>
              </a:rPr>
              <a:t> </a:t>
            </a:r>
            <a:r>
              <a:rPr sz="1300" spc="-25" dirty="0">
                <a:latin typeface="Arial"/>
                <a:cs typeface="Arial"/>
              </a:rPr>
              <a:t>v</a:t>
            </a:r>
            <a:r>
              <a:rPr sz="1300" spc="-5" dirty="0">
                <a:latin typeface="Arial"/>
                <a:cs typeface="Arial"/>
              </a:rPr>
              <a:t>ia </a:t>
            </a:r>
            <a:r>
              <a:rPr sz="1300" spc="-30" dirty="0">
                <a:latin typeface="Arial"/>
                <a:cs typeface="Arial"/>
              </a:rPr>
              <a:t>M</a:t>
            </a:r>
            <a:r>
              <a:rPr sz="1300" spc="-50" dirty="0">
                <a:latin typeface="Arial"/>
                <a:cs typeface="Arial"/>
              </a:rPr>
              <a:t>T</a:t>
            </a:r>
            <a:r>
              <a:rPr sz="1300" spc="-15" dirty="0">
                <a:latin typeface="Arial"/>
                <a:cs typeface="Arial"/>
              </a:rPr>
              <a:t>u</a:t>
            </a:r>
            <a:r>
              <a:rPr sz="1300" spc="-5" dirty="0">
                <a:latin typeface="Arial"/>
                <a:cs typeface="Arial"/>
              </a:rPr>
              <a:t>rk) c</a:t>
            </a:r>
            <a:r>
              <a:rPr sz="1300" spc="-15" dirty="0">
                <a:latin typeface="Arial"/>
                <a:cs typeface="Arial"/>
              </a:rPr>
              <a:t>o</a:t>
            </a:r>
            <a:r>
              <a:rPr sz="1300" spc="-10" dirty="0">
                <a:latin typeface="Arial"/>
                <a:cs typeface="Arial"/>
              </a:rPr>
              <a:t>st</a:t>
            </a:r>
            <a:r>
              <a:rPr sz="1300" spc="-5" dirty="0">
                <a:latin typeface="Arial"/>
                <a:cs typeface="Arial"/>
              </a:rPr>
              <a:t>-</a:t>
            </a:r>
            <a:r>
              <a:rPr sz="1300" spc="-15" dirty="0">
                <a:latin typeface="Arial"/>
                <a:cs typeface="Arial"/>
              </a:rPr>
              <a:t>e</a:t>
            </a:r>
            <a:r>
              <a:rPr sz="1300" spc="-30" dirty="0">
                <a:latin typeface="Arial"/>
                <a:cs typeface="Arial"/>
              </a:rPr>
              <a:t>f</a:t>
            </a:r>
            <a:r>
              <a:rPr sz="1300" spc="-15" dirty="0">
                <a:latin typeface="Arial"/>
                <a:cs typeface="Arial"/>
              </a:rPr>
              <a:t>fe</a:t>
            </a:r>
            <a:r>
              <a:rPr sz="1300" spc="-10" dirty="0">
                <a:latin typeface="Arial"/>
                <a:cs typeface="Arial"/>
              </a:rPr>
              <a:t>ct</a:t>
            </a:r>
            <a:r>
              <a:rPr sz="1300" spc="-5" dirty="0">
                <a:latin typeface="Arial"/>
                <a:cs typeface="Arial"/>
              </a:rPr>
              <a:t>i</a:t>
            </a:r>
            <a:r>
              <a:rPr sz="1300" spc="-25" dirty="0">
                <a:latin typeface="Arial"/>
                <a:cs typeface="Arial"/>
              </a:rPr>
              <a:t>v</a:t>
            </a:r>
            <a:r>
              <a:rPr sz="1300" spc="-10" dirty="0">
                <a:latin typeface="Arial"/>
                <a:cs typeface="Arial"/>
              </a:rPr>
              <a:t>e</a:t>
            </a:r>
            <a:r>
              <a:rPr sz="1300" spc="10" dirty="0">
                <a:latin typeface="Arial"/>
                <a:cs typeface="Arial"/>
              </a:rPr>
              <a:t> </a:t>
            </a:r>
            <a:r>
              <a:rPr sz="1300" spc="-10" dirty="0">
                <a:latin typeface="Arial"/>
                <a:cs typeface="Arial"/>
              </a:rPr>
              <a:t>s</a:t>
            </a:r>
            <a:r>
              <a:rPr sz="1300" spc="-15" dirty="0">
                <a:latin typeface="Arial"/>
                <a:cs typeface="Arial"/>
              </a:rPr>
              <a:t>to</a:t>
            </a:r>
            <a:r>
              <a:rPr sz="1300" spc="-5" dirty="0">
                <a:latin typeface="Arial"/>
                <a:cs typeface="Arial"/>
              </a:rPr>
              <a:t>r</a:t>
            </a:r>
            <a:r>
              <a:rPr sz="1300" spc="-15" dirty="0">
                <a:latin typeface="Arial"/>
                <a:cs typeface="Arial"/>
              </a:rPr>
              <a:t>ag</a:t>
            </a:r>
            <a:r>
              <a:rPr sz="1300" spc="-10" dirty="0">
                <a:latin typeface="Arial"/>
                <a:cs typeface="Arial"/>
              </a:rPr>
              <a:t>e</a:t>
            </a:r>
            <a:r>
              <a:rPr sz="1300" spc="-15" dirty="0">
                <a:latin typeface="Arial"/>
                <a:cs typeface="Arial"/>
              </a:rPr>
              <a:t> o</a:t>
            </a:r>
            <a:r>
              <a:rPr sz="1300" spc="-5" dirty="0">
                <a:latin typeface="Arial"/>
                <a:cs typeface="Arial"/>
              </a:rPr>
              <a:t>f</a:t>
            </a:r>
            <a:r>
              <a:rPr sz="1300" spc="10" dirty="0">
                <a:latin typeface="Arial"/>
                <a:cs typeface="Arial"/>
              </a:rPr>
              <a:t> </a:t>
            </a:r>
            <a:r>
              <a:rPr sz="1300" spc="-15" dirty="0">
                <a:latin typeface="Arial"/>
                <a:cs typeface="Arial"/>
              </a:rPr>
              <a:t>hug</a:t>
            </a:r>
            <a:r>
              <a:rPr sz="1300" spc="-10" dirty="0">
                <a:latin typeface="Arial"/>
                <a:cs typeface="Arial"/>
              </a:rPr>
              <a:t>e</a:t>
            </a:r>
            <a:r>
              <a:rPr sz="1300" spc="-15" dirty="0">
                <a:latin typeface="Arial"/>
                <a:cs typeface="Arial"/>
              </a:rPr>
              <a:t> amount</a:t>
            </a:r>
            <a:r>
              <a:rPr sz="1300" spc="-10" dirty="0">
                <a:latin typeface="Arial"/>
                <a:cs typeface="Arial"/>
              </a:rPr>
              <a:t>s</a:t>
            </a:r>
            <a:r>
              <a:rPr sz="1300" spc="-15" dirty="0">
                <a:latin typeface="Arial"/>
                <a:cs typeface="Arial"/>
              </a:rPr>
              <a:t> o</a:t>
            </a:r>
            <a:r>
              <a:rPr sz="1300" spc="-5" dirty="0">
                <a:latin typeface="Arial"/>
                <a:cs typeface="Arial"/>
              </a:rPr>
              <a:t>f </a:t>
            </a:r>
            <a:r>
              <a:rPr sz="1300" spc="-15" dirty="0">
                <a:latin typeface="Arial"/>
                <a:cs typeface="Arial"/>
              </a:rPr>
              <a:t>dat</a:t>
            </a:r>
            <a:r>
              <a:rPr sz="1300" spc="-10" dirty="0">
                <a:latin typeface="Arial"/>
                <a:cs typeface="Arial"/>
              </a:rPr>
              <a:t>a</a:t>
            </a:r>
            <a:endParaRPr sz="1300" dirty="0">
              <a:latin typeface="Arial"/>
              <a:cs typeface="Arial"/>
            </a:endParaRPr>
          </a:p>
          <a:p>
            <a:pPr marL="13970" marR="5080" algn="ctr">
              <a:lnSpc>
                <a:spcPts val="1560"/>
              </a:lnSpc>
            </a:pPr>
            <a:r>
              <a:rPr sz="1300" spc="-10" dirty="0">
                <a:latin typeface="Arial"/>
                <a:cs typeface="Arial"/>
              </a:rPr>
              <a:t>R</a:t>
            </a:r>
            <a:r>
              <a:rPr sz="1300" spc="-15" dirty="0">
                <a:latin typeface="Arial"/>
                <a:cs typeface="Arial"/>
              </a:rPr>
              <a:t>ea</a:t>
            </a:r>
            <a:r>
              <a:rPr sz="1300" spc="-5" dirty="0">
                <a:latin typeface="Arial"/>
                <a:cs typeface="Arial"/>
              </a:rPr>
              <a:t>li</a:t>
            </a:r>
            <a:r>
              <a:rPr lang="en-US" sz="1300" spc="-5" dirty="0">
                <a:latin typeface="Arial"/>
                <a:cs typeface="Arial"/>
              </a:rPr>
              <a:t>z</a:t>
            </a:r>
            <a:r>
              <a:rPr sz="1300" spc="-15" dirty="0">
                <a:latin typeface="Arial"/>
                <a:cs typeface="Arial"/>
              </a:rPr>
              <a:t>at</a:t>
            </a:r>
            <a:r>
              <a:rPr sz="1300" spc="-5" dirty="0">
                <a:latin typeface="Arial"/>
                <a:cs typeface="Arial"/>
              </a:rPr>
              <a:t>i</a:t>
            </a:r>
            <a:r>
              <a:rPr sz="1300" spc="-15" dirty="0">
                <a:latin typeface="Arial"/>
                <a:cs typeface="Arial"/>
              </a:rPr>
              <a:t>o</a:t>
            </a:r>
            <a:r>
              <a:rPr sz="1300" spc="-10" dirty="0">
                <a:latin typeface="Arial"/>
                <a:cs typeface="Arial"/>
              </a:rPr>
              <a:t>n</a:t>
            </a:r>
            <a:r>
              <a:rPr sz="1300" spc="-40" dirty="0">
                <a:latin typeface="Arial"/>
                <a:cs typeface="Arial"/>
              </a:rPr>
              <a:t> </a:t>
            </a:r>
            <a:r>
              <a:rPr sz="1300" spc="-15" dirty="0">
                <a:latin typeface="Arial"/>
                <a:cs typeface="Arial"/>
              </a:rPr>
              <a:t>tha</a:t>
            </a:r>
            <a:r>
              <a:rPr sz="1300" spc="-5" dirty="0">
                <a:latin typeface="Arial"/>
                <a:cs typeface="Arial"/>
              </a:rPr>
              <a:t>t</a:t>
            </a:r>
            <a:r>
              <a:rPr sz="1300" spc="10"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10" dirty="0">
                <a:latin typeface="Arial"/>
                <a:cs typeface="Arial"/>
              </a:rPr>
              <a:t>s</a:t>
            </a:r>
            <a:r>
              <a:rPr sz="1300" spc="-15" dirty="0">
                <a:latin typeface="Arial"/>
                <a:cs typeface="Arial"/>
              </a:rPr>
              <a:t>to</a:t>
            </a:r>
            <a:r>
              <a:rPr sz="1300" spc="-5" dirty="0">
                <a:latin typeface="Arial"/>
                <a:cs typeface="Arial"/>
              </a:rPr>
              <a:t>r</a:t>
            </a:r>
            <a:r>
              <a:rPr sz="1300" spc="-15" dirty="0">
                <a:latin typeface="Arial"/>
                <a:cs typeface="Arial"/>
              </a:rPr>
              <a:t>e</a:t>
            </a:r>
            <a:r>
              <a:rPr sz="1300" spc="-10" dirty="0">
                <a:latin typeface="Arial"/>
                <a:cs typeface="Arial"/>
              </a:rPr>
              <a:t>d</a:t>
            </a:r>
            <a:r>
              <a:rPr sz="1300" spc="-15" dirty="0">
                <a:latin typeface="Arial"/>
                <a:cs typeface="Arial"/>
              </a:rPr>
              <a:t> dat</a:t>
            </a:r>
            <a:r>
              <a:rPr sz="1300" spc="-10" dirty="0">
                <a:latin typeface="Arial"/>
                <a:cs typeface="Arial"/>
              </a:rPr>
              <a:t>a</a:t>
            </a:r>
            <a:r>
              <a:rPr sz="1300" spc="-5" dirty="0">
                <a:latin typeface="Arial"/>
                <a:cs typeface="Arial"/>
              </a:rPr>
              <a:t> is </a:t>
            </a:r>
            <a:r>
              <a:rPr sz="1300" spc="-15" dirty="0">
                <a:latin typeface="Arial"/>
                <a:cs typeface="Arial"/>
              </a:rPr>
              <a:t>a</a:t>
            </a:r>
            <a:r>
              <a:rPr sz="1300" spc="-10" dirty="0">
                <a:latin typeface="Arial"/>
                <a:cs typeface="Arial"/>
              </a:rPr>
              <a:t>c</a:t>
            </a:r>
            <a:r>
              <a:rPr sz="1300" spc="-15" dirty="0">
                <a:latin typeface="Arial"/>
                <a:cs typeface="Arial"/>
              </a:rPr>
              <a:t>tua</a:t>
            </a:r>
            <a:r>
              <a:rPr sz="1300" spc="-5" dirty="0">
                <a:latin typeface="Arial"/>
                <a:cs typeface="Arial"/>
              </a:rPr>
              <a:t>lly</a:t>
            </a:r>
            <a:r>
              <a:rPr sz="1300" spc="-15" dirty="0">
                <a:latin typeface="Arial"/>
                <a:cs typeface="Arial"/>
              </a:rPr>
              <a:t> </a:t>
            </a:r>
            <a:r>
              <a:rPr sz="1300" spc="-25" dirty="0">
                <a:latin typeface="Arial"/>
                <a:cs typeface="Arial"/>
              </a:rPr>
              <a:t>v</a:t>
            </a:r>
            <a:r>
              <a:rPr sz="1300" spc="-15" dirty="0">
                <a:latin typeface="Arial"/>
                <a:cs typeface="Arial"/>
              </a:rPr>
              <a:t>a</a:t>
            </a:r>
            <a:r>
              <a:rPr sz="1300" spc="-5" dirty="0">
                <a:latin typeface="Arial"/>
                <a:cs typeface="Arial"/>
              </a:rPr>
              <a:t>l</a:t>
            </a:r>
            <a:r>
              <a:rPr sz="1300" spc="-15" dirty="0">
                <a:latin typeface="Arial"/>
                <a:cs typeface="Arial"/>
              </a:rPr>
              <a:t>uab</a:t>
            </a:r>
            <a:r>
              <a:rPr sz="1300" spc="-5" dirty="0">
                <a:latin typeface="Arial"/>
                <a:cs typeface="Arial"/>
              </a:rPr>
              <a:t>le</a:t>
            </a:r>
            <a:r>
              <a:rPr sz="1300" spc="-15" dirty="0">
                <a:latin typeface="Arial"/>
                <a:cs typeface="Arial"/>
              </a:rPr>
              <a:t> </a:t>
            </a:r>
            <a:r>
              <a:rPr sz="1300" spc="-10" dirty="0">
                <a:latin typeface="Arial"/>
                <a:cs typeface="Arial"/>
              </a:rPr>
              <a:t>so</a:t>
            </a:r>
            <a:r>
              <a:rPr sz="1300" spc="-5" dirty="0">
                <a:latin typeface="Arial"/>
                <a:cs typeface="Arial"/>
              </a:rPr>
              <a:t> </a:t>
            </a:r>
            <a:r>
              <a:rPr sz="1300" spc="-15" dirty="0">
                <a:latin typeface="Arial"/>
                <a:cs typeface="Arial"/>
              </a:rPr>
              <a:t>ma</a:t>
            </a:r>
            <a:r>
              <a:rPr sz="1300" spc="-10" dirty="0">
                <a:latin typeface="Arial"/>
                <a:cs typeface="Arial"/>
              </a:rPr>
              <a:t>ssi</a:t>
            </a:r>
            <a:r>
              <a:rPr sz="1300" spc="-25" dirty="0">
                <a:latin typeface="Arial"/>
                <a:cs typeface="Arial"/>
              </a:rPr>
              <a:t>v</a:t>
            </a:r>
            <a:r>
              <a:rPr sz="1300" spc="-10" dirty="0">
                <a:latin typeface="Arial"/>
                <a:cs typeface="Arial"/>
              </a:rPr>
              <a:t>e</a:t>
            </a:r>
            <a:r>
              <a:rPr sz="1300" spc="-5" dirty="0">
                <a:latin typeface="Arial"/>
                <a:cs typeface="Arial"/>
              </a:rPr>
              <a:t> </a:t>
            </a:r>
            <a:r>
              <a:rPr sz="1300" spc="-15" dirty="0">
                <a:latin typeface="Arial"/>
                <a:cs typeface="Arial"/>
              </a:rPr>
              <a:t>amount</a:t>
            </a:r>
            <a:r>
              <a:rPr sz="1300" spc="-10" dirty="0">
                <a:latin typeface="Arial"/>
                <a:cs typeface="Arial"/>
              </a:rPr>
              <a:t>s</a:t>
            </a:r>
            <a:r>
              <a:rPr sz="1300" spc="-15" dirty="0">
                <a:latin typeface="Arial"/>
                <a:cs typeface="Arial"/>
              </a:rPr>
              <a:t> o</a:t>
            </a:r>
            <a:r>
              <a:rPr sz="1300" spc="-5" dirty="0">
                <a:latin typeface="Arial"/>
                <a:cs typeface="Arial"/>
              </a:rPr>
              <a:t>f</a:t>
            </a:r>
            <a:r>
              <a:rPr sz="1300" spc="10" dirty="0">
                <a:latin typeface="Arial"/>
                <a:cs typeface="Arial"/>
              </a:rPr>
              <a:t> </a:t>
            </a:r>
            <a:r>
              <a:rPr sz="1300" spc="-15" dirty="0">
                <a:latin typeface="Arial"/>
                <a:cs typeface="Arial"/>
              </a:rPr>
              <a:t>dat</a:t>
            </a:r>
            <a:r>
              <a:rPr sz="1300" spc="-10" dirty="0">
                <a:latin typeface="Arial"/>
                <a:cs typeface="Arial"/>
              </a:rPr>
              <a:t>a</a:t>
            </a:r>
            <a:r>
              <a:rPr sz="1300" spc="-15" dirty="0">
                <a:latin typeface="Arial"/>
                <a:cs typeface="Arial"/>
              </a:rPr>
              <a:t> a</a:t>
            </a:r>
            <a:r>
              <a:rPr sz="1300" spc="-10" dirty="0">
                <a:latin typeface="Arial"/>
                <a:cs typeface="Arial"/>
              </a:rPr>
              <a:t>re</a:t>
            </a:r>
            <a:r>
              <a:rPr sz="1300" spc="-5" dirty="0">
                <a:latin typeface="Arial"/>
                <a:cs typeface="Arial"/>
              </a:rPr>
              <a:t> </a:t>
            </a:r>
            <a:r>
              <a:rPr sz="1300" spc="-15" dirty="0">
                <a:latin typeface="Arial"/>
                <a:cs typeface="Arial"/>
              </a:rPr>
              <a:t>a</a:t>
            </a:r>
            <a:r>
              <a:rPr sz="1300" spc="-10" dirty="0">
                <a:latin typeface="Arial"/>
                <a:cs typeface="Arial"/>
              </a:rPr>
              <a:t>c</a:t>
            </a:r>
            <a:r>
              <a:rPr sz="1300" spc="-15" dirty="0">
                <a:latin typeface="Arial"/>
                <a:cs typeface="Arial"/>
              </a:rPr>
              <a:t>tua</a:t>
            </a:r>
            <a:r>
              <a:rPr sz="1300" spc="-5" dirty="0">
                <a:latin typeface="Arial"/>
                <a:cs typeface="Arial"/>
              </a:rPr>
              <a:t>lly s</a:t>
            </a:r>
            <a:r>
              <a:rPr sz="1300" spc="-15" dirty="0">
                <a:latin typeface="Arial"/>
                <a:cs typeface="Arial"/>
              </a:rPr>
              <a:t>to</a:t>
            </a:r>
            <a:r>
              <a:rPr sz="1300" spc="-5" dirty="0">
                <a:latin typeface="Arial"/>
                <a:cs typeface="Arial"/>
              </a:rPr>
              <a:t>r</a:t>
            </a:r>
            <a:r>
              <a:rPr sz="1300" spc="-15" dirty="0">
                <a:latin typeface="Arial"/>
                <a:cs typeface="Arial"/>
              </a:rPr>
              <a:t>e</a:t>
            </a:r>
            <a:r>
              <a:rPr sz="1300" spc="-10" dirty="0">
                <a:latin typeface="Arial"/>
                <a:cs typeface="Arial"/>
              </a:rPr>
              <a:t>d</a:t>
            </a:r>
            <a:endParaRPr sz="1300" dirty="0">
              <a:latin typeface="Arial"/>
              <a:cs typeface="Arial"/>
            </a:endParaRPr>
          </a:p>
          <a:p>
            <a:pPr>
              <a:lnSpc>
                <a:spcPct val="100000"/>
              </a:lnSpc>
              <a:spcBef>
                <a:spcPts val="7"/>
              </a:spcBef>
            </a:pPr>
            <a:endParaRPr sz="1300" dirty="0">
              <a:latin typeface="Times New Roman"/>
              <a:cs typeface="Times New Roman"/>
            </a:endParaRPr>
          </a:p>
          <a:p>
            <a:pPr marL="2760345" marR="2741930" indent="-9525" algn="just">
              <a:lnSpc>
                <a:spcPct val="99600"/>
              </a:lnSpc>
            </a:pPr>
            <a:r>
              <a:rPr sz="1300" b="1" spc="-10" dirty="0">
                <a:latin typeface="Arial"/>
                <a:cs typeface="Arial"/>
              </a:rPr>
              <a:t>Co</a:t>
            </a:r>
            <a:r>
              <a:rPr sz="1300" b="1" spc="-20" dirty="0">
                <a:latin typeface="Arial"/>
                <a:cs typeface="Arial"/>
              </a:rPr>
              <a:t>m</a:t>
            </a:r>
            <a:r>
              <a:rPr sz="1300" b="1" spc="-10" dirty="0">
                <a:latin typeface="Arial"/>
                <a:cs typeface="Arial"/>
              </a:rPr>
              <a:t>puting</a:t>
            </a:r>
            <a:r>
              <a:rPr sz="1300" b="1" spc="20" dirty="0">
                <a:latin typeface="Arial"/>
                <a:cs typeface="Arial"/>
              </a:rPr>
              <a:t> </a:t>
            </a:r>
            <a:r>
              <a:rPr sz="1300" b="1" spc="-10" dirty="0">
                <a:latin typeface="Arial"/>
                <a:cs typeface="Arial"/>
              </a:rPr>
              <a:t>po</a:t>
            </a:r>
            <a:r>
              <a:rPr sz="1300" b="1" spc="0" dirty="0">
                <a:latin typeface="Arial"/>
                <a:cs typeface="Arial"/>
              </a:rPr>
              <a:t>w</a:t>
            </a:r>
            <a:r>
              <a:rPr sz="1300" b="1" spc="-15" dirty="0">
                <a:latin typeface="Arial"/>
                <a:cs typeface="Arial"/>
              </a:rPr>
              <a:t>e</a:t>
            </a:r>
            <a:r>
              <a:rPr sz="1300" b="1" spc="-5" dirty="0">
                <a:latin typeface="Arial"/>
                <a:cs typeface="Arial"/>
              </a:rPr>
              <a:t>r </a:t>
            </a:r>
            <a:r>
              <a:rPr sz="1300" spc="-10" dirty="0">
                <a:latin typeface="Arial"/>
                <a:cs typeface="Arial"/>
              </a:rPr>
              <a:t>F</a:t>
            </a:r>
            <a:r>
              <a:rPr sz="1300" spc="-15" dirty="0">
                <a:latin typeface="Arial"/>
                <a:cs typeface="Arial"/>
              </a:rPr>
              <a:t>a</a:t>
            </a:r>
            <a:r>
              <a:rPr sz="1300" spc="-10" dirty="0">
                <a:latin typeface="Arial"/>
                <a:cs typeface="Arial"/>
              </a:rPr>
              <a:t>s</a:t>
            </a:r>
            <a:r>
              <a:rPr sz="1300" spc="-15" dirty="0">
                <a:latin typeface="Arial"/>
                <a:cs typeface="Arial"/>
              </a:rPr>
              <a:t>te</a:t>
            </a:r>
            <a:r>
              <a:rPr sz="1300" spc="-5" dirty="0">
                <a:latin typeface="Arial"/>
                <a:cs typeface="Arial"/>
              </a:rPr>
              <a:t>r </a:t>
            </a:r>
            <a:r>
              <a:rPr sz="1300" spc="-15" dirty="0">
                <a:latin typeface="Arial"/>
                <a:cs typeface="Arial"/>
              </a:rPr>
              <a:t>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a:t>
            </a:r>
            <a:r>
              <a:rPr sz="1300" spc="-15" dirty="0">
                <a:latin typeface="Arial"/>
                <a:cs typeface="Arial"/>
              </a:rPr>
              <a:t>o</a:t>
            </a:r>
            <a:r>
              <a:rPr sz="1300" spc="-10" dirty="0">
                <a:latin typeface="Arial"/>
                <a:cs typeface="Arial"/>
              </a:rPr>
              <a:t>rs</a:t>
            </a:r>
            <a:r>
              <a:rPr sz="1300" spc="-5" dirty="0">
                <a:latin typeface="Arial"/>
                <a:cs typeface="Arial"/>
              </a:rPr>
              <a:t> </a:t>
            </a:r>
            <a:r>
              <a:rPr sz="1300" spc="-15" dirty="0">
                <a:latin typeface="Arial"/>
                <a:cs typeface="Arial"/>
              </a:rPr>
              <a:t>Pa</a:t>
            </a:r>
            <a:r>
              <a:rPr sz="1300" spc="-5" dirty="0">
                <a:latin typeface="Arial"/>
                <a:cs typeface="Arial"/>
              </a:rPr>
              <a:t>r</a:t>
            </a:r>
            <a:r>
              <a:rPr sz="1300" spc="-15" dirty="0">
                <a:latin typeface="Arial"/>
                <a:cs typeface="Arial"/>
              </a:rPr>
              <a:t>a</a:t>
            </a:r>
            <a:r>
              <a:rPr sz="1300" spc="-5" dirty="0">
                <a:latin typeface="Arial"/>
                <a:cs typeface="Arial"/>
              </a:rPr>
              <a:t>ll</a:t>
            </a:r>
            <a:r>
              <a:rPr sz="1300" spc="-15" dirty="0">
                <a:latin typeface="Arial"/>
                <a:cs typeface="Arial"/>
              </a:rPr>
              <a:t>e</a:t>
            </a:r>
            <a:r>
              <a:rPr sz="1300" spc="-5" dirty="0">
                <a:latin typeface="Arial"/>
                <a:cs typeface="Arial"/>
              </a:rPr>
              <a:t>l</a:t>
            </a:r>
            <a:r>
              <a:rPr sz="1300" spc="-30"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ssi</a:t>
            </a:r>
            <a:r>
              <a:rPr sz="1300" spc="-15" dirty="0">
                <a:latin typeface="Arial"/>
                <a:cs typeface="Arial"/>
              </a:rPr>
              <a:t>n</a:t>
            </a:r>
            <a:r>
              <a:rPr sz="1300" spc="-10" dirty="0">
                <a:latin typeface="Arial"/>
                <a:cs typeface="Arial"/>
              </a:rPr>
              <a:t>g</a:t>
            </a:r>
            <a:endParaRPr sz="1300" dirty="0">
              <a:latin typeface="Arial"/>
              <a:cs typeface="Arial"/>
            </a:endParaRPr>
          </a:p>
          <a:p>
            <a:pPr marL="1270" algn="ctr">
              <a:lnSpc>
                <a:spcPts val="1555"/>
              </a:lnSpc>
            </a:pPr>
            <a:r>
              <a:rPr sz="1300" spc="-15" dirty="0">
                <a:latin typeface="Arial"/>
                <a:cs typeface="Arial"/>
              </a:rPr>
              <a:t>u</a:t>
            </a:r>
            <a:r>
              <a:rPr sz="1300" spc="-10" dirty="0">
                <a:latin typeface="Arial"/>
                <a:cs typeface="Arial"/>
              </a:rPr>
              <a:t>se</a:t>
            </a:r>
            <a:r>
              <a:rPr sz="1300" spc="-5" dirty="0">
                <a:latin typeface="Arial"/>
                <a:cs typeface="Arial"/>
              </a:rPr>
              <a:t> </a:t>
            </a:r>
            <a:r>
              <a:rPr sz="1300" spc="-15" dirty="0">
                <a:latin typeface="Arial"/>
                <a:cs typeface="Arial"/>
              </a:rPr>
              <a:t>o</a:t>
            </a:r>
            <a:r>
              <a:rPr sz="1300" spc="-5" dirty="0">
                <a:latin typeface="Arial"/>
                <a:cs typeface="Arial"/>
              </a:rPr>
              <a:t>f </a:t>
            </a:r>
            <a:r>
              <a:rPr sz="1300" spc="-15" dirty="0">
                <a:latin typeface="Arial"/>
                <a:cs typeface="Arial"/>
              </a:rPr>
              <a:t>GP</a:t>
            </a:r>
            <a:r>
              <a:rPr sz="1300" spc="-10" dirty="0">
                <a:latin typeface="Arial"/>
                <a:cs typeface="Arial"/>
              </a:rPr>
              <a:t>Us</a:t>
            </a:r>
            <a:r>
              <a:rPr sz="1300" spc="-5" dirty="0">
                <a:latin typeface="Arial"/>
                <a:cs typeface="Arial"/>
              </a:rPr>
              <a:t> i</a:t>
            </a:r>
            <a:r>
              <a:rPr sz="1300" spc="-15" dirty="0">
                <a:latin typeface="Arial"/>
                <a:cs typeface="Arial"/>
              </a:rPr>
              <a:t>n</a:t>
            </a:r>
            <a:r>
              <a:rPr sz="1300" spc="-10" dirty="0">
                <a:latin typeface="Arial"/>
                <a:cs typeface="Arial"/>
              </a:rPr>
              <a:t>s</a:t>
            </a:r>
            <a:r>
              <a:rPr sz="1300" spc="-15" dirty="0">
                <a:latin typeface="Arial"/>
                <a:cs typeface="Arial"/>
              </a:rPr>
              <a:t>tea</a:t>
            </a:r>
            <a:r>
              <a:rPr sz="1300" spc="-10" dirty="0">
                <a:latin typeface="Arial"/>
                <a:cs typeface="Arial"/>
              </a:rPr>
              <a:t>d</a:t>
            </a:r>
            <a:r>
              <a:rPr sz="1300" spc="-15" dirty="0">
                <a:latin typeface="Arial"/>
                <a:cs typeface="Arial"/>
              </a:rPr>
              <a:t> o</a:t>
            </a:r>
            <a:r>
              <a:rPr sz="1300" spc="-5" dirty="0">
                <a:latin typeface="Arial"/>
                <a:cs typeface="Arial"/>
              </a:rPr>
              <a:t>f</a:t>
            </a:r>
            <a:r>
              <a:rPr sz="1300" spc="10" dirty="0">
                <a:latin typeface="Arial"/>
                <a:cs typeface="Arial"/>
              </a:rPr>
              <a:t> </a:t>
            </a:r>
            <a:r>
              <a:rPr sz="1300" spc="-10" dirty="0">
                <a:latin typeface="Arial"/>
                <a:cs typeface="Arial"/>
              </a:rPr>
              <a:t>C</a:t>
            </a:r>
            <a:r>
              <a:rPr sz="1300" spc="-15" dirty="0">
                <a:latin typeface="Arial"/>
                <a:cs typeface="Arial"/>
              </a:rPr>
              <a:t>P</a:t>
            </a:r>
            <a:r>
              <a:rPr sz="1300" spc="-10" dirty="0">
                <a:latin typeface="Arial"/>
                <a:cs typeface="Arial"/>
              </a:rPr>
              <a:t>Us</a:t>
            </a:r>
            <a:endParaRPr sz="1300" dirty="0">
              <a:latin typeface="Arial"/>
              <a:cs typeface="Arial"/>
            </a:endParaRPr>
          </a:p>
          <a:p>
            <a:pPr marL="1270" algn="ctr">
              <a:lnSpc>
                <a:spcPts val="1555"/>
              </a:lnSpc>
            </a:pPr>
            <a:r>
              <a:rPr sz="1300" spc="-10" dirty="0">
                <a:latin typeface="Arial"/>
                <a:cs typeface="Arial"/>
              </a:rPr>
              <a:t>c</a:t>
            </a:r>
            <a:r>
              <a:rPr sz="1300" spc="-15" dirty="0">
                <a:latin typeface="Arial"/>
                <a:cs typeface="Arial"/>
              </a:rPr>
              <a:t>omput</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a:t>
            </a:r>
            <a:r>
              <a:rPr sz="1300" spc="-5" dirty="0">
                <a:latin typeface="Arial"/>
                <a:cs typeface="Arial"/>
              </a:rPr>
              <a:t>cl</a:t>
            </a:r>
            <a:r>
              <a:rPr sz="1300" spc="-15" dirty="0">
                <a:latin typeface="Arial"/>
                <a:cs typeface="Arial"/>
              </a:rPr>
              <a:t>u</a:t>
            </a:r>
            <a:r>
              <a:rPr sz="1300" spc="-10" dirty="0">
                <a:latin typeface="Arial"/>
                <a:cs typeface="Arial"/>
              </a:rPr>
              <a:t>s</a:t>
            </a:r>
            <a:r>
              <a:rPr sz="1300" spc="-15" dirty="0">
                <a:latin typeface="Arial"/>
                <a:cs typeface="Arial"/>
              </a:rPr>
              <a:t>te</a:t>
            </a:r>
            <a:r>
              <a:rPr sz="1300" spc="-10" dirty="0">
                <a:latin typeface="Arial"/>
                <a:cs typeface="Arial"/>
              </a:rPr>
              <a:t>rs</a:t>
            </a:r>
            <a:r>
              <a:rPr sz="1300" spc="-15" dirty="0">
                <a:latin typeface="Arial"/>
                <a:cs typeface="Arial"/>
              </a:rPr>
              <a:t> </a:t>
            </a:r>
            <a:r>
              <a:rPr sz="1300" spc="-5" dirty="0">
                <a:latin typeface="Arial"/>
                <a:cs typeface="Arial"/>
              </a:rPr>
              <a:t>/</a:t>
            </a:r>
            <a:r>
              <a:rPr sz="1300" spc="10" dirty="0">
                <a:latin typeface="Arial"/>
                <a:cs typeface="Arial"/>
              </a:rPr>
              <a:t> </a:t>
            </a:r>
            <a:r>
              <a:rPr sz="1300" spc="-5" dirty="0">
                <a:latin typeface="Arial"/>
                <a:cs typeface="Arial"/>
              </a:rPr>
              <a:t>cl</a:t>
            </a:r>
            <a:r>
              <a:rPr sz="1300" spc="-15" dirty="0">
                <a:latin typeface="Arial"/>
                <a:cs typeface="Arial"/>
              </a:rPr>
              <a:t>ou</a:t>
            </a:r>
            <a:r>
              <a:rPr sz="1300" spc="-10" dirty="0">
                <a:latin typeface="Arial"/>
                <a:cs typeface="Arial"/>
              </a:rPr>
              <a:t>d</a:t>
            </a:r>
            <a:r>
              <a:rPr sz="1300" spc="-15" dirty="0">
                <a:latin typeface="Arial"/>
                <a:cs typeface="Arial"/>
              </a:rPr>
              <a:t> </a:t>
            </a:r>
            <a:r>
              <a:rPr sz="1300" spc="-10" dirty="0">
                <a:latin typeface="Arial"/>
                <a:cs typeface="Arial"/>
              </a:rPr>
              <a:t>c</a:t>
            </a:r>
            <a:r>
              <a:rPr sz="1300" spc="-15" dirty="0">
                <a:latin typeface="Arial"/>
                <a:cs typeface="Arial"/>
              </a:rPr>
              <a:t>omput</a:t>
            </a:r>
            <a:r>
              <a:rPr sz="1300" spc="-5" dirty="0">
                <a:latin typeface="Arial"/>
                <a:cs typeface="Arial"/>
              </a:rPr>
              <a:t>i</a:t>
            </a:r>
            <a:r>
              <a:rPr sz="1300" spc="-15" dirty="0">
                <a:latin typeface="Arial"/>
                <a:cs typeface="Arial"/>
              </a:rPr>
              <a:t>n</a:t>
            </a:r>
            <a:r>
              <a:rPr sz="1300" spc="-10" dirty="0">
                <a:latin typeface="Arial"/>
                <a:cs typeface="Arial"/>
              </a:rPr>
              <a:t>g</a:t>
            </a:r>
            <a:r>
              <a:rPr sz="1300" spc="-30" dirty="0">
                <a:latin typeface="Arial"/>
                <a:cs typeface="Arial"/>
              </a:rPr>
              <a:t> </a:t>
            </a:r>
            <a:r>
              <a:rPr sz="1300" spc="-5" dirty="0">
                <a:latin typeface="Arial"/>
                <a:cs typeface="Arial"/>
              </a:rPr>
              <a:t>(</a:t>
            </a:r>
            <a:r>
              <a:rPr sz="1300" spc="-15" dirty="0">
                <a:latin typeface="Arial"/>
                <a:cs typeface="Arial"/>
              </a:rPr>
              <a:t>e.g</a:t>
            </a:r>
            <a:r>
              <a:rPr sz="1300" spc="-5" dirty="0">
                <a:latin typeface="Arial"/>
                <a:cs typeface="Arial"/>
              </a:rPr>
              <a:t>.</a:t>
            </a:r>
            <a:r>
              <a:rPr sz="1300" spc="10" dirty="0">
                <a:latin typeface="Arial"/>
                <a:cs typeface="Arial"/>
              </a:rPr>
              <a:t> </a:t>
            </a:r>
            <a:r>
              <a:rPr sz="1300" spc="-15" dirty="0">
                <a:latin typeface="Arial"/>
                <a:cs typeface="Arial"/>
              </a:rPr>
              <a:t>E</a:t>
            </a:r>
            <a:r>
              <a:rPr sz="1300" spc="-10" dirty="0">
                <a:latin typeface="Arial"/>
                <a:cs typeface="Arial"/>
              </a:rPr>
              <a:t>C</a:t>
            </a:r>
            <a:r>
              <a:rPr sz="1300" spc="-15" dirty="0">
                <a:latin typeface="Arial"/>
                <a:cs typeface="Arial"/>
              </a:rPr>
              <a:t>2</a:t>
            </a:r>
            <a:r>
              <a:rPr sz="1300" spc="-5" dirty="0">
                <a:latin typeface="Arial"/>
                <a:cs typeface="Arial"/>
              </a:rPr>
              <a:t>)</a:t>
            </a:r>
            <a:r>
              <a:rPr sz="1300" spc="-15" dirty="0">
                <a:latin typeface="Arial"/>
                <a:cs typeface="Arial"/>
              </a:rPr>
              <a:t> </a:t>
            </a:r>
            <a:r>
              <a:rPr sz="1300" spc="-10" dirty="0">
                <a:latin typeface="Arial"/>
                <a:cs typeface="Arial"/>
              </a:rPr>
              <a:t>–</a:t>
            </a:r>
            <a:r>
              <a:rPr sz="1300" spc="-5" dirty="0">
                <a:latin typeface="Arial"/>
                <a:cs typeface="Arial"/>
              </a:rPr>
              <a:t> </a:t>
            </a:r>
            <a:r>
              <a:rPr sz="1300" spc="-10" dirty="0">
                <a:latin typeface="Arial"/>
                <a:cs typeface="Arial"/>
              </a:rPr>
              <a:t>c</a:t>
            </a:r>
            <a:r>
              <a:rPr sz="1300" spc="-15" dirty="0">
                <a:latin typeface="Arial"/>
                <a:cs typeface="Arial"/>
              </a:rPr>
              <a:t>omput</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a</a:t>
            </a:r>
            <a:r>
              <a:rPr sz="1300" spc="-10" dirty="0">
                <a:latin typeface="Arial"/>
                <a:cs typeface="Arial"/>
              </a:rPr>
              <a:t>s</a:t>
            </a:r>
            <a:r>
              <a:rPr sz="1300" spc="-5" dirty="0">
                <a:latin typeface="Arial"/>
                <a:cs typeface="Arial"/>
              </a:rPr>
              <a:t> </a:t>
            </a:r>
            <a:r>
              <a:rPr sz="1300" spc="-10" dirty="0">
                <a:latin typeface="Arial"/>
                <a:cs typeface="Arial"/>
              </a:rPr>
              <a:t>a</a:t>
            </a:r>
            <a:r>
              <a:rPr sz="1300" spc="-5" dirty="0">
                <a:latin typeface="Arial"/>
                <a:cs typeface="Arial"/>
              </a:rPr>
              <a:t> </a:t>
            </a:r>
            <a:r>
              <a:rPr sz="1300" spc="-10" dirty="0">
                <a:latin typeface="Arial"/>
                <a:cs typeface="Arial"/>
              </a:rPr>
              <a:t>s</a:t>
            </a:r>
            <a:r>
              <a:rPr sz="1300" spc="-15" dirty="0">
                <a:latin typeface="Arial"/>
                <a:cs typeface="Arial"/>
              </a:rPr>
              <a:t>e</a:t>
            </a:r>
            <a:r>
              <a:rPr sz="1300" spc="-5" dirty="0">
                <a:latin typeface="Arial"/>
                <a:cs typeface="Arial"/>
              </a:rPr>
              <a:t>r</a:t>
            </a:r>
            <a:r>
              <a:rPr sz="1300" spc="-25" dirty="0">
                <a:latin typeface="Arial"/>
                <a:cs typeface="Arial"/>
              </a:rPr>
              <a:t>v</a:t>
            </a:r>
            <a:r>
              <a:rPr sz="1300" spc="-10" dirty="0">
                <a:latin typeface="Arial"/>
                <a:cs typeface="Arial"/>
              </a:rPr>
              <a:t>ice</a:t>
            </a:r>
            <a:endParaRPr sz="1300" dirty="0">
              <a:latin typeface="Arial"/>
              <a:cs typeface="Arial"/>
            </a:endParaRPr>
          </a:p>
          <a:p>
            <a:pPr marL="71755" marR="64135" algn="ctr">
              <a:lnSpc>
                <a:spcPts val="1550"/>
              </a:lnSpc>
              <a:spcBef>
                <a:spcPts val="60"/>
              </a:spcBef>
            </a:pPr>
            <a:r>
              <a:rPr sz="1300" spc="20" dirty="0">
                <a:latin typeface="Arial"/>
                <a:cs typeface="Arial"/>
              </a:rPr>
              <a:t>W</a:t>
            </a:r>
            <a:r>
              <a:rPr sz="1300" spc="-5" dirty="0">
                <a:latin typeface="Arial"/>
                <a:cs typeface="Arial"/>
              </a:rPr>
              <a:t>i</a:t>
            </a:r>
            <a:r>
              <a:rPr sz="1300" spc="-10" dirty="0">
                <a:latin typeface="Arial"/>
                <a:cs typeface="Arial"/>
              </a:rPr>
              <a:t>th</a:t>
            </a:r>
            <a:r>
              <a:rPr sz="1300" spc="-40"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10" dirty="0">
                <a:latin typeface="Arial"/>
                <a:cs typeface="Arial"/>
              </a:rPr>
              <a:t>rise</a:t>
            </a:r>
            <a:r>
              <a:rPr sz="1300" spc="-5" dirty="0">
                <a:latin typeface="Arial"/>
                <a:cs typeface="Arial"/>
              </a:rPr>
              <a:t> </a:t>
            </a:r>
            <a:r>
              <a:rPr sz="1300" spc="-15" dirty="0">
                <a:latin typeface="Arial"/>
                <a:cs typeface="Arial"/>
              </a:rPr>
              <a:t>o</a:t>
            </a:r>
            <a:r>
              <a:rPr sz="1300" spc="-5" dirty="0">
                <a:latin typeface="Arial"/>
                <a:cs typeface="Arial"/>
              </a:rPr>
              <a:t>f </a:t>
            </a:r>
            <a:r>
              <a:rPr sz="1300" spc="-15" dirty="0">
                <a:latin typeface="Arial"/>
                <a:cs typeface="Arial"/>
              </a:rPr>
              <a:t>e</a:t>
            </a:r>
            <a:r>
              <a:rPr sz="1300" spc="-30" dirty="0">
                <a:latin typeface="Arial"/>
                <a:cs typeface="Arial"/>
              </a:rPr>
              <a:t>f</a:t>
            </a:r>
            <a:r>
              <a:rPr sz="1300" spc="-10" dirty="0">
                <a:latin typeface="Arial"/>
                <a:cs typeface="Arial"/>
              </a:rPr>
              <a:t>f</a:t>
            </a:r>
            <a:r>
              <a:rPr sz="1300" spc="-5" dirty="0">
                <a:latin typeface="Arial"/>
                <a:cs typeface="Arial"/>
              </a:rPr>
              <a:t>ici</a:t>
            </a:r>
            <a:r>
              <a:rPr sz="1300" spc="-15" dirty="0">
                <a:latin typeface="Arial"/>
                <a:cs typeface="Arial"/>
              </a:rPr>
              <a:t>en</a:t>
            </a:r>
            <a:r>
              <a:rPr sz="1300" spc="-5" dirty="0">
                <a:latin typeface="Arial"/>
                <a:cs typeface="Arial"/>
              </a:rPr>
              <a:t>t </a:t>
            </a:r>
            <a:r>
              <a:rPr sz="1300" spc="-15" dirty="0">
                <a:latin typeface="Arial"/>
                <a:cs typeface="Arial"/>
              </a:rPr>
              <a:t>GP</a:t>
            </a:r>
            <a:r>
              <a:rPr sz="1300" spc="-10" dirty="0">
                <a:latin typeface="Arial"/>
                <a:cs typeface="Arial"/>
              </a:rPr>
              <a:t>U</a:t>
            </a:r>
            <a:r>
              <a:rPr sz="1300" spc="-5" dirty="0">
                <a:latin typeface="Arial"/>
                <a:cs typeface="Arial"/>
              </a:rPr>
              <a:t> </a:t>
            </a:r>
            <a:r>
              <a:rPr sz="1300" spc="-10" dirty="0">
                <a:latin typeface="Arial"/>
                <a:cs typeface="Arial"/>
              </a:rPr>
              <a:t>c</a:t>
            </a:r>
            <a:r>
              <a:rPr sz="1300" spc="-15" dirty="0">
                <a:latin typeface="Arial"/>
                <a:cs typeface="Arial"/>
              </a:rPr>
              <a:t>omput</a:t>
            </a:r>
            <a:r>
              <a:rPr sz="1300" spc="-5" dirty="0">
                <a:latin typeface="Arial"/>
                <a:cs typeface="Arial"/>
              </a:rPr>
              <a:t>i</a:t>
            </a:r>
            <a:r>
              <a:rPr sz="1300" spc="-15" dirty="0">
                <a:latin typeface="Arial"/>
                <a:cs typeface="Arial"/>
              </a:rPr>
              <a:t>ng</a:t>
            </a:r>
            <a:r>
              <a:rPr sz="1300" spc="-5" dirty="0">
                <a:latin typeface="Arial"/>
                <a:cs typeface="Arial"/>
              </a:rPr>
              <a:t>,</a:t>
            </a:r>
            <a:r>
              <a:rPr sz="1300" spc="-15" dirty="0">
                <a:latin typeface="Arial"/>
                <a:cs typeface="Arial"/>
              </a:rPr>
              <a:t> </a:t>
            </a:r>
            <a:r>
              <a:rPr sz="1300" spc="-5" dirty="0">
                <a:latin typeface="Arial"/>
                <a:cs typeface="Arial"/>
              </a:rPr>
              <a:t>it</a:t>
            </a:r>
            <a:r>
              <a:rPr sz="1300" spc="10" dirty="0">
                <a:latin typeface="Arial"/>
                <a:cs typeface="Arial"/>
              </a:rPr>
              <a:t> </a:t>
            </a:r>
            <a:r>
              <a:rPr sz="1300" spc="-15" dirty="0">
                <a:latin typeface="Arial"/>
                <a:cs typeface="Arial"/>
              </a:rPr>
              <a:t>ha</a:t>
            </a:r>
            <a:r>
              <a:rPr sz="1300" spc="-10" dirty="0">
                <a:latin typeface="Arial"/>
                <a:cs typeface="Arial"/>
              </a:rPr>
              <a:t>s</a:t>
            </a:r>
            <a:r>
              <a:rPr sz="1300" spc="-15" dirty="0">
                <a:latin typeface="Arial"/>
                <a:cs typeface="Arial"/>
              </a:rPr>
              <a:t> be</a:t>
            </a:r>
            <a:r>
              <a:rPr sz="1300" spc="-10" dirty="0">
                <a:latin typeface="Arial"/>
                <a:cs typeface="Arial"/>
              </a:rPr>
              <a:t>c</a:t>
            </a:r>
            <a:r>
              <a:rPr sz="1300" spc="-15" dirty="0">
                <a:latin typeface="Arial"/>
                <a:cs typeface="Arial"/>
              </a:rPr>
              <a:t>o</a:t>
            </a:r>
            <a:r>
              <a:rPr sz="1300" spc="-10" dirty="0">
                <a:latin typeface="Arial"/>
                <a:cs typeface="Arial"/>
              </a:rPr>
              <a:t>me</a:t>
            </a:r>
            <a:r>
              <a:rPr sz="1300" spc="-15" dirty="0">
                <a:latin typeface="Arial"/>
                <a:cs typeface="Arial"/>
              </a:rPr>
              <a:t> po</a:t>
            </a:r>
            <a:r>
              <a:rPr sz="1300" spc="-10" dirty="0">
                <a:latin typeface="Arial"/>
                <a:cs typeface="Arial"/>
              </a:rPr>
              <a:t>ssi</a:t>
            </a:r>
            <a:r>
              <a:rPr sz="1300" spc="-15" dirty="0">
                <a:latin typeface="Arial"/>
                <a:cs typeface="Arial"/>
              </a:rPr>
              <a:t>b</a:t>
            </a:r>
            <a:r>
              <a:rPr sz="1300" spc="-5" dirty="0">
                <a:latin typeface="Arial"/>
                <a:cs typeface="Arial"/>
              </a:rPr>
              <a:t>le</a:t>
            </a:r>
            <a:r>
              <a:rPr sz="1300" spc="-30" dirty="0">
                <a:latin typeface="Arial"/>
                <a:cs typeface="Arial"/>
              </a:rPr>
              <a:t> </a:t>
            </a:r>
            <a:r>
              <a:rPr sz="1300" spc="-10" dirty="0">
                <a:latin typeface="Arial"/>
                <a:cs typeface="Arial"/>
              </a:rPr>
              <a:t>to</a:t>
            </a:r>
            <a:r>
              <a:rPr sz="1300" spc="10"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a</a:t>
            </a:r>
            <a:r>
              <a:rPr sz="1300" spc="-5" dirty="0">
                <a:latin typeface="Arial"/>
                <a:cs typeface="Arial"/>
              </a:rPr>
              <a:t>in</a:t>
            </a:r>
            <a:r>
              <a:rPr sz="1300" spc="-15" dirty="0">
                <a:latin typeface="Arial"/>
                <a:cs typeface="Arial"/>
              </a:rPr>
              <a:t> neu</a:t>
            </a:r>
            <a:r>
              <a:rPr sz="1300" spc="-5" dirty="0">
                <a:latin typeface="Arial"/>
                <a:cs typeface="Arial"/>
              </a:rPr>
              <a:t>r</a:t>
            </a:r>
            <a:r>
              <a:rPr sz="1300" spc="-15" dirty="0">
                <a:latin typeface="Arial"/>
                <a:cs typeface="Arial"/>
              </a:rPr>
              <a:t>a</a:t>
            </a:r>
            <a:r>
              <a:rPr sz="1300" spc="-5" dirty="0">
                <a:latin typeface="Arial"/>
                <a:cs typeface="Arial"/>
              </a:rPr>
              <a:t>l</a:t>
            </a:r>
            <a:r>
              <a:rPr sz="1300" spc="-15" dirty="0">
                <a:latin typeface="Arial"/>
                <a:cs typeface="Arial"/>
              </a:rPr>
              <a:t> net</a:t>
            </a:r>
            <a:r>
              <a:rPr sz="1300" spc="-25" dirty="0">
                <a:latin typeface="Arial"/>
                <a:cs typeface="Arial"/>
              </a:rPr>
              <a:t>w</a:t>
            </a:r>
            <a:r>
              <a:rPr sz="1300" spc="-15" dirty="0">
                <a:latin typeface="Arial"/>
                <a:cs typeface="Arial"/>
              </a:rPr>
              <a:t>o</a:t>
            </a:r>
            <a:r>
              <a:rPr sz="1300" spc="-10" dirty="0">
                <a:latin typeface="Arial"/>
                <a:cs typeface="Arial"/>
              </a:rPr>
              <a:t>rks</a:t>
            </a:r>
            <a:r>
              <a:rPr sz="1300" spc="-5" dirty="0">
                <a:latin typeface="Arial"/>
                <a:cs typeface="Arial"/>
              </a:rPr>
              <a:t> </a:t>
            </a:r>
            <a:r>
              <a:rPr sz="1300" spc="-25" dirty="0">
                <a:latin typeface="Arial"/>
                <a:cs typeface="Arial"/>
              </a:rPr>
              <a:t>w</a:t>
            </a:r>
            <a:r>
              <a:rPr sz="1300" spc="-5" dirty="0">
                <a:latin typeface="Arial"/>
                <a:cs typeface="Arial"/>
              </a:rPr>
              <a:t>i</a:t>
            </a:r>
            <a:r>
              <a:rPr sz="1300" spc="-10" dirty="0">
                <a:latin typeface="Arial"/>
                <a:cs typeface="Arial"/>
              </a:rPr>
              <a:t>th m</a:t>
            </a:r>
            <a:r>
              <a:rPr sz="1300" spc="-15" dirty="0">
                <a:latin typeface="Arial"/>
                <a:cs typeface="Arial"/>
              </a:rPr>
              <a:t>an</a:t>
            </a:r>
            <a:r>
              <a:rPr sz="1300" spc="-10" dirty="0">
                <a:latin typeface="Arial"/>
                <a:cs typeface="Arial"/>
              </a:rPr>
              <a:t>y</a:t>
            </a:r>
            <a:r>
              <a:rPr sz="1300" spc="-5" dirty="0">
                <a:latin typeface="Arial"/>
                <a:cs typeface="Arial"/>
              </a:rPr>
              <a:t> l</a:t>
            </a:r>
            <a:r>
              <a:rPr sz="1300" spc="-15" dirty="0">
                <a:latin typeface="Arial"/>
                <a:cs typeface="Arial"/>
              </a:rPr>
              <a:t>a</a:t>
            </a:r>
            <a:r>
              <a:rPr sz="1300" spc="-25" dirty="0">
                <a:latin typeface="Arial"/>
                <a:cs typeface="Arial"/>
              </a:rPr>
              <a:t>y</a:t>
            </a:r>
            <a:r>
              <a:rPr sz="1300" spc="-15" dirty="0">
                <a:latin typeface="Arial"/>
                <a:cs typeface="Arial"/>
              </a:rPr>
              <a:t>e</a:t>
            </a:r>
            <a:r>
              <a:rPr sz="1300" spc="-10" dirty="0">
                <a:latin typeface="Arial"/>
                <a:cs typeface="Arial"/>
              </a:rPr>
              <a:t>rs</a:t>
            </a:r>
            <a:r>
              <a:rPr sz="1300" spc="-5" dirty="0">
                <a:latin typeface="Arial"/>
                <a:cs typeface="Arial"/>
              </a:rPr>
              <a:t> (</a:t>
            </a:r>
            <a:r>
              <a:rPr sz="1300" spc="-15" dirty="0">
                <a:latin typeface="Arial"/>
                <a:cs typeface="Arial"/>
              </a:rPr>
              <a:t>dee</a:t>
            </a:r>
            <a:r>
              <a:rPr sz="1300" spc="-10" dirty="0">
                <a:latin typeface="Arial"/>
                <a:cs typeface="Arial"/>
              </a:rPr>
              <a:t>p</a:t>
            </a:r>
            <a:r>
              <a:rPr sz="1300" spc="-15" dirty="0">
                <a:latin typeface="Arial"/>
                <a:cs typeface="Arial"/>
              </a:rPr>
              <a:t> </a:t>
            </a:r>
            <a:r>
              <a:rPr sz="1300" spc="-5" dirty="0">
                <a:latin typeface="Arial"/>
                <a:cs typeface="Arial"/>
              </a:rPr>
              <a:t>l</a:t>
            </a:r>
            <a:r>
              <a:rPr sz="1300" spc="-15" dirty="0">
                <a:latin typeface="Arial"/>
                <a:cs typeface="Arial"/>
              </a:rPr>
              <a:t>ea</a:t>
            </a:r>
            <a:r>
              <a:rPr sz="1300" spc="-5" dirty="0">
                <a:latin typeface="Arial"/>
                <a:cs typeface="Arial"/>
              </a:rPr>
              <a:t>r</a:t>
            </a:r>
            <a:r>
              <a:rPr sz="1300" spc="-15" dirty="0">
                <a:latin typeface="Arial"/>
                <a:cs typeface="Arial"/>
              </a:rPr>
              <a:t>n</a:t>
            </a:r>
            <a:r>
              <a:rPr sz="1300" spc="-5" dirty="0">
                <a:latin typeface="Arial"/>
                <a:cs typeface="Arial"/>
              </a:rPr>
              <a:t>i</a:t>
            </a:r>
            <a:r>
              <a:rPr sz="1300" spc="-15" dirty="0">
                <a:latin typeface="Arial"/>
                <a:cs typeface="Arial"/>
              </a:rPr>
              <a:t>ng</a:t>
            </a:r>
            <a:r>
              <a:rPr sz="1300" spc="-5" dirty="0">
                <a:latin typeface="Arial"/>
                <a:cs typeface="Arial"/>
              </a:rPr>
              <a:t>).</a:t>
            </a:r>
            <a:endParaRPr sz="1300" dirty="0">
              <a:latin typeface="Arial"/>
              <a:cs typeface="Arial"/>
            </a:endParaRPr>
          </a:p>
          <a:p>
            <a:pPr>
              <a:lnSpc>
                <a:spcPct val="100000"/>
              </a:lnSpc>
              <a:spcBef>
                <a:spcPts val="15"/>
              </a:spcBef>
            </a:pPr>
            <a:endParaRPr sz="1300" dirty="0">
              <a:latin typeface="Times New Roman"/>
              <a:cs typeface="Times New Roman"/>
            </a:endParaRPr>
          </a:p>
          <a:p>
            <a:pPr marL="1270" algn="ctr">
              <a:lnSpc>
                <a:spcPts val="1555"/>
              </a:lnSpc>
            </a:pPr>
            <a:r>
              <a:rPr sz="1300" b="1" spc="-50" dirty="0">
                <a:latin typeface="Arial"/>
                <a:cs typeface="Arial"/>
              </a:rPr>
              <a:t>A</a:t>
            </a:r>
            <a:r>
              <a:rPr sz="1300" b="1" spc="-10" dirty="0">
                <a:latin typeface="Arial"/>
                <a:cs typeface="Arial"/>
              </a:rPr>
              <a:t>d</a:t>
            </a:r>
            <a:r>
              <a:rPr sz="1300" b="1" spc="-35" dirty="0">
                <a:latin typeface="Arial"/>
                <a:cs typeface="Arial"/>
              </a:rPr>
              <a:t>v</a:t>
            </a:r>
            <a:r>
              <a:rPr sz="1300" b="1" spc="-15" dirty="0">
                <a:latin typeface="Arial"/>
                <a:cs typeface="Arial"/>
              </a:rPr>
              <a:t>a</a:t>
            </a:r>
            <a:r>
              <a:rPr sz="1300" b="1" spc="-10" dirty="0">
                <a:latin typeface="Arial"/>
                <a:cs typeface="Arial"/>
              </a:rPr>
              <a:t>n</a:t>
            </a:r>
            <a:r>
              <a:rPr sz="1300" b="1" spc="-15" dirty="0">
                <a:latin typeface="Arial"/>
                <a:cs typeface="Arial"/>
              </a:rPr>
              <a:t>ce</a:t>
            </a:r>
            <a:r>
              <a:rPr sz="1300" b="1" spc="-10" dirty="0">
                <a:latin typeface="Arial"/>
                <a:cs typeface="Arial"/>
              </a:rPr>
              <a:t>s</a:t>
            </a:r>
            <a:r>
              <a:rPr sz="1300" b="1" spc="45" dirty="0">
                <a:latin typeface="Arial"/>
                <a:cs typeface="Arial"/>
              </a:rPr>
              <a:t> </a:t>
            </a:r>
            <a:r>
              <a:rPr sz="1300" b="1" spc="-10" dirty="0">
                <a:latin typeface="Arial"/>
                <a:cs typeface="Arial"/>
              </a:rPr>
              <a:t>in</a:t>
            </a:r>
            <a:r>
              <a:rPr sz="1300" b="1" spc="10" dirty="0">
                <a:latin typeface="Arial"/>
                <a:cs typeface="Arial"/>
              </a:rPr>
              <a:t> </a:t>
            </a:r>
            <a:r>
              <a:rPr sz="1300" b="1" spc="-15" dirty="0">
                <a:latin typeface="Arial"/>
                <a:cs typeface="Arial"/>
              </a:rPr>
              <a:t>al</a:t>
            </a:r>
            <a:r>
              <a:rPr sz="1300" b="1" spc="-10" dirty="0">
                <a:latin typeface="Arial"/>
                <a:cs typeface="Arial"/>
              </a:rPr>
              <a:t>gorithms</a:t>
            </a:r>
            <a:r>
              <a:rPr sz="1300" b="1" spc="10" dirty="0">
                <a:latin typeface="Arial"/>
                <a:cs typeface="Arial"/>
              </a:rPr>
              <a:t> </a:t>
            </a:r>
            <a:r>
              <a:rPr sz="1300" b="1" spc="-5" dirty="0">
                <a:latin typeface="Arial"/>
                <a:cs typeface="Arial"/>
              </a:rPr>
              <a:t>/</a:t>
            </a:r>
            <a:r>
              <a:rPr sz="1300" b="1" spc="10" dirty="0">
                <a:latin typeface="Arial"/>
                <a:cs typeface="Arial"/>
              </a:rPr>
              <a:t> </a:t>
            </a:r>
            <a:r>
              <a:rPr sz="1300" b="1" spc="-10" dirty="0">
                <a:latin typeface="Arial"/>
                <a:cs typeface="Arial"/>
              </a:rPr>
              <a:t>toolkits</a:t>
            </a:r>
            <a:endParaRPr sz="1300" dirty="0">
              <a:latin typeface="Arial"/>
              <a:cs typeface="Arial"/>
            </a:endParaRPr>
          </a:p>
          <a:p>
            <a:pPr marL="2292350" marR="5080" indent="-2280285">
              <a:lnSpc>
                <a:spcPts val="1560"/>
              </a:lnSpc>
              <a:spcBef>
                <a:spcPts val="45"/>
              </a:spcBef>
            </a:pPr>
            <a:r>
              <a:rPr sz="1300" spc="-15" dirty="0">
                <a:latin typeface="Arial"/>
                <a:cs typeface="Arial"/>
              </a:rPr>
              <a:t>e</a:t>
            </a:r>
            <a:r>
              <a:rPr sz="1300" spc="-10" dirty="0">
                <a:latin typeface="Arial"/>
                <a:cs typeface="Arial"/>
              </a:rPr>
              <a:t>.</a:t>
            </a:r>
            <a:r>
              <a:rPr sz="1300" spc="-15" dirty="0">
                <a:latin typeface="Arial"/>
                <a:cs typeface="Arial"/>
              </a:rPr>
              <a:t>g</a:t>
            </a:r>
            <a:r>
              <a:rPr sz="1300" spc="-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5" dirty="0">
                <a:latin typeface="Arial"/>
                <a:cs typeface="Arial"/>
              </a:rPr>
              <a:t>o</a:t>
            </a:r>
            <a:r>
              <a:rPr sz="1300" spc="-5" dirty="0">
                <a:latin typeface="Arial"/>
                <a:cs typeface="Arial"/>
              </a:rPr>
              <a:t>ld i</a:t>
            </a:r>
            <a:r>
              <a:rPr sz="1300" spc="-15" dirty="0">
                <a:latin typeface="Arial"/>
                <a:cs typeface="Arial"/>
              </a:rPr>
              <a:t>de</a:t>
            </a:r>
            <a:r>
              <a:rPr sz="1300" spc="-10" dirty="0">
                <a:latin typeface="Arial"/>
                <a:cs typeface="Arial"/>
              </a:rPr>
              <a:t>a</a:t>
            </a:r>
            <a:r>
              <a:rPr sz="1300" spc="-15" dirty="0">
                <a:latin typeface="Arial"/>
                <a:cs typeface="Arial"/>
              </a:rPr>
              <a:t> o</a:t>
            </a:r>
            <a:r>
              <a:rPr sz="1300" spc="-5" dirty="0">
                <a:latin typeface="Arial"/>
                <a:cs typeface="Arial"/>
              </a:rPr>
              <a:t>f </a:t>
            </a:r>
            <a:r>
              <a:rPr sz="1300" spc="-15" dirty="0">
                <a:latin typeface="Arial"/>
                <a:cs typeface="Arial"/>
              </a:rPr>
              <a:t>neu</a:t>
            </a:r>
            <a:r>
              <a:rPr sz="1300" spc="-5" dirty="0">
                <a:latin typeface="Arial"/>
                <a:cs typeface="Arial"/>
              </a:rPr>
              <a:t>r</a:t>
            </a:r>
            <a:r>
              <a:rPr sz="1300" spc="-15" dirty="0">
                <a:latin typeface="Arial"/>
                <a:cs typeface="Arial"/>
              </a:rPr>
              <a:t>a</a:t>
            </a:r>
            <a:r>
              <a:rPr sz="1300" spc="-5" dirty="0">
                <a:latin typeface="Arial"/>
                <a:cs typeface="Arial"/>
              </a:rPr>
              <a:t>l</a:t>
            </a:r>
            <a:r>
              <a:rPr sz="1300" spc="-30" dirty="0">
                <a:latin typeface="Arial"/>
                <a:cs typeface="Arial"/>
              </a:rPr>
              <a:t> </a:t>
            </a:r>
            <a:r>
              <a:rPr sz="1300" spc="-15" dirty="0">
                <a:latin typeface="Arial"/>
                <a:cs typeface="Arial"/>
              </a:rPr>
              <a:t>ne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rks</a:t>
            </a:r>
            <a:r>
              <a:rPr sz="1300" spc="10" dirty="0">
                <a:latin typeface="Arial"/>
                <a:cs typeface="Arial"/>
              </a:rPr>
              <a:t> </a:t>
            </a:r>
            <a:r>
              <a:rPr sz="1300" spc="-10" dirty="0">
                <a:latin typeface="Arial"/>
                <a:cs typeface="Arial"/>
              </a:rPr>
              <a:t>t</a:t>
            </a:r>
            <a:r>
              <a:rPr sz="1300" spc="-15" dirty="0">
                <a:latin typeface="Arial"/>
                <a:cs typeface="Arial"/>
              </a:rPr>
              <a:t>ha</a:t>
            </a:r>
            <a:r>
              <a:rPr sz="1300" spc="-5" dirty="0">
                <a:latin typeface="Arial"/>
                <a:cs typeface="Arial"/>
              </a:rPr>
              <a:t>t </a:t>
            </a:r>
            <a:r>
              <a:rPr sz="1300" spc="-15" dirty="0">
                <a:latin typeface="Arial"/>
                <a:cs typeface="Arial"/>
              </a:rPr>
              <a:t>ha</a:t>
            </a:r>
            <a:r>
              <a:rPr sz="1300" spc="-10" dirty="0">
                <a:latin typeface="Arial"/>
                <a:cs typeface="Arial"/>
              </a:rPr>
              <a:t>s</a:t>
            </a:r>
            <a:r>
              <a:rPr sz="1300" spc="-5" dirty="0">
                <a:latin typeface="Arial"/>
                <a:cs typeface="Arial"/>
              </a:rPr>
              <a:t> </a:t>
            </a:r>
            <a:r>
              <a:rPr sz="1300" spc="-15" dirty="0">
                <a:latin typeface="Arial"/>
                <a:cs typeface="Arial"/>
              </a:rPr>
              <a:t>bee</a:t>
            </a:r>
            <a:r>
              <a:rPr sz="1300" spc="-10" dirty="0">
                <a:latin typeface="Arial"/>
                <a:cs typeface="Arial"/>
              </a:rPr>
              <a:t>n</a:t>
            </a:r>
            <a:r>
              <a:rPr sz="1300" spc="-15" dirty="0">
                <a:latin typeface="Arial"/>
                <a:cs typeface="Arial"/>
              </a:rPr>
              <a:t> </a:t>
            </a:r>
            <a:r>
              <a:rPr sz="1300" spc="-5" dirty="0">
                <a:latin typeface="Arial"/>
                <a:cs typeface="Arial"/>
              </a:rPr>
              <a:t>r</a:t>
            </a:r>
            <a:r>
              <a:rPr sz="1300" spc="-15" dirty="0">
                <a:latin typeface="Arial"/>
                <a:cs typeface="Arial"/>
              </a:rPr>
              <a:t>e</a:t>
            </a:r>
            <a:r>
              <a:rPr sz="1300" spc="-25" dirty="0">
                <a:latin typeface="Arial"/>
                <a:cs typeface="Arial"/>
              </a:rPr>
              <a:t>v</a:t>
            </a:r>
            <a:r>
              <a:rPr sz="1300" spc="-5" dirty="0">
                <a:latin typeface="Arial"/>
                <a:cs typeface="Arial"/>
              </a:rPr>
              <a:t>i</a:t>
            </a:r>
            <a:r>
              <a:rPr sz="1300" spc="-25" dirty="0">
                <a:latin typeface="Arial"/>
                <a:cs typeface="Arial"/>
              </a:rPr>
              <a:t>v</a:t>
            </a:r>
            <a:r>
              <a:rPr sz="1300" spc="-15" dirty="0">
                <a:latin typeface="Arial"/>
                <a:cs typeface="Arial"/>
              </a:rPr>
              <a:t>e</a:t>
            </a:r>
            <a:r>
              <a:rPr sz="1300" spc="-10" dirty="0">
                <a:latin typeface="Arial"/>
                <a:cs typeface="Arial"/>
              </a:rPr>
              <a:t>d</a:t>
            </a:r>
            <a:r>
              <a:rPr sz="1300" spc="-5" dirty="0">
                <a:latin typeface="Arial"/>
                <a:cs typeface="Arial"/>
              </a:rPr>
              <a:t> </a:t>
            </a:r>
            <a:r>
              <a:rPr sz="1300" spc="-15" dirty="0">
                <a:latin typeface="Arial"/>
                <a:cs typeface="Arial"/>
              </a:rPr>
              <a:t>mu</a:t>
            </a:r>
            <a:r>
              <a:rPr sz="1300" spc="-5" dirty="0">
                <a:latin typeface="Arial"/>
                <a:cs typeface="Arial"/>
              </a:rPr>
              <a:t>l</a:t>
            </a:r>
            <a:r>
              <a:rPr sz="1300" spc="-10" dirty="0">
                <a:latin typeface="Arial"/>
                <a:cs typeface="Arial"/>
              </a:rPr>
              <a:t>t</a:t>
            </a:r>
            <a:r>
              <a:rPr sz="1300" spc="-5" dirty="0">
                <a:latin typeface="Arial"/>
                <a:cs typeface="Arial"/>
              </a:rPr>
              <a:t>i</a:t>
            </a:r>
            <a:r>
              <a:rPr sz="1300" spc="-15" dirty="0">
                <a:latin typeface="Arial"/>
                <a:cs typeface="Arial"/>
              </a:rPr>
              <a:t>p</a:t>
            </a:r>
            <a:r>
              <a:rPr sz="1300" spc="-5" dirty="0">
                <a:latin typeface="Arial"/>
                <a:cs typeface="Arial"/>
              </a:rPr>
              <a:t>le</a:t>
            </a:r>
            <a:r>
              <a:rPr sz="1300" spc="-15" dirty="0">
                <a:latin typeface="Arial"/>
                <a:cs typeface="Arial"/>
              </a:rPr>
              <a:t> </a:t>
            </a:r>
            <a:r>
              <a:rPr sz="1300" spc="-10" dirty="0">
                <a:latin typeface="Arial"/>
                <a:cs typeface="Arial"/>
              </a:rPr>
              <a:t>tim</a:t>
            </a:r>
            <a:r>
              <a:rPr sz="1300" spc="-15" dirty="0">
                <a:latin typeface="Arial"/>
                <a:cs typeface="Arial"/>
              </a:rPr>
              <a:t>e</a:t>
            </a:r>
            <a:r>
              <a:rPr sz="1300" spc="-10" dirty="0">
                <a:latin typeface="Arial"/>
                <a:cs typeface="Arial"/>
              </a:rPr>
              <a:t>s</a:t>
            </a:r>
            <a:r>
              <a:rPr sz="1300" spc="-5" dirty="0">
                <a:latin typeface="Arial"/>
                <a:cs typeface="Arial"/>
              </a:rPr>
              <a:t> </a:t>
            </a:r>
            <a:r>
              <a:rPr sz="1300" spc="-10" dirty="0">
                <a:latin typeface="Arial"/>
                <a:cs typeface="Arial"/>
              </a:rPr>
              <a:t>&amp;</a:t>
            </a:r>
            <a:r>
              <a:rPr sz="1300" spc="-5" dirty="0">
                <a:latin typeface="Arial"/>
                <a:cs typeface="Arial"/>
              </a:rPr>
              <a:t> is </a:t>
            </a:r>
            <a:r>
              <a:rPr sz="1300" spc="-15" dirty="0">
                <a:latin typeface="Arial"/>
                <a:cs typeface="Arial"/>
              </a:rPr>
              <a:t>no</a:t>
            </a:r>
            <a:r>
              <a:rPr sz="1300" spc="-10" dirty="0">
                <a:latin typeface="Arial"/>
                <a:cs typeface="Arial"/>
              </a:rPr>
              <a:t>w</a:t>
            </a:r>
            <a:r>
              <a:rPr sz="1300" spc="-5"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obab</a:t>
            </a:r>
            <a:r>
              <a:rPr sz="1300" spc="-5" dirty="0">
                <a:latin typeface="Arial"/>
                <a:cs typeface="Arial"/>
              </a:rPr>
              <a:t>ly</a:t>
            </a:r>
            <a:r>
              <a:rPr sz="1300" spc="-30" dirty="0">
                <a:latin typeface="Arial"/>
                <a:cs typeface="Arial"/>
              </a:rPr>
              <a:t> </a:t>
            </a:r>
            <a:r>
              <a:rPr sz="1300" spc="-15" dirty="0">
                <a:latin typeface="Arial"/>
                <a:cs typeface="Arial"/>
              </a:rPr>
              <a:t>on</a:t>
            </a:r>
            <a:r>
              <a:rPr sz="1300" spc="-10" dirty="0">
                <a:latin typeface="Arial"/>
                <a:cs typeface="Arial"/>
              </a:rPr>
              <a:t>e</a:t>
            </a:r>
            <a:r>
              <a:rPr sz="1300" spc="-5" dirty="0">
                <a:latin typeface="Arial"/>
                <a:cs typeface="Arial"/>
              </a:rPr>
              <a:t> </a:t>
            </a:r>
            <a:r>
              <a:rPr sz="1300" spc="-15" dirty="0">
                <a:latin typeface="Arial"/>
                <a:cs typeface="Arial"/>
              </a:rPr>
              <a:t>o</a:t>
            </a:r>
            <a:r>
              <a:rPr sz="1300" spc="-5" dirty="0">
                <a:latin typeface="Arial"/>
                <a:cs typeface="Arial"/>
              </a:rPr>
              <a:t>f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5" dirty="0">
                <a:latin typeface="Arial"/>
                <a:cs typeface="Arial"/>
              </a:rPr>
              <a:t>mo</a:t>
            </a:r>
            <a:r>
              <a:rPr sz="1300" spc="-5" dirty="0">
                <a:latin typeface="Arial"/>
                <a:cs typeface="Arial"/>
              </a:rPr>
              <a:t>st</a:t>
            </a:r>
            <a:r>
              <a:rPr sz="1300" spc="10" dirty="0">
                <a:latin typeface="Arial"/>
                <a:cs typeface="Arial"/>
              </a:rPr>
              <a:t> </a:t>
            </a:r>
            <a:r>
              <a:rPr sz="1300" spc="-10" dirty="0">
                <a:latin typeface="Arial"/>
                <a:cs typeface="Arial"/>
              </a:rPr>
              <a:t>im</a:t>
            </a:r>
            <a:r>
              <a:rPr sz="1300" spc="-15" dirty="0">
                <a:latin typeface="Arial"/>
                <a:cs typeface="Arial"/>
              </a:rPr>
              <a:t>p</a:t>
            </a:r>
            <a:r>
              <a:rPr sz="1300" spc="-5" dirty="0">
                <a:latin typeface="Arial"/>
                <a:cs typeface="Arial"/>
              </a:rPr>
              <a:t>r</a:t>
            </a:r>
            <a:r>
              <a:rPr sz="1300" spc="-15" dirty="0">
                <a:latin typeface="Arial"/>
                <a:cs typeface="Arial"/>
              </a:rPr>
              <a:t>e</a:t>
            </a:r>
            <a:r>
              <a:rPr sz="1300" spc="-10" dirty="0">
                <a:latin typeface="Arial"/>
                <a:cs typeface="Arial"/>
              </a:rPr>
              <a:t>ssi</a:t>
            </a:r>
            <a:r>
              <a:rPr sz="1300" spc="-25" dirty="0">
                <a:latin typeface="Arial"/>
                <a:cs typeface="Arial"/>
              </a:rPr>
              <a:t>v</a:t>
            </a:r>
            <a:r>
              <a:rPr sz="1300" spc="-10" dirty="0">
                <a:latin typeface="Arial"/>
                <a:cs typeface="Arial"/>
              </a:rPr>
              <a:t>e</a:t>
            </a:r>
            <a:r>
              <a:rPr sz="1300" spc="-15" dirty="0">
                <a:latin typeface="Arial"/>
                <a:cs typeface="Arial"/>
              </a:rPr>
              <a:t> me</a:t>
            </a:r>
            <a:r>
              <a:rPr sz="1300" spc="-10" dirty="0">
                <a:latin typeface="Arial"/>
                <a:cs typeface="Arial"/>
              </a:rPr>
              <a:t>t</a:t>
            </a:r>
            <a:r>
              <a:rPr sz="1300" spc="-15" dirty="0">
                <a:latin typeface="Arial"/>
                <a:cs typeface="Arial"/>
              </a:rPr>
              <a:t>hod</a:t>
            </a:r>
            <a:r>
              <a:rPr sz="1300" spc="-10" dirty="0">
                <a:latin typeface="Arial"/>
                <a:cs typeface="Arial"/>
              </a:rPr>
              <a:t>s</a:t>
            </a:r>
            <a:endParaRPr sz="1300" dirty="0">
              <a:latin typeface="Arial"/>
              <a:cs typeface="Arial"/>
            </a:endParaRPr>
          </a:p>
          <a:p>
            <a:pPr algn="ctr">
              <a:lnSpc>
                <a:spcPts val="1495"/>
              </a:lnSpc>
            </a:pPr>
            <a:r>
              <a:rPr sz="1300" spc="-15" dirty="0">
                <a:latin typeface="Arial"/>
                <a:cs typeface="Arial"/>
              </a:rPr>
              <a:t>fu</a:t>
            </a:r>
            <a:r>
              <a:rPr sz="1300" spc="-5" dirty="0">
                <a:latin typeface="Arial"/>
                <a:cs typeface="Arial"/>
              </a:rPr>
              <a:t>ll</a:t>
            </a:r>
            <a:r>
              <a:rPr sz="1300" spc="-25" dirty="0">
                <a:latin typeface="Arial"/>
                <a:cs typeface="Arial"/>
              </a:rPr>
              <a:t>y</a:t>
            </a:r>
            <a:r>
              <a:rPr sz="1300" spc="-5" dirty="0">
                <a:latin typeface="Arial"/>
                <a:cs typeface="Arial"/>
              </a:rPr>
              <a:t>-</a:t>
            </a:r>
            <a:r>
              <a:rPr sz="1300" spc="-10" dirty="0">
                <a:latin typeface="Arial"/>
                <a:cs typeface="Arial"/>
              </a:rPr>
              <a:t>f</a:t>
            </a:r>
            <a:r>
              <a:rPr sz="1300" spc="-5" dirty="0">
                <a:latin typeface="Arial"/>
                <a:cs typeface="Arial"/>
              </a:rPr>
              <a:t>l</a:t>
            </a:r>
            <a:r>
              <a:rPr sz="1300" spc="-15" dirty="0">
                <a:latin typeface="Arial"/>
                <a:cs typeface="Arial"/>
              </a:rPr>
              <a:t>edge</a:t>
            </a:r>
            <a:r>
              <a:rPr sz="1300" spc="-10" dirty="0">
                <a:latin typeface="Arial"/>
                <a:cs typeface="Arial"/>
              </a:rPr>
              <a:t>d</a:t>
            </a:r>
            <a:r>
              <a:rPr sz="1300" spc="-15" dirty="0">
                <a:latin typeface="Arial"/>
                <a:cs typeface="Arial"/>
              </a:rPr>
              <a:t> an</a:t>
            </a:r>
            <a:r>
              <a:rPr sz="1300" spc="-10" dirty="0">
                <a:latin typeface="Arial"/>
                <a:cs typeface="Arial"/>
              </a:rPr>
              <a:t>d</a:t>
            </a:r>
            <a:r>
              <a:rPr sz="1300" spc="-15" dirty="0">
                <a:latin typeface="Arial"/>
                <a:cs typeface="Arial"/>
              </a:rPr>
              <a:t> h</a:t>
            </a:r>
            <a:r>
              <a:rPr sz="1300" spc="-5" dirty="0">
                <a:latin typeface="Arial"/>
                <a:cs typeface="Arial"/>
              </a:rPr>
              <a:t>i</a:t>
            </a:r>
            <a:r>
              <a:rPr sz="1300" spc="-15" dirty="0">
                <a:latin typeface="Arial"/>
                <a:cs typeface="Arial"/>
              </a:rPr>
              <a:t>gh</a:t>
            </a:r>
            <a:r>
              <a:rPr sz="1300" spc="-5" dirty="0">
                <a:latin typeface="Arial"/>
                <a:cs typeface="Arial"/>
              </a:rPr>
              <a:t>ly</a:t>
            </a:r>
            <a:r>
              <a:rPr sz="1300" spc="-15" dirty="0">
                <a:latin typeface="Arial"/>
                <a:cs typeface="Arial"/>
              </a:rPr>
              <a:t> opt</a:t>
            </a:r>
            <a:r>
              <a:rPr sz="1300" spc="-10" dirty="0">
                <a:latin typeface="Arial"/>
                <a:cs typeface="Arial"/>
              </a:rPr>
              <a:t>imi</a:t>
            </a:r>
            <a:r>
              <a:rPr lang="en-US" sz="1300" spc="-10" dirty="0">
                <a:latin typeface="Arial"/>
                <a:cs typeface="Arial"/>
              </a:rPr>
              <a:t>z</a:t>
            </a:r>
            <a:r>
              <a:rPr sz="1300" spc="-15" dirty="0">
                <a:latin typeface="Arial"/>
                <a:cs typeface="Arial"/>
              </a:rPr>
              <a:t>e</a:t>
            </a:r>
            <a:r>
              <a:rPr sz="1300" spc="-10" dirty="0">
                <a:latin typeface="Arial"/>
                <a:cs typeface="Arial"/>
              </a:rPr>
              <a:t>d</a:t>
            </a:r>
            <a:r>
              <a:rPr sz="1300" spc="-30" dirty="0">
                <a:latin typeface="Arial"/>
                <a:cs typeface="Arial"/>
              </a:rPr>
              <a:t> </a:t>
            </a:r>
            <a:r>
              <a:rPr sz="1300" spc="-5" dirty="0">
                <a:latin typeface="Arial"/>
                <a:cs typeface="Arial"/>
              </a:rPr>
              <a:t>li</a:t>
            </a:r>
            <a:r>
              <a:rPr sz="1300" spc="-15" dirty="0">
                <a:latin typeface="Arial"/>
                <a:cs typeface="Arial"/>
              </a:rPr>
              <a:t>b</a:t>
            </a:r>
            <a:r>
              <a:rPr sz="1300" spc="-5" dirty="0">
                <a:latin typeface="Arial"/>
                <a:cs typeface="Arial"/>
              </a:rPr>
              <a:t>r</a:t>
            </a:r>
            <a:r>
              <a:rPr sz="1300" spc="-15" dirty="0">
                <a:latin typeface="Arial"/>
                <a:cs typeface="Arial"/>
              </a:rPr>
              <a:t>a</a:t>
            </a:r>
            <a:r>
              <a:rPr sz="1300" spc="-5" dirty="0">
                <a:latin typeface="Arial"/>
                <a:cs typeface="Arial"/>
              </a:rPr>
              <a:t>ri</a:t>
            </a:r>
            <a:r>
              <a:rPr sz="1300" spc="-15" dirty="0">
                <a:latin typeface="Arial"/>
                <a:cs typeface="Arial"/>
              </a:rPr>
              <a:t>e</a:t>
            </a:r>
            <a:r>
              <a:rPr sz="1300" spc="-10" dirty="0">
                <a:latin typeface="Arial"/>
                <a:cs typeface="Arial"/>
              </a:rPr>
              <a:t>s</a:t>
            </a:r>
            <a:r>
              <a:rPr sz="1300" spc="-30" dirty="0">
                <a:latin typeface="Arial"/>
                <a:cs typeface="Arial"/>
              </a:rPr>
              <a:t> </a:t>
            </a:r>
            <a:r>
              <a:rPr sz="1300" spc="-15" dirty="0">
                <a:latin typeface="Arial"/>
                <a:cs typeface="Arial"/>
              </a:rPr>
              <a:t>tha</a:t>
            </a:r>
            <a:r>
              <a:rPr sz="1300" spc="-5" dirty="0">
                <a:latin typeface="Arial"/>
                <a:cs typeface="Arial"/>
              </a:rPr>
              <a:t>t</a:t>
            </a:r>
            <a:r>
              <a:rPr sz="1300" spc="10"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15" dirty="0">
                <a:latin typeface="Arial"/>
                <a:cs typeface="Arial"/>
              </a:rPr>
              <a:t> b</a:t>
            </a:r>
            <a:r>
              <a:rPr sz="1300" spc="-10" dirty="0">
                <a:latin typeface="Arial"/>
                <a:cs typeface="Arial"/>
              </a:rPr>
              <a:t>e</a:t>
            </a:r>
            <a:r>
              <a:rPr sz="1300" spc="-5" dirty="0">
                <a:latin typeface="Arial"/>
                <a:cs typeface="Arial"/>
              </a:rPr>
              <a:t> </a:t>
            </a:r>
            <a:r>
              <a:rPr sz="1300" spc="-15" dirty="0">
                <a:latin typeface="Arial"/>
                <a:cs typeface="Arial"/>
              </a:rPr>
              <a:t>u</a:t>
            </a:r>
            <a:r>
              <a:rPr sz="1300" spc="-10" dirty="0">
                <a:latin typeface="Arial"/>
                <a:cs typeface="Arial"/>
              </a:rPr>
              <a:t>s</a:t>
            </a:r>
            <a:r>
              <a:rPr sz="1300" spc="-15" dirty="0">
                <a:latin typeface="Arial"/>
                <a:cs typeface="Arial"/>
              </a:rPr>
              <a:t>e</a:t>
            </a:r>
            <a:r>
              <a:rPr sz="1300" spc="-10" dirty="0">
                <a:latin typeface="Arial"/>
                <a:cs typeface="Arial"/>
              </a:rPr>
              <a:t>d</a:t>
            </a:r>
            <a:r>
              <a:rPr sz="1300" spc="-15" dirty="0">
                <a:latin typeface="Arial"/>
                <a:cs typeface="Arial"/>
              </a:rPr>
              <a:t> </a:t>
            </a:r>
            <a:r>
              <a:rPr sz="1300" spc="-5" dirty="0">
                <a:latin typeface="Arial"/>
                <a:cs typeface="Arial"/>
              </a:rPr>
              <a:t>(</a:t>
            </a:r>
            <a:r>
              <a:rPr sz="1300" spc="-15" dirty="0">
                <a:latin typeface="Arial"/>
                <a:cs typeface="Arial"/>
              </a:rPr>
              <a:t>P</a:t>
            </a:r>
            <a:r>
              <a:rPr sz="1300" spc="-25" dirty="0">
                <a:latin typeface="Arial"/>
                <a:cs typeface="Arial"/>
              </a:rPr>
              <a:t>y</a:t>
            </a:r>
            <a:r>
              <a:rPr sz="1300" spc="-15" dirty="0">
                <a:latin typeface="Arial"/>
                <a:cs typeface="Arial"/>
              </a:rPr>
              <a:t>thon</a:t>
            </a:r>
            <a:r>
              <a:rPr sz="1300" spc="-5" dirty="0">
                <a:latin typeface="Arial"/>
                <a:cs typeface="Arial"/>
              </a:rPr>
              <a:t>,</a:t>
            </a:r>
            <a:r>
              <a:rPr sz="1300" spc="10" dirty="0">
                <a:latin typeface="Arial"/>
                <a:cs typeface="Arial"/>
              </a:rPr>
              <a:t> </a:t>
            </a:r>
            <a:r>
              <a:rPr sz="1300" spc="-10" dirty="0">
                <a:latin typeface="Arial"/>
                <a:cs typeface="Arial"/>
              </a:rPr>
              <a:t>R,</a:t>
            </a:r>
            <a:r>
              <a:rPr sz="1300" spc="-5" dirty="0">
                <a:latin typeface="Arial"/>
                <a:cs typeface="Arial"/>
              </a:rPr>
              <a:t> </a:t>
            </a:r>
            <a:r>
              <a:rPr sz="1300" spc="-10" dirty="0">
                <a:latin typeface="Arial"/>
                <a:cs typeface="Arial"/>
              </a:rPr>
              <a:t>…)</a:t>
            </a:r>
            <a:endParaRPr sz="1300" dirty="0">
              <a:latin typeface="Arial"/>
              <a:cs typeface="Arial"/>
            </a:endParaRPr>
          </a:p>
          <a:p>
            <a:pPr algn="ctr">
              <a:lnSpc>
                <a:spcPct val="100000"/>
              </a:lnSpc>
            </a:pPr>
            <a:r>
              <a:rPr sz="1300" spc="-10" dirty="0">
                <a:latin typeface="Arial"/>
                <a:cs typeface="Arial"/>
              </a:rPr>
              <a:t>N</a:t>
            </a:r>
            <a:r>
              <a:rPr sz="1300" spc="-15" dirty="0">
                <a:latin typeface="Arial"/>
                <a:cs typeface="Arial"/>
              </a:rPr>
              <a:t>e</a:t>
            </a:r>
            <a:r>
              <a:rPr sz="1300" spc="-10" dirty="0">
                <a:latin typeface="Arial"/>
                <a:cs typeface="Arial"/>
              </a:rPr>
              <a:t>w</a:t>
            </a:r>
            <a:r>
              <a:rPr sz="1300" spc="-15" dirty="0">
                <a:latin typeface="Arial"/>
                <a:cs typeface="Arial"/>
              </a:rPr>
              <a:t> </a:t>
            </a:r>
            <a:r>
              <a:rPr sz="1300" spc="-5" dirty="0">
                <a:latin typeface="Arial"/>
                <a:cs typeface="Arial"/>
              </a:rPr>
              <a:t>li</a:t>
            </a:r>
            <a:r>
              <a:rPr sz="1300" spc="-15" dirty="0">
                <a:latin typeface="Arial"/>
                <a:cs typeface="Arial"/>
              </a:rPr>
              <a:t>b</a:t>
            </a:r>
            <a:r>
              <a:rPr sz="1300" spc="-5" dirty="0">
                <a:latin typeface="Arial"/>
                <a:cs typeface="Arial"/>
              </a:rPr>
              <a:t>r</a:t>
            </a:r>
            <a:r>
              <a:rPr sz="1300" spc="-15" dirty="0">
                <a:latin typeface="Arial"/>
                <a:cs typeface="Arial"/>
              </a:rPr>
              <a:t>a</a:t>
            </a:r>
            <a:r>
              <a:rPr sz="1300" spc="-5" dirty="0">
                <a:latin typeface="Arial"/>
                <a:cs typeface="Arial"/>
              </a:rPr>
              <a:t>ri</a:t>
            </a:r>
            <a:r>
              <a:rPr sz="1300" spc="-15" dirty="0">
                <a:latin typeface="Arial"/>
                <a:cs typeface="Arial"/>
              </a:rPr>
              <a:t>e</a:t>
            </a:r>
            <a:r>
              <a:rPr sz="1300" spc="-10" dirty="0">
                <a:latin typeface="Arial"/>
                <a:cs typeface="Arial"/>
              </a:rPr>
              <a:t>s</a:t>
            </a:r>
            <a:r>
              <a:rPr sz="1300" spc="-30" dirty="0">
                <a:latin typeface="Arial"/>
                <a:cs typeface="Arial"/>
              </a:rPr>
              <a:t> </a:t>
            </a:r>
            <a:r>
              <a:rPr sz="1300" spc="-15" dirty="0">
                <a:latin typeface="Arial"/>
                <a:cs typeface="Arial"/>
              </a:rPr>
              <a:t>pub</a:t>
            </a:r>
            <a:r>
              <a:rPr sz="1300" spc="-5" dirty="0">
                <a:latin typeface="Arial"/>
                <a:cs typeface="Arial"/>
              </a:rPr>
              <a:t>lis</a:t>
            </a:r>
            <a:r>
              <a:rPr sz="1300" spc="-15" dirty="0">
                <a:latin typeface="Arial"/>
                <a:cs typeface="Arial"/>
              </a:rPr>
              <a:t>he</a:t>
            </a:r>
            <a:r>
              <a:rPr sz="1300" spc="-10" dirty="0">
                <a:latin typeface="Arial"/>
                <a:cs typeface="Arial"/>
              </a:rPr>
              <a:t>d</a:t>
            </a:r>
            <a:r>
              <a:rPr sz="1300" spc="-30" dirty="0">
                <a:latin typeface="Arial"/>
                <a:cs typeface="Arial"/>
              </a:rPr>
              <a:t> </a:t>
            </a:r>
            <a:r>
              <a:rPr sz="1300" spc="-15" dirty="0">
                <a:latin typeface="Arial"/>
                <a:cs typeface="Arial"/>
              </a:rPr>
              <a:t>e</a:t>
            </a:r>
            <a:r>
              <a:rPr sz="1300" spc="-25" dirty="0">
                <a:latin typeface="Arial"/>
                <a:cs typeface="Arial"/>
              </a:rPr>
              <a:t>v</a:t>
            </a:r>
            <a:r>
              <a:rPr sz="1300" spc="-15" dirty="0">
                <a:latin typeface="Arial"/>
                <a:cs typeface="Arial"/>
              </a:rPr>
              <a:t>e</a:t>
            </a:r>
            <a:r>
              <a:rPr sz="1300" spc="-10" dirty="0">
                <a:latin typeface="Arial"/>
                <a:cs typeface="Arial"/>
              </a:rPr>
              <a:t>ry</a:t>
            </a:r>
            <a:r>
              <a:rPr sz="1300" spc="-5" dirty="0">
                <a:latin typeface="Arial"/>
                <a:cs typeface="Arial"/>
              </a:rPr>
              <a:t> </a:t>
            </a:r>
            <a:r>
              <a:rPr sz="1300" spc="-15" dirty="0">
                <a:latin typeface="Arial"/>
                <a:cs typeface="Arial"/>
              </a:rPr>
              <a:t>fe</a:t>
            </a:r>
            <a:r>
              <a:rPr sz="1300" spc="-10" dirty="0">
                <a:latin typeface="Arial"/>
                <a:cs typeface="Arial"/>
              </a:rPr>
              <a:t>w</a:t>
            </a:r>
            <a:r>
              <a:rPr sz="1300" spc="-5" dirty="0">
                <a:latin typeface="Arial"/>
                <a:cs typeface="Arial"/>
              </a:rPr>
              <a:t> </a:t>
            </a:r>
            <a:r>
              <a:rPr sz="1300" spc="-15" dirty="0">
                <a:latin typeface="Arial"/>
                <a:cs typeface="Arial"/>
              </a:rPr>
              <a:t>da</a:t>
            </a:r>
            <a:r>
              <a:rPr sz="1300" spc="-25" dirty="0">
                <a:latin typeface="Arial"/>
                <a:cs typeface="Arial"/>
              </a:rPr>
              <a:t>y</a:t>
            </a:r>
            <a:r>
              <a:rPr sz="1300" spc="-5" dirty="0">
                <a:latin typeface="Arial"/>
                <a:cs typeface="Arial"/>
              </a:rPr>
              <a:t>s:</a:t>
            </a:r>
            <a:r>
              <a:rPr sz="1300" spc="-15" dirty="0">
                <a:latin typeface="Arial"/>
                <a:cs typeface="Arial"/>
              </a:rPr>
              <a:t> </a:t>
            </a:r>
            <a:r>
              <a:rPr sz="1300" spc="-145" dirty="0">
                <a:latin typeface="Arial"/>
                <a:cs typeface="Arial"/>
              </a:rPr>
              <a:t>T</a:t>
            </a:r>
            <a:r>
              <a:rPr sz="1300" spc="-15" dirty="0">
                <a:latin typeface="Arial"/>
                <a:cs typeface="Arial"/>
              </a:rPr>
              <a:t>en</a:t>
            </a:r>
            <a:r>
              <a:rPr sz="1300" spc="-10" dirty="0">
                <a:latin typeface="Arial"/>
                <a:cs typeface="Arial"/>
              </a:rPr>
              <a:t>s</a:t>
            </a:r>
            <a:r>
              <a:rPr sz="1300" spc="-15" dirty="0">
                <a:latin typeface="Arial"/>
                <a:cs typeface="Arial"/>
              </a:rPr>
              <a:t>o</a:t>
            </a:r>
            <a:r>
              <a:rPr sz="1300" spc="-5" dirty="0">
                <a:latin typeface="Arial"/>
                <a:cs typeface="Arial"/>
              </a:rPr>
              <a:t>rFl</a:t>
            </a:r>
            <a:r>
              <a:rPr sz="1300" spc="-15" dirty="0">
                <a:latin typeface="Arial"/>
                <a:cs typeface="Arial"/>
              </a:rPr>
              <a:t>o</a:t>
            </a:r>
            <a:r>
              <a:rPr sz="1300" spc="-10" dirty="0">
                <a:latin typeface="Arial"/>
                <a:cs typeface="Arial"/>
              </a:rPr>
              <a:t>w</a:t>
            </a:r>
            <a:r>
              <a:rPr sz="1300" spc="-25" dirty="0">
                <a:latin typeface="Arial"/>
                <a:cs typeface="Arial"/>
              </a:rPr>
              <a:t> </a:t>
            </a:r>
            <a:r>
              <a:rPr sz="1300" spc="-15" dirty="0">
                <a:latin typeface="Arial"/>
                <a:cs typeface="Arial"/>
              </a:rPr>
              <a:t>b</a:t>
            </a:r>
            <a:r>
              <a:rPr sz="1300" spc="-10" dirty="0">
                <a:latin typeface="Arial"/>
                <a:cs typeface="Arial"/>
              </a:rPr>
              <a:t>y</a:t>
            </a:r>
            <a:r>
              <a:rPr sz="1300" spc="-5" dirty="0">
                <a:latin typeface="Arial"/>
                <a:cs typeface="Arial"/>
              </a:rPr>
              <a:t> </a:t>
            </a:r>
            <a:r>
              <a:rPr sz="1300" spc="-15" dirty="0">
                <a:latin typeface="Arial"/>
                <a:cs typeface="Arial"/>
              </a:rPr>
              <a:t>Goog</a:t>
            </a:r>
            <a:r>
              <a:rPr sz="1300" spc="-5" dirty="0">
                <a:latin typeface="Arial"/>
                <a:cs typeface="Arial"/>
              </a:rPr>
              <a:t>l</a:t>
            </a:r>
            <a:r>
              <a:rPr sz="1300" spc="-15" dirty="0">
                <a:latin typeface="Arial"/>
                <a:cs typeface="Arial"/>
              </a:rPr>
              <a:t>e</a:t>
            </a:r>
            <a:r>
              <a:rPr sz="1300" spc="-5" dirty="0">
                <a:latin typeface="Arial"/>
                <a:cs typeface="Arial"/>
              </a:rPr>
              <a:t>; </a:t>
            </a:r>
            <a:r>
              <a:rPr sz="1300" spc="-15" dirty="0">
                <a:latin typeface="Arial"/>
                <a:cs typeface="Arial"/>
              </a:rPr>
              <a:t>et</a:t>
            </a:r>
            <a:r>
              <a:rPr sz="1300" spc="-10" dirty="0">
                <a:latin typeface="Arial"/>
                <a:cs typeface="Arial"/>
              </a:rPr>
              <a:t>c</a:t>
            </a:r>
            <a:endParaRPr sz="1300" dirty="0">
              <a:latin typeface="Arial"/>
              <a:cs typeface="Arial"/>
            </a:endParaRPr>
          </a:p>
        </p:txBody>
      </p:sp>
    </p:spTree>
    <p:extLst>
      <p:ext uri="{BB962C8B-B14F-4D97-AF65-F5344CB8AC3E}">
        <p14:creationId xmlns:p14="http://schemas.microsoft.com/office/powerpoint/2010/main" val="316520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1050085" y="1356370"/>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workshop</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1050085" y="3108632"/>
            <a:ext cx="8151798"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b="1" spc="10" dirty="0">
                <a:solidFill>
                  <a:srgbClr val="0070C0"/>
                </a:solidFill>
                <a:latin typeface="Georgia" panose="02040502050405020303" pitchFamily="18" charset="0"/>
                <a:cs typeface="Arial"/>
              </a:rPr>
              <a:t>T</a:t>
            </a:r>
            <a:r>
              <a:rPr sz="2800" b="1" spc="-5" dirty="0">
                <a:solidFill>
                  <a:srgbClr val="0070C0"/>
                </a:solidFill>
                <a:latin typeface="Georgia" panose="02040502050405020303" pitchFamily="18" charset="0"/>
                <a:cs typeface="Arial"/>
              </a:rPr>
              <a:t>h</a:t>
            </a:r>
            <a:r>
              <a:rPr sz="2800" b="1"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f</a:t>
            </a:r>
            <a:r>
              <a:rPr sz="2800" b="1" dirty="0">
                <a:solidFill>
                  <a:srgbClr val="0070C0"/>
                </a:solidFill>
                <a:latin typeface="Georgia" panose="02040502050405020303" pitchFamily="18" charset="0"/>
                <a:cs typeface="Arial"/>
              </a:rPr>
              <a:t>r</a:t>
            </a:r>
            <a:r>
              <a:rPr sz="2800" b="1" spc="-5" dirty="0">
                <a:solidFill>
                  <a:srgbClr val="0070C0"/>
                </a:solidFill>
                <a:latin typeface="Georgia" panose="02040502050405020303" pitchFamily="18" charset="0"/>
                <a:cs typeface="Arial"/>
              </a:rPr>
              <a:t>a</a:t>
            </a:r>
            <a:r>
              <a:rPr sz="2800" b="1" dirty="0">
                <a:solidFill>
                  <a:srgbClr val="0070C0"/>
                </a:solidFill>
                <a:latin typeface="Georgia" panose="02040502050405020303" pitchFamily="18" charset="0"/>
                <a:cs typeface="Arial"/>
              </a:rPr>
              <a:t>m</a:t>
            </a:r>
            <a:r>
              <a:rPr sz="2800" b="1" spc="-5"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w</a:t>
            </a:r>
            <a:r>
              <a:rPr sz="2800" b="1" spc="-5" dirty="0">
                <a:solidFill>
                  <a:srgbClr val="0070C0"/>
                </a:solidFill>
                <a:latin typeface="Georgia" panose="02040502050405020303" pitchFamily="18" charset="0"/>
                <a:cs typeface="Arial"/>
              </a:rPr>
              <a:t>o</a:t>
            </a:r>
            <a:r>
              <a:rPr sz="2800" b="1" dirty="0">
                <a:solidFill>
                  <a:srgbClr val="0070C0"/>
                </a:solidFill>
                <a:latin typeface="Georgia" panose="02040502050405020303" pitchFamily="18" charset="0"/>
                <a:cs typeface="Arial"/>
              </a:rPr>
              <a:t>rk </a:t>
            </a:r>
            <a:r>
              <a:rPr sz="2800" b="1" spc="-5" dirty="0">
                <a:solidFill>
                  <a:srgbClr val="0070C0"/>
                </a:solidFill>
                <a:latin typeface="Georgia" panose="02040502050405020303" pitchFamily="18" charset="0"/>
                <a:cs typeface="Arial"/>
              </a:rPr>
              <a:t>fo</a:t>
            </a:r>
            <a:r>
              <a:rPr sz="2800" b="1" dirty="0">
                <a:solidFill>
                  <a:srgbClr val="0070C0"/>
                </a:solidFill>
                <a:latin typeface="Georgia" panose="02040502050405020303" pitchFamily="18" charset="0"/>
                <a:cs typeface="Arial"/>
              </a:rPr>
              <a:t>r</a:t>
            </a:r>
            <a:r>
              <a:rPr sz="2800" b="1" spc="-10"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th</a:t>
            </a:r>
            <a:r>
              <a:rPr sz="2800" b="1" dirty="0">
                <a:solidFill>
                  <a:srgbClr val="0070C0"/>
                </a:solidFill>
                <a:latin typeface="Georgia" panose="02040502050405020303" pitchFamily="18" charset="0"/>
                <a:cs typeface="Arial"/>
              </a:rPr>
              <a:t>is </a:t>
            </a:r>
            <a:r>
              <a:rPr lang="en-US" sz="2800" b="1" spc="-5" dirty="0">
                <a:solidFill>
                  <a:srgbClr val="0070C0"/>
                </a:solidFill>
                <a:latin typeface="Georgia" panose="02040502050405020303" pitchFamily="18" charset="0"/>
                <a:cs typeface="Arial"/>
              </a:rPr>
              <a:t>learning session</a:t>
            </a:r>
            <a:endParaRPr sz="2800" b="1" dirty="0">
              <a:solidFill>
                <a:srgbClr val="0070C0"/>
              </a:solidFill>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2632592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To p</a:t>
            </a:r>
            <a:r>
              <a:rPr lang="en-US" spc="-5" dirty="0">
                <a:latin typeface="Georgia" panose="02040502050405020303" pitchFamily="18" charset="0"/>
              </a:rPr>
              <a:t>reve</a:t>
            </a:r>
            <a:r>
              <a:rPr lang="en-US" dirty="0">
                <a:latin typeface="Georgia" panose="02040502050405020303" pitchFamily="18" charset="0"/>
              </a:rPr>
              <a:t>nt </a:t>
            </a:r>
            <a:r>
              <a:rPr lang="en-US" spc="-5" dirty="0">
                <a:latin typeface="Georgia" panose="02040502050405020303" pitchFamily="18" charset="0"/>
              </a:rPr>
              <a:t>a</a:t>
            </a:r>
            <a:r>
              <a:rPr lang="en-US" dirty="0">
                <a:latin typeface="Georgia" panose="02040502050405020303" pitchFamily="18" charset="0"/>
              </a:rPr>
              <a:t>n</a:t>
            </a:r>
            <a:r>
              <a:rPr lang="en-US" spc="-25" dirty="0">
                <a:latin typeface="Georgia" panose="02040502050405020303" pitchFamily="18" charset="0"/>
              </a:rPr>
              <a:t>y</a:t>
            </a:r>
            <a:r>
              <a:rPr lang="en-US" dirty="0">
                <a:latin typeface="Georgia" panose="02040502050405020303" pitchFamily="18" charset="0"/>
              </a:rPr>
              <a:t>one</a:t>
            </a:r>
            <a:r>
              <a:rPr lang="en-US" spc="25" dirty="0">
                <a:latin typeface="Georgia" panose="02040502050405020303" pitchFamily="18" charset="0"/>
              </a:rPr>
              <a:t> </a:t>
            </a:r>
            <a:r>
              <a:rPr lang="en-US" dirty="0">
                <a:latin typeface="Georgia" panose="02040502050405020303" pitchFamily="18" charset="0"/>
              </a:rPr>
              <a:t>f</a:t>
            </a:r>
            <a:r>
              <a:rPr lang="en-US" spc="-5" dirty="0">
                <a:latin typeface="Georgia" panose="02040502050405020303" pitchFamily="18" charset="0"/>
              </a:rPr>
              <a:t>r</a:t>
            </a:r>
            <a:r>
              <a:rPr lang="en-US" dirty="0">
                <a:latin typeface="Georgia" panose="02040502050405020303" pitchFamily="18" charset="0"/>
              </a:rPr>
              <a:t>om</a:t>
            </a:r>
            <a:r>
              <a:rPr lang="en-US" spc="-10" dirty="0">
                <a:latin typeface="Georgia" panose="02040502050405020303" pitchFamily="18" charset="0"/>
              </a:rPr>
              <a:t> </a:t>
            </a:r>
            <a:r>
              <a:rPr lang="en-US" dirty="0">
                <a:latin typeface="Georgia" panose="02040502050405020303" pitchFamily="18" charset="0"/>
              </a:rPr>
              <a:t>g</a:t>
            </a:r>
            <a:r>
              <a:rPr lang="en-US" spc="-5" dirty="0">
                <a:latin typeface="Georgia" panose="02040502050405020303" pitchFamily="18" charset="0"/>
              </a:rPr>
              <a:t>e</a:t>
            </a:r>
            <a:r>
              <a:rPr lang="en-US" dirty="0">
                <a:latin typeface="Georgia" panose="02040502050405020303" pitchFamily="18" charset="0"/>
              </a:rPr>
              <a:t>tt</a:t>
            </a:r>
            <a:r>
              <a:rPr lang="en-US" spc="-5" dirty="0">
                <a:latin typeface="Georgia" panose="02040502050405020303" pitchFamily="18" charset="0"/>
              </a:rPr>
              <a:t>i</a:t>
            </a:r>
            <a:r>
              <a:rPr lang="en-US" dirty="0">
                <a:latin typeface="Georgia" panose="02040502050405020303" pitchFamily="18" charset="0"/>
              </a:rPr>
              <a:t>ng</a:t>
            </a:r>
            <a:r>
              <a:rPr lang="en-US" spc="-10" dirty="0">
                <a:latin typeface="Georgia" panose="02040502050405020303" pitchFamily="18" charset="0"/>
              </a:rPr>
              <a:t> </a:t>
            </a:r>
            <a:r>
              <a:rPr lang="en-US" spc="-5" dirty="0">
                <a:latin typeface="Georgia" panose="02040502050405020303" pitchFamily="18" charset="0"/>
              </a:rPr>
              <a:t>l</a:t>
            </a:r>
            <a:r>
              <a:rPr lang="en-US" dirty="0">
                <a:latin typeface="Georgia" panose="02040502050405020303" pitchFamily="18" charset="0"/>
              </a:rPr>
              <a:t>o</a:t>
            </a:r>
            <a:r>
              <a:rPr lang="en-US" spc="-5" dirty="0">
                <a:latin typeface="Georgia" panose="02040502050405020303" pitchFamily="18" charset="0"/>
              </a:rPr>
              <a:t>s</a:t>
            </a:r>
            <a:r>
              <a:rPr lang="en-US" dirty="0">
                <a:latin typeface="Georgia" panose="02040502050405020303" pitchFamily="18" charset="0"/>
              </a:rPr>
              <a:t>t,</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e</a:t>
            </a:r>
            <a:r>
              <a:rPr lang="en-US" spc="-35" dirty="0">
                <a:latin typeface="Georgia" panose="02040502050405020303" pitchFamily="18" charset="0"/>
              </a:rPr>
              <a:t> </a:t>
            </a:r>
            <a:r>
              <a:rPr lang="en-US" spc="35" dirty="0">
                <a:latin typeface="Georgia" panose="02040502050405020303" pitchFamily="18" charset="0"/>
              </a:rPr>
              <a:t>w</a:t>
            </a:r>
            <a:r>
              <a:rPr lang="en-US" spc="-15" dirty="0">
                <a:latin typeface="Georgia" panose="02040502050405020303" pitchFamily="18" charset="0"/>
              </a:rPr>
              <a:t>i</a:t>
            </a:r>
            <a:r>
              <a:rPr lang="en-US" spc="-5" dirty="0">
                <a:latin typeface="Georgia" panose="02040502050405020303" pitchFamily="18" charset="0"/>
              </a:rPr>
              <a:t>l</a:t>
            </a:r>
            <a:r>
              <a:rPr lang="en-US" dirty="0">
                <a:latin typeface="Georgia" panose="02040502050405020303" pitchFamily="18" charset="0"/>
              </a:rPr>
              <a:t>l</a:t>
            </a:r>
            <a:r>
              <a:rPr lang="en-US" spc="-50" dirty="0">
                <a:latin typeface="Georgia" panose="02040502050405020303" pitchFamily="18" charset="0"/>
              </a:rPr>
              <a:t> </a:t>
            </a:r>
            <a:r>
              <a:rPr lang="en-US" dirty="0">
                <a:latin typeface="Georgia" panose="02040502050405020303" pitchFamily="18" charset="0"/>
              </a:rPr>
              <a:t>u</a:t>
            </a:r>
            <a:r>
              <a:rPr lang="en-US" spc="-5" dirty="0">
                <a:latin typeface="Georgia" panose="02040502050405020303" pitchFamily="18" charset="0"/>
              </a:rPr>
              <a:t>s</a:t>
            </a:r>
            <a:r>
              <a:rPr lang="en-US" dirty="0">
                <a:latin typeface="Georgia" panose="02040502050405020303" pitchFamily="18" charset="0"/>
              </a:rPr>
              <a:t>e th</a:t>
            </a:r>
            <a:r>
              <a:rPr lang="en-US" spc="-5" dirty="0">
                <a:latin typeface="Georgia" panose="02040502050405020303" pitchFamily="18" charset="0"/>
              </a:rPr>
              <a:t>i</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f</a:t>
            </a:r>
            <a:r>
              <a:rPr lang="en-US" spc="-5" dirty="0">
                <a:latin typeface="Georgia" panose="02040502050405020303" pitchFamily="18" charset="0"/>
              </a:rPr>
              <a:t>ram</a:t>
            </a:r>
            <a:r>
              <a:rPr lang="en-US" spc="-25" dirty="0">
                <a:latin typeface="Georgia" panose="02040502050405020303" pitchFamily="18" charset="0"/>
              </a:rPr>
              <a:t>e</a:t>
            </a:r>
            <a:r>
              <a:rPr lang="en-US" spc="35" dirty="0">
                <a:latin typeface="Georgia" panose="02040502050405020303" pitchFamily="18" charset="0"/>
              </a:rPr>
              <a:t>w</a:t>
            </a:r>
            <a:r>
              <a:rPr lang="en-US" dirty="0">
                <a:latin typeface="Georgia" panose="02040502050405020303" pitchFamily="18" charset="0"/>
              </a:rPr>
              <a:t>o</a:t>
            </a:r>
            <a:r>
              <a:rPr lang="en-US" spc="-5" dirty="0">
                <a:latin typeface="Georgia" panose="02040502050405020303" pitchFamily="18" charset="0"/>
              </a:rPr>
              <a:t>r</a:t>
            </a:r>
            <a:r>
              <a:rPr lang="en-US" dirty="0">
                <a:latin typeface="Georgia" panose="02040502050405020303" pitchFamily="18" charset="0"/>
              </a:rPr>
              <a:t>k</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spc="-5" dirty="0">
                <a:latin typeface="Georgia" panose="02040502050405020303" pitchFamily="18" charset="0"/>
              </a:rPr>
              <a:t>s</a:t>
            </a:r>
            <a:r>
              <a:rPr lang="en-US" dirty="0">
                <a:latin typeface="Georgia" panose="02040502050405020303" pitchFamily="18" charset="0"/>
              </a:rPr>
              <a:t>t</a:t>
            </a:r>
            <a:r>
              <a:rPr lang="en-US" spc="-5" dirty="0">
                <a:latin typeface="Georgia" panose="02040502050405020303" pitchFamily="18" charset="0"/>
              </a:rPr>
              <a:t>r</a:t>
            </a:r>
            <a:r>
              <a:rPr lang="en-US" dirty="0">
                <a:latin typeface="Georgia" panose="02040502050405020303" pitchFamily="18" charset="0"/>
              </a:rPr>
              <a:t>u</a:t>
            </a:r>
            <a:r>
              <a:rPr lang="en-US" spc="-5" dirty="0">
                <a:latin typeface="Georgia" panose="02040502050405020303" pitchFamily="18" charset="0"/>
              </a:rPr>
              <a:t>c</a:t>
            </a:r>
            <a:r>
              <a:rPr lang="en-US" dirty="0">
                <a:latin typeface="Georgia" panose="02040502050405020303" pitchFamily="18" charset="0"/>
              </a:rPr>
              <a:t>tu</a:t>
            </a:r>
            <a:r>
              <a:rPr lang="en-US" spc="-5" dirty="0">
                <a:latin typeface="Georgia" panose="02040502050405020303" pitchFamily="18" charset="0"/>
              </a:rPr>
              <a:t>r</a:t>
            </a:r>
            <a:r>
              <a:rPr lang="en-US" dirty="0">
                <a:latin typeface="Georgia" panose="02040502050405020303" pitchFamily="18" charset="0"/>
              </a:rPr>
              <a:t>e the </a:t>
            </a:r>
            <a:r>
              <a:rPr lang="en-US" spc="-5" dirty="0">
                <a:latin typeface="Georgia" panose="02040502050405020303" pitchFamily="18" charset="0"/>
              </a:rPr>
              <a:t>la</a:t>
            </a:r>
            <a:r>
              <a:rPr lang="en-US" dirty="0">
                <a:latin typeface="Georgia" panose="02040502050405020303" pitchFamily="18" charset="0"/>
              </a:rPr>
              <a:t>nd</a:t>
            </a:r>
            <a:r>
              <a:rPr lang="en-US" spc="-5" dirty="0">
                <a:latin typeface="Georgia" panose="02040502050405020303" pitchFamily="18" charset="0"/>
              </a:rPr>
              <a:t>sca</a:t>
            </a:r>
            <a:r>
              <a:rPr lang="en-US" dirty="0">
                <a:latin typeface="Georgia" panose="02040502050405020303" pitchFamily="18" charset="0"/>
              </a:rPr>
              <a:t>pe of</a:t>
            </a:r>
            <a:r>
              <a:rPr lang="en-US" spc="-10"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 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lang="en-US" sz="1500" b="1" dirty="0">
                <a:solidFill>
                  <a:srgbClr val="00529F"/>
                </a:solidFill>
                <a:latin typeface="Georgia" panose="02040502050405020303" pitchFamily="18" charset="0"/>
                <a:cs typeface="Arial"/>
              </a:rPr>
              <a:t>The framework for this workshop</a:t>
            </a:r>
            <a:endParaRPr sz="1500" dirty="0">
              <a:solidFill>
                <a:prstClr val="black"/>
              </a:solidFill>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object 2"/>
          <p:cNvSpPr txBox="1"/>
          <p:nvPr/>
        </p:nvSpPr>
        <p:spPr>
          <a:xfrm>
            <a:off x="1098808" y="2797568"/>
            <a:ext cx="1027430" cy="3411220"/>
          </a:xfrm>
          <a:prstGeom prst="rect">
            <a:avLst/>
          </a:prstGeom>
          <a:solidFill>
            <a:srgbClr val="CCDDEC"/>
          </a:solidFill>
        </p:spPr>
        <p:txBody>
          <a:bodyPr vert="horz" wrap="square" lIns="0" tIns="0" rIns="0" bIns="0" rtlCol="0">
            <a:spAutoFit/>
          </a:bodyPr>
          <a:lstStyle/>
          <a:p>
            <a:pPr marL="37465" marR="85090">
              <a:lnSpc>
                <a:spcPct val="100699"/>
              </a:lnSpc>
            </a:pPr>
            <a:r>
              <a:rPr sz="1500" b="1" spc="-110" dirty="0">
                <a:latin typeface="Arial"/>
                <a:cs typeface="Arial"/>
              </a:rPr>
              <a:t>T</a:t>
            </a:r>
            <a:r>
              <a:rPr sz="1500" b="1" spc="-65" dirty="0">
                <a:latin typeface="Arial"/>
                <a:cs typeface="Arial"/>
              </a:rPr>
              <a:t>y</a:t>
            </a:r>
            <a:r>
              <a:rPr sz="1500" b="1" dirty="0">
                <a:latin typeface="Arial"/>
                <a:cs typeface="Arial"/>
              </a:rPr>
              <a:t>p</a:t>
            </a:r>
            <a:r>
              <a:rPr sz="1500" b="1" spc="-5" dirty="0">
                <a:latin typeface="Arial"/>
                <a:cs typeface="Arial"/>
              </a:rPr>
              <a:t>e</a:t>
            </a:r>
            <a:r>
              <a:rPr sz="1500" b="1" dirty="0">
                <a:latin typeface="Arial"/>
                <a:cs typeface="Arial"/>
              </a:rPr>
              <a:t>s</a:t>
            </a:r>
            <a:r>
              <a:rPr sz="1500" b="1" spc="35" dirty="0">
                <a:latin typeface="Arial"/>
                <a:cs typeface="Arial"/>
              </a:rPr>
              <a:t> </a:t>
            </a:r>
            <a:r>
              <a:rPr sz="1500" b="1" dirty="0">
                <a:latin typeface="Arial"/>
                <a:cs typeface="Arial"/>
              </a:rPr>
              <a:t>of (M</a:t>
            </a:r>
            <a:r>
              <a:rPr sz="1500" b="1" spc="-5" dirty="0">
                <a:latin typeface="Arial"/>
                <a:cs typeface="Arial"/>
              </a:rPr>
              <a:t>ac</a:t>
            </a:r>
            <a:r>
              <a:rPr sz="1500" b="1" dirty="0">
                <a:latin typeface="Arial"/>
                <a:cs typeface="Arial"/>
              </a:rPr>
              <a:t>h</a:t>
            </a:r>
            <a:r>
              <a:rPr sz="1500" b="1" spc="-5" dirty="0">
                <a:latin typeface="Arial"/>
                <a:cs typeface="Arial"/>
              </a:rPr>
              <a:t>i</a:t>
            </a:r>
            <a:r>
              <a:rPr sz="1500" b="1" dirty="0">
                <a:latin typeface="Arial"/>
                <a:cs typeface="Arial"/>
              </a:rPr>
              <a:t>n</a:t>
            </a:r>
            <a:r>
              <a:rPr sz="1500" b="1" spc="-5" dirty="0">
                <a:latin typeface="Arial"/>
                <a:cs typeface="Arial"/>
              </a:rPr>
              <a:t>e</a:t>
            </a:r>
            <a:r>
              <a:rPr sz="1500" b="1"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 </a:t>
            </a:r>
            <a:r>
              <a:rPr sz="1500" b="1" spc="-5" dirty="0">
                <a:latin typeface="Arial"/>
                <a:cs typeface="Arial"/>
              </a:rPr>
              <a:t>me</a:t>
            </a:r>
            <a:r>
              <a:rPr sz="1500" b="1" dirty="0">
                <a:latin typeface="Arial"/>
                <a:cs typeface="Arial"/>
              </a:rPr>
              <a:t>thods</a:t>
            </a:r>
            <a:endParaRPr sz="1500">
              <a:latin typeface="Arial"/>
              <a:cs typeface="Arial"/>
            </a:endParaRPr>
          </a:p>
        </p:txBody>
      </p:sp>
      <p:sp>
        <p:nvSpPr>
          <p:cNvPr id="11" name="object 3"/>
          <p:cNvSpPr/>
          <p:nvPr/>
        </p:nvSpPr>
        <p:spPr>
          <a:xfrm>
            <a:off x="6025896" y="1901455"/>
            <a:ext cx="4893945" cy="320040"/>
          </a:xfrm>
          <a:custGeom>
            <a:avLst/>
            <a:gdLst/>
            <a:ahLst/>
            <a:cxnLst/>
            <a:rect l="l" t="t" r="r" b="b"/>
            <a:pathLst>
              <a:path w="4893945" h="320039">
                <a:moveTo>
                  <a:pt x="0" y="0"/>
                </a:moveTo>
                <a:lnTo>
                  <a:pt x="0" y="320039"/>
                </a:lnTo>
                <a:lnTo>
                  <a:pt x="4893563" y="320039"/>
                </a:lnTo>
                <a:lnTo>
                  <a:pt x="4893563" y="0"/>
                </a:lnTo>
                <a:lnTo>
                  <a:pt x="0" y="0"/>
                </a:lnTo>
                <a:close/>
              </a:path>
            </a:pathLst>
          </a:custGeom>
          <a:solidFill>
            <a:srgbClr val="CCDDEC"/>
          </a:solidFill>
        </p:spPr>
        <p:txBody>
          <a:bodyPr wrap="square" lIns="0" tIns="0" rIns="0" bIns="0" rtlCol="0"/>
          <a:lstStyle/>
          <a:p>
            <a:endParaRPr/>
          </a:p>
        </p:txBody>
      </p:sp>
      <p:sp>
        <p:nvSpPr>
          <p:cNvPr id="12" name="object 4"/>
          <p:cNvSpPr/>
          <p:nvPr/>
        </p:nvSpPr>
        <p:spPr>
          <a:xfrm>
            <a:off x="7505701"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13" name="object 5"/>
          <p:cNvSpPr/>
          <p:nvPr/>
        </p:nvSpPr>
        <p:spPr>
          <a:xfrm>
            <a:off x="6025896" y="2797568"/>
            <a:ext cx="454659" cy="346075"/>
          </a:xfrm>
          <a:custGeom>
            <a:avLst/>
            <a:gdLst/>
            <a:ahLst/>
            <a:cxnLst/>
            <a:rect l="l" t="t" r="r" b="b"/>
            <a:pathLst>
              <a:path w="454660"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16" name="object 6"/>
          <p:cNvSpPr/>
          <p:nvPr/>
        </p:nvSpPr>
        <p:spPr>
          <a:xfrm>
            <a:off x="6518148" y="2797568"/>
            <a:ext cx="454659" cy="346075"/>
          </a:xfrm>
          <a:custGeom>
            <a:avLst/>
            <a:gdLst/>
            <a:ahLst/>
            <a:cxnLst/>
            <a:rect l="l" t="t" r="r" b="b"/>
            <a:pathLst>
              <a:path w="454660"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17" name="object 7"/>
          <p:cNvSpPr/>
          <p:nvPr/>
        </p:nvSpPr>
        <p:spPr>
          <a:xfrm>
            <a:off x="7011925"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18" name="object 8"/>
          <p:cNvSpPr/>
          <p:nvPr/>
        </p:nvSpPr>
        <p:spPr>
          <a:xfrm>
            <a:off x="7999477"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19" name="object 9"/>
          <p:cNvSpPr/>
          <p:nvPr/>
        </p:nvSpPr>
        <p:spPr>
          <a:xfrm>
            <a:off x="8491729"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20" name="object 10"/>
          <p:cNvSpPr/>
          <p:nvPr/>
        </p:nvSpPr>
        <p:spPr>
          <a:xfrm>
            <a:off x="8985504"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21" name="object 11"/>
          <p:cNvSpPr/>
          <p:nvPr/>
        </p:nvSpPr>
        <p:spPr>
          <a:xfrm>
            <a:off x="9479280"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22" name="object 12"/>
          <p:cNvSpPr/>
          <p:nvPr/>
        </p:nvSpPr>
        <p:spPr>
          <a:xfrm>
            <a:off x="9971532" y="2797568"/>
            <a:ext cx="455930" cy="346075"/>
          </a:xfrm>
          <a:custGeom>
            <a:avLst/>
            <a:gdLst/>
            <a:ahLst/>
            <a:cxnLst/>
            <a:rect l="l" t="t" r="r" b="b"/>
            <a:pathLst>
              <a:path w="455929" h="346075">
                <a:moveTo>
                  <a:pt x="0" y="0"/>
                </a:moveTo>
                <a:lnTo>
                  <a:pt x="0" y="345947"/>
                </a:lnTo>
                <a:lnTo>
                  <a:pt x="455675" y="345947"/>
                </a:lnTo>
                <a:lnTo>
                  <a:pt x="455675" y="0"/>
                </a:lnTo>
                <a:lnTo>
                  <a:pt x="0" y="0"/>
                </a:lnTo>
                <a:close/>
              </a:path>
            </a:pathLst>
          </a:custGeom>
          <a:solidFill>
            <a:srgbClr val="CCDDEC"/>
          </a:solidFill>
        </p:spPr>
        <p:txBody>
          <a:bodyPr wrap="square" lIns="0" tIns="0" rIns="0" bIns="0" rtlCol="0"/>
          <a:lstStyle/>
          <a:p>
            <a:endParaRPr/>
          </a:p>
        </p:txBody>
      </p:sp>
      <p:sp>
        <p:nvSpPr>
          <p:cNvPr id="23" name="object 13"/>
          <p:cNvSpPr/>
          <p:nvPr/>
        </p:nvSpPr>
        <p:spPr>
          <a:xfrm>
            <a:off x="10465308" y="2797568"/>
            <a:ext cx="454659" cy="346075"/>
          </a:xfrm>
          <a:custGeom>
            <a:avLst/>
            <a:gdLst/>
            <a:ahLst/>
            <a:cxnLst/>
            <a:rect l="l" t="t" r="r" b="b"/>
            <a:pathLst>
              <a:path w="454659" h="346075">
                <a:moveTo>
                  <a:pt x="0" y="0"/>
                </a:moveTo>
                <a:lnTo>
                  <a:pt x="0" y="345947"/>
                </a:lnTo>
                <a:lnTo>
                  <a:pt x="454151" y="345947"/>
                </a:lnTo>
                <a:lnTo>
                  <a:pt x="454151" y="0"/>
                </a:lnTo>
                <a:lnTo>
                  <a:pt x="0" y="0"/>
                </a:lnTo>
                <a:close/>
              </a:path>
            </a:pathLst>
          </a:custGeom>
          <a:solidFill>
            <a:srgbClr val="CCDDEC"/>
          </a:solidFill>
        </p:spPr>
        <p:txBody>
          <a:bodyPr wrap="square" lIns="0" tIns="0" rIns="0" bIns="0" rtlCol="0"/>
          <a:lstStyle/>
          <a:p>
            <a:endParaRPr/>
          </a:p>
        </p:txBody>
      </p:sp>
      <p:sp>
        <p:nvSpPr>
          <p:cNvPr id="24" name="object 14"/>
          <p:cNvSpPr/>
          <p:nvPr/>
        </p:nvSpPr>
        <p:spPr>
          <a:xfrm>
            <a:off x="6025896" y="3189236"/>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25" name="object 15"/>
          <p:cNvSpPr/>
          <p:nvPr/>
        </p:nvSpPr>
        <p:spPr>
          <a:xfrm>
            <a:off x="6518148" y="3189236"/>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26" name="object 16"/>
          <p:cNvSpPr/>
          <p:nvPr/>
        </p:nvSpPr>
        <p:spPr>
          <a:xfrm>
            <a:off x="7011925"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27" name="object 17"/>
          <p:cNvSpPr/>
          <p:nvPr/>
        </p:nvSpPr>
        <p:spPr>
          <a:xfrm>
            <a:off x="7505701"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28" name="object 18"/>
          <p:cNvSpPr/>
          <p:nvPr/>
        </p:nvSpPr>
        <p:spPr>
          <a:xfrm>
            <a:off x="7999477"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29" name="object 19"/>
          <p:cNvSpPr/>
          <p:nvPr/>
        </p:nvSpPr>
        <p:spPr>
          <a:xfrm>
            <a:off x="8491729"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0" name="object 20"/>
          <p:cNvSpPr/>
          <p:nvPr/>
        </p:nvSpPr>
        <p:spPr>
          <a:xfrm>
            <a:off x="8985504"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1" name="object 21"/>
          <p:cNvSpPr/>
          <p:nvPr/>
        </p:nvSpPr>
        <p:spPr>
          <a:xfrm>
            <a:off x="9479280"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2" name="object 22"/>
          <p:cNvSpPr/>
          <p:nvPr/>
        </p:nvSpPr>
        <p:spPr>
          <a:xfrm>
            <a:off x="9971532" y="3189236"/>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33" name="object 23"/>
          <p:cNvSpPr/>
          <p:nvPr/>
        </p:nvSpPr>
        <p:spPr>
          <a:xfrm>
            <a:off x="10465308" y="3189236"/>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4" name="object 24"/>
          <p:cNvSpPr/>
          <p:nvPr/>
        </p:nvSpPr>
        <p:spPr>
          <a:xfrm>
            <a:off x="6025896" y="3580904"/>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5" name="object 25"/>
          <p:cNvSpPr/>
          <p:nvPr/>
        </p:nvSpPr>
        <p:spPr>
          <a:xfrm>
            <a:off x="6518148" y="3580904"/>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6" name="object 26"/>
          <p:cNvSpPr/>
          <p:nvPr/>
        </p:nvSpPr>
        <p:spPr>
          <a:xfrm>
            <a:off x="7011925"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7" name="object 27"/>
          <p:cNvSpPr/>
          <p:nvPr/>
        </p:nvSpPr>
        <p:spPr>
          <a:xfrm>
            <a:off x="7505701"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8" name="object 28"/>
          <p:cNvSpPr/>
          <p:nvPr/>
        </p:nvSpPr>
        <p:spPr>
          <a:xfrm>
            <a:off x="7999477"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39" name="object 29"/>
          <p:cNvSpPr/>
          <p:nvPr/>
        </p:nvSpPr>
        <p:spPr>
          <a:xfrm>
            <a:off x="8491729"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40" name="object 30"/>
          <p:cNvSpPr/>
          <p:nvPr/>
        </p:nvSpPr>
        <p:spPr>
          <a:xfrm>
            <a:off x="8985504"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41" name="object 31"/>
          <p:cNvSpPr/>
          <p:nvPr/>
        </p:nvSpPr>
        <p:spPr>
          <a:xfrm>
            <a:off x="9479280"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42" name="object 32"/>
          <p:cNvSpPr/>
          <p:nvPr/>
        </p:nvSpPr>
        <p:spPr>
          <a:xfrm>
            <a:off x="9971532" y="3580904"/>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43" name="object 33"/>
          <p:cNvSpPr/>
          <p:nvPr/>
        </p:nvSpPr>
        <p:spPr>
          <a:xfrm>
            <a:off x="10465308" y="3580904"/>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44" name="object 34"/>
          <p:cNvSpPr/>
          <p:nvPr/>
        </p:nvSpPr>
        <p:spPr>
          <a:xfrm>
            <a:off x="6025896" y="2383039"/>
            <a:ext cx="4893945" cy="318770"/>
          </a:xfrm>
          <a:custGeom>
            <a:avLst/>
            <a:gdLst/>
            <a:ahLst/>
            <a:cxnLst/>
            <a:rect l="l" t="t" r="r" b="b"/>
            <a:pathLst>
              <a:path w="4893945" h="318769">
                <a:moveTo>
                  <a:pt x="0" y="0"/>
                </a:moveTo>
                <a:lnTo>
                  <a:pt x="0" y="318515"/>
                </a:lnTo>
                <a:lnTo>
                  <a:pt x="4893563" y="318515"/>
                </a:lnTo>
                <a:lnTo>
                  <a:pt x="4893563" y="0"/>
                </a:lnTo>
                <a:lnTo>
                  <a:pt x="0" y="0"/>
                </a:lnTo>
                <a:close/>
              </a:path>
            </a:pathLst>
          </a:custGeom>
          <a:solidFill>
            <a:srgbClr val="CCDDEC"/>
          </a:solidFill>
        </p:spPr>
        <p:txBody>
          <a:bodyPr wrap="square" lIns="0" tIns="0" rIns="0" bIns="0" rtlCol="0"/>
          <a:lstStyle/>
          <a:p>
            <a:endParaRPr/>
          </a:p>
        </p:txBody>
      </p:sp>
      <p:sp>
        <p:nvSpPr>
          <p:cNvPr id="45" name="object 35"/>
          <p:cNvSpPr/>
          <p:nvPr/>
        </p:nvSpPr>
        <p:spPr>
          <a:xfrm>
            <a:off x="8426196" y="2221495"/>
            <a:ext cx="93345" cy="161925"/>
          </a:xfrm>
          <a:custGeom>
            <a:avLst/>
            <a:gdLst/>
            <a:ahLst/>
            <a:cxnLst/>
            <a:rect l="l" t="t" r="r" b="b"/>
            <a:pathLst>
              <a:path w="93345" h="161925">
                <a:moveTo>
                  <a:pt x="92963" y="68579"/>
                </a:moveTo>
                <a:lnTo>
                  <a:pt x="0" y="68579"/>
                </a:lnTo>
                <a:lnTo>
                  <a:pt x="30479" y="130555"/>
                </a:lnTo>
                <a:lnTo>
                  <a:pt x="30479" y="83819"/>
                </a:lnTo>
                <a:lnTo>
                  <a:pt x="62483" y="83819"/>
                </a:lnTo>
                <a:lnTo>
                  <a:pt x="62483" y="128556"/>
                </a:lnTo>
                <a:lnTo>
                  <a:pt x="92963" y="68579"/>
                </a:lnTo>
                <a:close/>
              </a:path>
              <a:path w="93345" h="161925">
                <a:moveTo>
                  <a:pt x="62483" y="68579"/>
                </a:moveTo>
                <a:lnTo>
                  <a:pt x="62483" y="0"/>
                </a:lnTo>
                <a:lnTo>
                  <a:pt x="30479" y="0"/>
                </a:lnTo>
                <a:lnTo>
                  <a:pt x="30479" y="68579"/>
                </a:lnTo>
                <a:lnTo>
                  <a:pt x="62483" y="68579"/>
                </a:lnTo>
                <a:close/>
              </a:path>
              <a:path w="93345" h="161925">
                <a:moveTo>
                  <a:pt x="62483" y="128556"/>
                </a:moveTo>
                <a:lnTo>
                  <a:pt x="62483" y="83819"/>
                </a:lnTo>
                <a:lnTo>
                  <a:pt x="30479" y="83819"/>
                </a:lnTo>
                <a:lnTo>
                  <a:pt x="30479" y="130555"/>
                </a:lnTo>
                <a:lnTo>
                  <a:pt x="45719" y="161543"/>
                </a:lnTo>
                <a:lnTo>
                  <a:pt x="62483" y="128556"/>
                </a:lnTo>
                <a:close/>
              </a:path>
            </a:pathLst>
          </a:custGeom>
          <a:solidFill>
            <a:srgbClr val="7F7F7F"/>
          </a:solidFill>
        </p:spPr>
        <p:txBody>
          <a:bodyPr wrap="square" lIns="0" tIns="0" rIns="0" bIns="0" rtlCol="0"/>
          <a:lstStyle/>
          <a:p>
            <a:endParaRPr/>
          </a:p>
        </p:txBody>
      </p:sp>
      <p:sp>
        <p:nvSpPr>
          <p:cNvPr id="46" name="object 36"/>
          <p:cNvSpPr/>
          <p:nvPr/>
        </p:nvSpPr>
        <p:spPr>
          <a:xfrm>
            <a:off x="6150864" y="1916697"/>
            <a:ext cx="288290" cy="288290"/>
          </a:xfrm>
          <a:custGeom>
            <a:avLst/>
            <a:gdLst/>
            <a:ahLst/>
            <a:cxnLst/>
            <a:rect l="l" t="t" r="r" b="b"/>
            <a:pathLst>
              <a:path w="288289" h="288289">
                <a:moveTo>
                  <a:pt x="288018" y="142531"/>
                </a:moveTo>
                <a:lnTo>
                  <a:pt x="280926" y="100325"/>
                </a:lnTo>
                <a:lnTo>
                  <a:pt x="262343" y="63052"/>
                </a:lnTo>
                <a:lnTo>
                  <a:pt x="234238" y="32702"/>
                </a:lnTo>
                <a:lnTo>
                  <a:pt x="198582" y="11268"/>
                </a:lnTo>
                <a:lnTo>
                  <a:pt x="157346" y="740"/>
                </a:lnTo>
                <a:lnTo>
                  <a:pt x="142701" y="0"/>
                </a:lnTo>
                <a:lnTo>
                  <a:pt x="128081" y="807"/>
                </a:lnTo>
                <a:lnTo>
                  <a:pt x="87079" y="11631"/>
                </a:lnTo>
                <a:lnTo>
                  <a:pt x="51855" y="33476"/>
                </a:lnTo>
                <a:lnTo>
                  <a:pt x="24323" y="64305"/>
                </a:lnTo>
                <a:lnTo>
                  <a:pt x="6400" y="102084"/>
                </a:lnTo>
                <a:lnTo>
                  <a:pt x="0" y="144778"/>
                </a:lnTo>
                <a:lnTo>
                  <a:pt x="5" y="146070"/>
                </a:lnTo>
                <a:lnTo>
                  <a:pt x="6745" y="188377"/>
                </a:lnTo>
                <a:lnTo>
                  <a:pt x="24982" y="225551"/>
                </a:lnTo>
                <a:lnTo>
                  <a:pt x="52914" y="255693"/>
                </a:lnTo>
                <a:lnTo>
                  <a:pt x="88736" y="276904"/>
                </a:lnTo>
                <a:lnTo>
                  <a:pt x="130644" y="287288"/>
                </a:lnTo>
                <a:lnTo>
                  <a:pt x="145654" y="288015"/>
                </a:lnTo>
                <a:lnTo>
                  <a:pt x="160135" y="287057"/>
                </a:lnTo>
                <a:lnTo>
                  <a:pt x="200878" y="276089"/>
                </a:lnTo>
                <a:lnTo>
                  <a:pt x="236026" y="254368"/>
                </a:lnTo>
                <a:lnTo>
                  <a:pt x="263591" y="223678"/>
                </a:lnTo>
                <a:lnTo>
                  <a:pt x="281585" y="185804"/>
                </a:lnTo>
                <a:lnTo>
                  <a:pt x="288018" y="142531"/>
                </a:lnTo>
                <a:close/>
              </a:path>
            </a:pathLst>
          </a:custGeom>
          <a:solidFill>
            <a:srgbClr val="FF9832"/>
          </a:solidFill>
        </p:spPr>
        <p:txBody>
          <a:bodyPr wrap="square" lIns="0" tIns="0" rIns="0" bIns="0" rtlCol="0"/>
          <a:lstStyle/>
          <a:p>
            <a:endParaRPr/>
          </a:p>
        </p:txBody>
      </p:sp>
      <p:sp>
        <p:nvSpPr>
          <p:cNvPr id="47" name="object 37"/>
          <p:cNvSpPr txBox="1"/>
          <p:nvPr/>
        </p:nvSpPr>
        <p:spPr>
          <a:xfrm>
            <a:off x="6215894" y="1964808"/>
            <a:ext cx="3528060" cy="217804"/>
          </a:xfrm>
          <a:prstGeom prst="rect">
            <a:avLst/>
          </a:prstGeom>
        </p:spPr>
        <p:txBody>
          <a:bodyPr vert="horz" wrap="square" lIns="0" tIns="0" rIns="0" bIns="0" rtlCol="0">
            <a:spAutoFit/>
          </a:bodyPr>
          <a:lstStyle/>
          <a:p>
            <a:pPr marL="12700">
              <a:lnSpc>
                <a:spcPct val="100000"/>
              </a:lnSpc>
              <a:tabLst>
                <a:tab pos="998219" algn="l"/>
              </a:tabLst>
            </a:pPr>
            <a:r>
              <a:rPr sz="1500" b="1" dirty="0">
                <a:latin typeface="Arial"/>
                <a:cs typeface="Arial"/>
              </a:rPr>
              <a:t>A	</a:t>
            </a:r>
            <a:r>
              <a:rPr sz="1500" b="1" spc="-110" dirty="0">
                <a:latin typeface="Arial"/>
                <a:cs typeface="Arial"/>
              </a:rPr>
              <a:t>T</a:t>
            </a:r>
            <a:r>
              <a:rPr sz="1500" b="1" spc="-65" dirty="0">
                <a:latin typeface="Arial"/>
                <a:cs typeface="Arial"/>
              </a:rPr>
              <a:t>y</a:t>
            </a:r>
            <a:r>
              <a:rPr sz="1500" b="1" dirty="0">
                <a:latin typeface="Arial"/>
                <a:cs typeface="Arial"/>
              </a:rPr>
              <a:t>p</a:t>
            </a:r>
            <a:r>
              <a:rPr sz="1500" b="1" spc="-5" dirty="0">
                <a:latin typeface="Arial"/>
                <a:cs typeface="Arial"/>
              </a:rPr>
              <a:t>e</a:t>
            </a:r>
            <a:r>
              <a:rPr sz="1500" b="1" dirty="0">
                <a:latin typeface="Arial"/>
                <a:cs typeface="Arial"/>
              </a:rPr>
              <a:t>s</a:t>
            </a:r>
            <a:r>
              <a:rPr sz="1500" b="1" spc="35" dirty="0">
                <a:latin typeface="Arial"/>
                <a:cs typeface="Arial"/>
              </a:rPr>
              <a:t> </a:t>
            </a:r>
            <a:r>
              <a:rPr sz="1500" b="1" dirty="0">
                <a:latin typeface="Arial"/>
                <a:cs typeface="Arial"/>
              </a:rPr>
              <a:t>of</a:t>
            </a:r>
            <a:r>
              <a:rPr sz="1500" b="1" spc="-10" dirty="0">
                <a:latin typeface="Arial"/>
                <a:cs typeface="Arial"/>
              </a:rPr>
              <a:t> </a:t>
            </a:r>
            <a:r>
              <a:rPr sz="1500" b="1" dirty="0">
                <a:latin typeface="Arial"/>
                <a:cs typeface="Arial"/>
              </a:rPr>
              <a:t>(M</a:t>
            </a:r>
            <a:r>
              <a:rPr sz="1500" b="1" spc="-5" dirty="0">
                <a:latin typeface="Arial"/>
                <a:cs typeface="Arial"/>
              </a:rPr>
              <a:t>ac</a:t>
            </a:r>
            <a:r>
              <a:rPr sz="1500" b="1" dirty="0">
                <a:latin typeface="Arial"/>
                <a:cs typeface="Arial"/>
              </a:rPr>
              <a:t>h</a:t>
            </a:r>
            <a:r>
              <a:rPr sz="1500" b="1" spc="-5" dirty="0">
                <a:latin typeface="Arial"/>
                <a:cs typeface="Arial"/>
              </a:rPr>
              <a:t>i</a:t>
            </a:r>
            <a:r>
              <a:rPr sz="1500" b="1" dirty="0">
                <a:latin typeface="Arial"/>
                <a:cs typeface="Arial"/>
              </a:rPr>
              <a:t>n</a:t>
            </a:r>
            <a:r>
              <a:rPr sz="1500" b="1" spc="-5" dirty="0">
                <a:latin typeface="Arial"/>
                <a:cs typeface="Arial"/>
              </a:rPr>
              <a:t>e</a:t>
            </a:r>
            <a:r>
              <a:rPr sz="1500" b="1" dirty="0">
                <a:latin typeface="Arial"/>
                <a:cs typeface="Arial"/>
              </a:rPr>
              <a:t>)</a:t>
            </a:r>
            <a:r>
              <a:rPr sz="1500" b="1" spc="-35"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a:latin typeface="Arial"/>
              <a:cs typeface="Arial"/>
            </a:endParaRPr>
          </a:p>
        </p:txBody>
      </p:sp>
      <p:sp>
        <p:nvSpPr>
          <p:cNvPr id="48" name="object 38"/>
          <p:cNvSpPr txBox="1"/>
          <p:nvPr/>
        </p:nvSpPr>
        <p:spPr>
          <a:xfrm>
            <a:off x="6714242" y="2446392"/>
            <a:ext cx="3518535" cy="217804"/>
          </a:xfrm>
          <a:prstGeom prst="rect">
            <a:avLst/>
          </a:prstGeom>
        </p:spPr>
        <p:txBody>
          <a:bodyPr vert="horz" wrap="square" lIns="0" tIns="0" rIns="0" bIns="0" rtlCol="0">
            <a:spAutoFit/>
          </a:bodyPr>
          <a:lstStyle/>
          <a:p>
            <a:pPr marL="12700">
              <a:lnSpc>
                <a:spcPct val="100000"/>
              </a:lnSpc>
            </a:pPr>
            <a:r>
              <a:rPr sz="1500" b="1" spc="-110" dirty="0">
                <a:latin typeface="Arial"/>
                <a:cs typeface="Arial"/>
              </a:rPr>
              <a:t>T</a:t>
            </a:r>
            <a:r>
              <a:rPr sz="1500" b="1" spc="-65" dirty="0">
                <a:latin typeface="Arial"/>
                <a:cs typeface="Arial"/>
              </a:rPr>
              <a:t>y</a:t>
            </a:r>
            <a:r>
              <a:rPr sz="1500" b="1" dirty="0">
                <a:latin typeface="Arial"/>
                <a:cs typeface="Arial"/>
              </a:rPr>
              <a:t>p</a:t>
            </a:r>
            <a:r>
              <a:rPr sz="1500" b="1" spc="-5" dirty="0">
                <a:latin typeface="Arial"/>
                <a:cs typeface="Arial"/>
              </a:rPr>
              <a:t>e</a:t>
            </a:r>
            <a:r>
              <a:rPr sz="1500" b="1" dirty="0">
                <a:latin typeface="Arial"/>
                <a:cs typeface="Arial"/>
              </a:rPr>
              <a:t>s</a:t>
            </a:r>
            <a:r>
              <a:rPr sz="1500" b="1" spc="35" dirty="0">
                <a:latin typeface="Arial"/>
                <a:cs typeface="Arial"/>
              </a:rPr>
              <a:t> </a:t>
            </a:r>
            <a:r>
              <a:rPr sz="1500" b="1" dirty="0">
                <a:latin typeface="Arial"/>
                <a:cs typeface="Arial"/>
              </a:rPr>
              <a:t>of</a:t>
            </a:r>
            <a:r>
              <a:rPr sz="1500" b="1" spc="-10" dirty="0">
                <a:latin typeface="Arial"/>
                <a:cs typeface="Arial"/>
              </a:rPr>
              <a:t> </a:t>
            </a:r>
            <a:r>
              <a:rPr sz="1500" b="1" dirty="0">
                <a:latin typeface="Arial"/>
                <a:cs typeface="Arial"/>
              </a:rPr>
              <a:t>(M</a:t>
            </a:r>
            <a:r>
              <a:rPr sz="1500" b="1" spc="-5" dirty="0">
                <a:latin typeface="Arial"/>
                <a:cs typeface="Arial"/>
              </a:rPr>
              <a:t>ac</a:t>
            </a:r>
            <a:r>
              <a:rPr sz="1500" b="1" dirty="0">
                <a:latin typeface="Arial"/>
                <a:cs typeface="Arial"/>
              </a:rPr>
              <a:t>h</a:t>
            </a:r>
            <a:r>
              <a:rPr sz="1500" b="1" spc="-5" dirty="0">
                <a:latin typeface="Arial"/>
                <a:cs typeface="Arial"/>
              </a:rPr>
              <a:t>i</a:t>
            </a:r>
            <a:r>
              <a:rPr sz="1500" b="1" dirty="0">
                <a:latin typeface="Arial"/>
                <a:cs typeface="Arial"/>
              </a:rPr>
              <a:t>ne</a:t>
            </a:r>
            <a:r>
              <a:rPr sz="1500" b="1" spc="-35" dirty="0">
                <a:latin typeface="Arial"/>
                <a:cs typeface="Arial"/>
              </a:rPr>
              <a:t> </a:t>
            </a:r>
            <a:r>
              <a:rPr sz="1500" b="1" dirty="0">
                <a:latin typeface="Arial"/>
                <a:cs typeface="Arial"/>
              </a:rPr>
              <a:t>L</a:t>
            </a:r>
            <a:r>
              <a:rPr sz="1500" b="1" spc="-5" dirty="0">
                <a:latin typeface="Arial"/>
                <a:cs typeface="Arial"/>
              </a:rPr>
              <a:t>ear</a:t>
            </a:r>
            <a:r>
              <a:rPr sz="1500" b="1" dirty="0">
                <a:latin typeface="Arial"/>
                <a:cs typeface="Arial"/>
              </a:rPr>
              <a:t>n</a:t>
            </a:r>
            <a:r>
              <a:rPr sz="1500" b="1" spc="-5" dirty="0">
                <a:latin typeface="Arial"/>
                <a:cs typeface="Arial"/>
              </a:rPr>
              <a:t>i</a:t>
            </a:r>
            <a:r>
              <a:rPr sz="1500" b="1" dirty="0">
                <a:latin typeface="Arial"/>
                <a:cs typeface="Arial"/>
              </a:rPr>
              <a:t>ng)</a:t>
            </a:r>
            <a:r>
              <a:rPr sz="1500" b="1" spc="-35" dirty="0">
                <a:latin typeface="Arial"/>
                <a:cs typeface="Arial"/>
              </a:rPr>
              <a:t> </a:t>
            </a:r>
            <a:r>
              <a:rPr sz="1500" b="1" dirty="0">
                <a:latin typeface="Arial"/>
                <a:cs typeface="Arial"/>
              </a:rPr>
              <a:t>p</a:t>
            </a:r>
            <a:r>
              <a:rPr sz="1500" b="1" spc="-5" dirty="0">
                <a:latin typeface="Arial"/>
                <a:cs typeface="Arial"/>
              </a:rPr>
              <a:t>r</a:t>
            </a:r>
            <a:r>
              <a:rPr sz="1500" b="1" dirty="0">
                <a:latin typeface="Arial"/>
                <a:cs typeface="Arial"/>
              </a:rPr>
              <a:t>ob</a:t>
            </a:r>
            <a:r>
              <a:rPr sz="1500" b="1" spc="-5" dirty="0">
                <a:latin typeface="Arial"/>
                <a:cs typeface="Arial"/>
              </a:rPr>
              <a:t>lem</a:t>
            </a:r>
            <a:r>
              <a:rPr sz="1500" b="1" dirty="0">
                <a:latin typeface="Arial"/>
                <a:cs typeface="Arial"/>
              </a:rPr>
              <a:t>s</a:t>
            </a:r>
            <a:endParaRPr sz="1500">
              <a:latin typeface="Arial"/>
              <a:cs typeface="Arial"/>
            </a:endParaRPr>
          </a:p>
        </p:txBody>
      </p:sp>
      <p:sp>
        <p:nvSpPr>
          <p:cNvPr id="49" name="object 40"/>
          <p:cNvSpPr/>
          <p:nvPr/>
        </p:nvSpPr>
        <p:spPr>
          <a:xfrm>
            <a:off x="6150864" y="2398281"/>
            <a:ext cx="288290" cy="288290"/>
          </a:xfrm>
          <a:custGeom>
            <a:avLst/>
            <a:gdLst/>
            <a:ahLst/>
            <a:cxnLst/>
            <a:rect l="l" t="t" r="r" b="b"/>
            <a:pathLst>
              <a:path w="288289" h="288289">
                <a:moveTo>
                  <a:pt x="288018" y="142531"/>
                </a:moveTo>
                <a:lnTo>
                  <a:pt x="280926" y="100325"/>
                </a:lnTo>
                <a:lnTo>
                  <a:pt x="262343" y="63052"/>
                </a:lnTo>
                <a:lnTo>
                  <a:pt x="234238" y="32702"/>
                </a:lnTo>
                <a:lnTo>
                  <a:pt x="198582" y="11268"/>
                </a:lnTo>
                <a:lnTo>
                  <a:pt x="157346" y="740"/>
                </a:lnTo>
                <a:lnTo>
                  <a:pt x="142701" y="0"/>
                </a:lnTo>
                <a:lnTo>
                  <a:pt x="128081" y="807"/>
                </a:lnTo>
                <a:lnTo>
                  <a:pt x="87079" y="11631"/>
                </a:lnTo>
                <a:lnTo>
                  <a:pt x="51855" y="33476"/>
                </a:lnTo>
                <a:lnTo>
                  <a:pt x="24323" y="64305"/>
                </a:lnTo>
                <a:lnTo>
                  <a:pt x="6400" y="102084"/>
                </a:lnTo>
                <a:lnTo>
                  <a:pt x="0" y="144778"/>
                </a:lnTo>
                <a:lnTo>
                  <a:pt x="5" y="146070"/>
                </a:lnTo>
                <a:lnTo>
                  <a:pt x="6745" y="188377"/>
                </a:lnTo>
                <a:lnTo>
                  <a:pt x="24982" y="225551"/>
                </a:lnTo>
                <a:lnTo>
                  <a:pt x="52914" y="255693"/>
                </a:lnTo>
                <a:lnTo>
                  <a:pt x="88736" y="276904"/>
                </a:lnTo>
                <a:lnTo>
                  <a:pt x="130644" y="287288"/>
                </a:lnTo>
                <a:lnTo>
                  <a:pt x="145654" y="288015"/>
                </a:lnTo>
                <a:lnTo>
                  <a:pt x="160135" y="287057"/>
                </a:lnTo>
                <a:lnTo>
                  <a:pt x="200878" y="276089"/>
                </a:lnTo>
                <a:lnTo>
                  <a:pt x="236026" y="254368"/>
                </a:lnTo>
                <a:lnTo>
                  <a:pt x="263591" y="223678"/>
                </a:lnTo>
                <a:lnTo>
                  <a:pt x="281585" y="185804"/>
                </a:lnTo>
                <a:lnTo>
                  <a:pt x="288018" y="142531"/>
                </a:lnTo>
                <a:close/>
              </a:path>
            </a:pathLst>
          </a:custGeom>
          <a:solidFill>
            <a:srgbClr val="FF9832"/>
          </a:solidFill>
        </p:spPr>
        <p:txBody>
          <a:bodyPr wrap="square" lIns="0" tIns="0" rIns="0" bIns="0" rtlCol="0"/>
          <a:lstStyle/>
          <a:p>
            <a:endParaRPr/>
          </a:p>
        </p:txBody>
      </p:sp>
      <p:sp>
        <p:nvSpPr>
          <p:cNvPr id="50" name="object 41"/>
          <p:cNvSpPr txBox="1"/>
          <p:nvPr/>
        </p:nvSpPr>
        <p:spPr>
          <a:xfrm>
            <a:off x="6212846" y="2446392"/>
            <a:ext cx="16446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B</a:t>
            </a:r>
            <a:endParaRPr sz="1500">
              <a:latin typeface="Arial"/>
              <a:cs typeface="Arial"/>
            </a:endParaRPr>
          </a:p>
        </p:txBody>
      </p:sp>
      <p:sp>
        <p:nvSpPr>
          <p:cNvPr id="51" name="object 42"/>
          <p:cNvSpPr/>
          <p:nvPr/>
        </p:nvSpPr>
        <p:spPr>
          <a:xfrm>
            <a:off x="9115044" y="2873768"/>
            <a:ext cx="195071" cy="193547"/>
          </a:xfrm>
          <a:prstGeom prst="rect">
            <a:avLst/>
          </a:prstGeom>
          <a:blipFill>
            <a:blip r:embed="rId2" cstate="print"/>
            <a:stretch>
              <a:fillRect/>
            </a:stretch>
          </a:blipFill>
        </p:spPr>
        <p:txBody>
          <a:bodyPr wrap="square" lIns="0" tIns="0" rIns="0" bIns="0" rtlCol="0"/>
          <a:lstStyle/>
          <a:p>
            <a:endParaRPr/>
          </a:p>
        </p:txBody>
      </p:sp>
      <p:sp>
        <p:nvSpPr>
          <p:cNvPr id="52" name="object 43"/>
          <p:cNvSpPr/>
          <p:nvPr/>
        </p:nvSpPr>
        <p:spPr>
          <a:xfrm>
            <a:off x="8127493" y="2873768"/>
            <a:ext cx="196595" cy="193547"/>
          </a:xfrm>
          <a:prstGeom prst="rect">
            <a:avLst/>
          </a:prstGeom>
          <a:blipFill>
            <a:blip r:embed="rId3" cstate="print"/>
            <a:stretch>
              <a:fillRect/>
            </a:stretch>
          </a:blipFill>
        </p:spPr>
        <p:txBody>
          <a:bodyPr wrap="square" lIns="0" tIns="0" rIns="0" bIns="0" rtlCol="0"/>
          <a:lstStyle/>
          <a:p>
            <a:endParaRPr/>
          </a:p>
        </p:txBody>
      </p:sp>
      <p:sp>
        <p:nvSpPr>
          <p:cNvPr id="53" name="object 44"/>
          <p:cNvSpPr/>
          <p:nvPr/>
        </p:nvSpPr>
        <p:spPr>
          <a:xfrm>
            <a:off x="6155436" y="2873768"/>
            <a:ext cx="195071" cy="193547"/>
          </a:xfrm>
          <a:prstGeom prst="rect">
            <a:avLst/>
          </a:prstGeom>
          <a:blipFill>
            <a:blip r:embed="rId4" cstate="print"/>
            <a:stretch>
              <a:fillRect/>
            </a:stretch>
          </a:blipFill>
        </p:spPr>
        <p:txBody>
          <a:bodyPr wrap="square" lIns="0" tIns="0" rIns="0" bIns="0" rtlCol="0"/>
          <a:lstStyle/>
          <a:p>
            <a:endParaRPr/>
          </a:p>
        </p:txBody>
      </p:sp>
      <p:sp>
        <p:nvSpPr>
          <p:cNvPr id="54" name="object 45"/>
          <p:cNvSpPr/>
          <p:nvPr/>
        </p:nvSpPr>
        <p:spPr>
          <a:xfrm>
            <a:off x="6647689" y="2873768"/>
            <a:ext cx="196595" cy="193547"/>
          </a:xfrm>
          <a:prstGeom prst="rect">
            <a:avLst/>
          </a:prstGeom>
          <a:blipFill>
            <a:blip r:embed="rId5" cstate="print"/>
            <a:stretch>
              <a:fillRect/>
            </a:stretch>
          </a:blipFill>
        </p:spPr>
        <p:txBody>
          <a:bodyPr wrap="square" lIns="0" tIns="0" rIns="0" bIns="0" rtlCol="0"/>
          <a:lstStyle/>
          <a:p>
            <a:endParaRPr/>
          </a:p>
        </p:txBody>
      </p:sp>
      <p:sp>
        <p:nvSpPr>
          <p:cNvPr id="55" name="object 46"/>
          <p:cNvSpPr/>
          <p:nvPr/>
        </p:nvSpPr>
        <p:spPr>
          <a:xfrm>
            <a:off x="7141465" y="2873768"/>
            <a:ext cx="195071" cy="193547"/>
          </a:xfrm>
          <a:prstGeom prst="rect">
            <a:avLst/>
          </a:prstGeom>
          <a:blipFill>
            <a:blip r:embed="rId6" cstate="print"/>
            <a:stretch>
              <a:fillRect/>
            </a:stretch>
          </a:blipFill>
        </p:spPr>
        <p:txBody>
          <a:bodyPr wrap="square" lIns="0" tIns="0" rIns="0" bIns="0" rtlCol="0"/>
          <a:lstStyle/>
          <a:p>
            <a:endParaRPr/>
          </a:p>
        </p:txBody>
      </p:sp>
      <p:sp>
        <p:nvSpPr>
          <p:cNvPr id="56" name="object 47"/>
          <p:cNvSpPr/>
          <p:nvPr/>
        </p:nvSpPr>
        <p:spPr>
          <a:xfrm>
            <a:off x="7635241" y="2873768"/>
            <a:ext cx="195071" cy="193547"/>
          </a:xfrm>
          <a:prstGeom prst="rect">
            <a:avLst/>
          </a:prstGeom>
          <a:blipFill>
            <a:blip r:embed="rId7" cstate="print"/>
            <a:stretch>
              <a:fillRect/>
            </a:stretch>
          </a:blipFill>
        </p:spPr>
        <p:txBody>
          <a:bodyPr wrap="square" lIns="0" tIns="0" rIns="0" bIns="0" rtlCol="0"/>
          <a:lstStyle/>
          <a:p>
            <a:endParaRPr/>
          </a:p>
        </p:txBody>
      </p:sp>
      <p:sp>
        <p:nvSpPr>
          <p:cNvPr id="57" name="object 48"/>
          <p:cNvSpPr/>
          <p:nvPr/>
        </p:nvSpPr>
        <p:spPr>
          <a:xfrm>
            <a:off x="8621269" y="2873768"/>
            <a:ext cx="195071" cy="193547"/>
          </a:xfrm>
          <a:prstGeom prst="rect">
            <a:avLst/>
          </a:prstGeom>
          <a:blipFill>
            <a:blip r:embed="rId8" cstate="print"/>
            <a:stretch>
              <a:fillRect/>
            </a:stretch>
          </a:blipFill>
        </p:spPr>
        <p:txBody>
          <a:bodyPr wrap="square" lIns="0" tIns="0" rIns="0" bIns="0" rtlCol="0"/>
          <a:lstStyle/>
          <a:p>
            <a:endParaRPr/>
          </a:p>
        </p:txBody>
      </p:sp>
      <p:sp>
        <p:nvSpPr>
          <p:cNvPr id="58" name="object 49"/>
          <p:cNvSpPr/>
          <p:nvPr/>
        </p:nvSpPr>
        <p:spPr>
          <a:xfrm>
            <a:off x="9608820" y="2873768"/>
            <a:ext cx="195071" cy="193547"/>
          </a:xfrm>
          <a:prstGeom prst="rect">
            <a:avLst/>
          </a:prstGeom>
          <a:blipFill>
            <a:blip r:embed="rId9" cstate="print"/>
            <a:stretch>
              <a:fillRect/>
            </a:stretch>
          </a:blipFill>
        </p:spPr>
        <p:txBody>
          <a:bodyPr wrap="square" lIns="0" tIns="0" rIns="0" bIns="0" rtlCol="0"/>
          <a:lstStyle/>
          <a:p>
            <a:endParaRPr/>
          </a:p>
        </p:txBody>
      </p:sp>
      <p:sp>
        <p:nvSpPr>
          <p:cNvPr id="59" name="object 50"/>
          <p:cNvSpPr/>
          <p:nvPr/>
        </p:nvSpPr>
        <p:spPr>
          <a:xfrm>
            <a:off x="10101072" y="2873768"/>
            <a:ext cx="196595" cy="193547"/>
          </a:xfrm>
          <a:prstGeom prst="rect">
            <a:avLst/>
          </a:prstGeom>
          <a:blipFill>
            <a:blip r:embed="rId10" cstate="print"/>
            <a:stretch>
              <a:fillRect/>
            </a:stretch>
          </a:blipFill>
        </p:spPr>
        <p:txBody>
          <a:bodyPr wrap="square" lIns="0" tIns="0" rIns="0" bIns="0" rtlCol="0"/>
          <a:lstStyle/>
          <a:p>
            <a:endParaRPr/>
          </a:p>
        </p:txBody>
      </p:sp>
      <p:sp>
        <p:nvSpPr>
          <p:cNvPr id="60" name="object 51"/>
          <p:cNvSpPr/>
          <p:nvPr/>
        </p:nvSpPr>
        <p:spPr>
          <a:xfrm>
            <a:off x="10594848" y="2873768"/>
            <a:ext cx="195071" cy="193547"/>
          </a:xfrm>
          <a:prstGeom prst="rect">
            <a:avLst/>
          </a:prstGeom>
          <a:blipFill>
            <a:blip r:embed="rId11" cstate="print"/>
            <a:stretch>
              <a:fillRect/>
            </a:stretch>
          </a:blipFill>
        </p:spPr>
        <p:txBody>
          <a:bodyPr wrap="square" lIns="0" tIns="0" rIns="0" bIns="0" rtlCol="0"/>
          <a:lstStyle/>
          <a:p>
            <a:endParaRPr/>
          </a:p>
        </p:txBody>
      </p:sp>
      <p:sp>
        <p:nvSpPr>
          <p:cNvPr id="61" name="object 52"/>
          <p:cNvSpPr/>
          <p:nvPr/>
        </p:nvSpPr>
        <p:spPr>
          <a:xfrm>
            <a:off x="6155436" y="3265436"/>
            <a:ext cx="195071" cy="193547"/>
          </a:xfrm>
          <a:prstGeom prst="rect">
            <a:avLst/>
          </a:prstGeom>
          <a:blipFill>
            <a:blip r:embed="rId12" cstate="print"/>
            <a:stretch>
              <a:fillRect/>
            </a:stretch>
          </a:blipFill>
        </p:spPr>
        <p:txBody>
          <a:bodyPr wrap="square" lIns="0" tIns="0" rIns="0" bIns="0" rtlCol="0"/>
          <a:lstStyle/>
          <a:p>
            <a:endParaRPr/>
          </a:p>
        </p:txBody>
      </p:sp>
      <p:sp>
        <p:nvSpPr>
          <p:cNvPr id="62" name="object 53"/>
          <p:cNvSpPr/>
          <p:nvPr/>
        </p:nvSpPr>
        <p:spPr>
          <a:xfrm>
            <a:off x="7635241" y="3265436"/>
            <a:ext cx="195071" cy="193547"/>
          </a:xfrm>
          <a:prstGeom prst="rect">
            <a:avLst/>
          </a:prstGeom>
          <a:blipFill>
            <a:blip r:embed="rId13" cstate="print"/>
            <a:stretch>
              <a:fillRect/>
            </a:stretch>
          </a:blipFill>
        </p:spPr>
        <p:txBody>
          <a:bodyPr wrap="square" lIns="0" tIns="0" rIns="0" bIns="0" rtlCol="0"/>
          <a:lstStyle/>
          <a:p>
            <a:endParaRPr/>
          </a:p>
        </p:txBody>
      </p:sp>
      <p:sp>
        <p:nvSpPr>
          <p:cNvPr id="63" name="object 54"/>
          <p:cNvSpPr/>
          <p:nvPr/>
        </p:nvSpPr>
        <p:spPr>
          <a:xfrm>
            <a:off x="9115044" y="3265436"/>
            <a:ext cx="195071" cy="193547"/>
          </a:xfrm>
          <a:prstGeom prst="rect">
            <a:avLst/>
          </a:prstGeom>
          <a:blipFill>
            <a:blip r:embed="rId14" cstate="print"/>
            <a:stretch>
              <a:fillRect/>
            </a:stretch>
          </a:blipFill>
        </p:spPr>
        <p:txBody>
          <a:bodyPr wrap="square" lIns="0" tIns="0" rIns="0" bIns="0" rtlCol="0"/>
          <a:lstStyle/>
          <a:p>
            <a:endParaRPr/>
          </a:p>
        </p:txBody>
      </p:sp>
      <p:sp>
        <p:nvSpPr>
          <p:cNvPr id="64" name="object 55"/>
          <p:cNvSpPr/>
          <p:nvPr/>
        </p:nvSpPr>
        <p:spPr>
          <a:xfrm>
            <a:off x="9608820" y="3265436"/>
            <a:ext cx="195071" cy="193547"/>
          </a:xfrm>
          <a:prstGeom prst="rect">
            <a:avLst/>
          </a:prstGeom>
          <a:blipFill>
            <a:blip r:embed="rId15" cstate="print"/>
            <a:stretch>
              <a:fillRect/>
            </a:stretch>
          </a:blipFill>
        </p:spPr>
        <p:txBody>
          <a:bodyPr wrap="square" lIns="0" tIns="0" rIns="0" bIns="0" rtlCol="0"/>
          <a:lstStyle/>
          <a:p>
            <a:endParaRPr/>
          </a:p>
        </p:txBody>
      </p:sp>
      <p:sp>
        <p:nvSpPr>
          <p:cNvPr id="65" name="object 56"/>
          <p:cNvSpPr/>
          <p:nvPr/>
        </p:nvSpPr>
        <p:spPr>
          <a:xfrm>
            <a:off x="10101072" y="3265436"/>
            <a:ext cx="196595" cy="193547"/>
          </a:xfrm>
          <a:prstGeom prst="rect">
            <a:avLst/>
          </a:prstGeom>
          <a:blipFill>
            <a:blip r:embed="rId16" cstate="print"/>
            <a:stretch>
              <a:fillRect/>
            </a:stretch>
          </a:blipFill>
        </p:spPr>
        <p:txBody>
          <a:bodyPr wrap="square" lIns="0" tIns="0" rIns="0" bIns="0" rtlCol="0"/>
          <a:lstStyle/>
          <a:p>
            <a:endParaRPr/>
          </a:p>
        </p:txBody>
      </p:sp>
      <p:sp>
        <p:nvSpPr>
          <p:cNvPr id="66" name="object 57"/>
          <p:cNvSpPr/>
          <p:nvPr/>
        </p:nvSpPr>
        <p:spPr>
          <a:xfrm>
            <a:off x="8621269" y="3265436"/>
            <a:ext cx="195071" cy="193547"/>
          </a:xfrm>
          <a:prstGeom prst="rect">
            <a:avLst/>
          </a:prstGeom>
          <a:blipFill>
            <a:blip r:embed="rId17" cstate="print"/>
            <a:stretch>
              <a:fillRect/>
            </a:stretch>
          </a:blipFill>
        </p:spPr>
        <p:txBody>
          <a:bodyPr wrap="square" lIns="0" tIns="0" rIns="0" bIns="0" rtlCol="0"/>
          <a:lstStyle/>
          <a:p>
            <a:endParaRPr/>
          </a:p>
        </p:txBody>
      </p:sp>
      <p:sp>
        <p:nvSpPr>
          <p:cNvPr id="67" name="object 58"/>
          <p:cNvSpPr/>
          <p:nvPr/>
        </p:nvSpPr>
        <p:spPr>
          <a:xfrm>
            <a:off x="8127493" y="3265436"/>
            <a:ext cx="196595" cy="193547"/>
          </a:xfrm>
          <a:prstGeom prst="rect">
            <a:avLst/>
          </a:prstGeom>
          <a:blipFill>
            <a:blip r:embed="rId18" cstate="print"/>
            <a:stretch>
              <a:fillRect/>
            </a:stretch>
          </a:blipFill>
        </p:spPr>
        <p:txBody>
          <a:bodyPr wrap="square" lIns="0" tIns="0" rIns="0" bIns="0" rtlCol="0"/>
          <a:lstStyle/>
          <a:p>
            <a:endParaRPr/>
          </a:p>
        </p:txBody>
      </p:sp>
      <p:sp>
        <p:nvSpPr>
          <p:cNvPr id="68" name="object 59"/>
          <p:cNvSpPr/>
          <p:nvPr/>
        </p:nvSpPr>
        <p:spPr>
          <a:xfrm>
            <a:off x="6647689" y="3265436"/>
            <a:ext cx="196595" cy="193547"/>
          </a:xfrm>
          <a:prstGeom prst="rect">
            <a:avLst/>
          </a:prstGeom>
          <a:blipFill>
            <a:blip r:embed="rId19" cstate="print"/>
            <a:stretch>
              <a:fillRect/>
            </a:stretch>
          </a:blipFill>
        </p:spPr>
        <p:txBody>
          <a:bodyPr wrap="square" lIns="0" tIns="0" rIns="0" bIns="0" rtlCol="0"/>
          <a:lstStyle/>
          <a:p>
            <a:endParaRPr/>
          </a:p>
        </p:txBody>
      </p:sp>
      <p:sp>
        <p:nvSpPr>
          <p:cNvPr id="69" name="object 60"/>
          <p:cNvSpPr/>
          <p:nvPr/>
        </p:nvSpPr>
        <p:spPr>
          <a:xfrm>
            <a:off x="7141465" y="3265436"/>
            <a:ext cx="195071" cy="193547"/>
          </a:xfrm>
          <a:prstGeom prst="rect">
            <a:avLst/>
          </a:prstGeom>
          <a:blipFill>
            <a:blip r:embed="rId20" cstate="print"/>
            <a:stretch>
              <a:fillRect/>
            </a:stretch>
          </a:blipFill>
        </p:spPr>
        <p:txBody>
          <a:bodyPr wrap="square" lIns="0" tIns="0" rIns="0" bIns="0" rtlCol="0"/>
          <a:lstStyle/>
          <a:p>
            <a:endParaRPr/>
          </a:p>
        </p:txBody>
      </p:sp>
      <p:sp>
        <p:nvSpPr>
          <p:cNvPr id="70" name="object 61"/>
          <p:cNvSpPr/>
          <p:nvPr/>
        </p:nvSpPr>
        <p:spPr>
          <a:xfrm>
            <a:off x="10594848" y="3265436"/>
            <a:ext cx="195071" cy="193547"/>
          </a:xfrm>
          <a:prstGeom prst="rect">
            <a:avLst/>
          </a:prstGeom>
          <a:blipFill>
            <a:blip r:embed="rId21" cstate="print"/>
            <a:stretch>
              <a:fillRect/>
            </a:stretch>
          </a:blipFill>
        </p:spPr>
        <p:txBody>
          <a:bodyPr wrap="square" lIns="0" tIns="0" rIns="0" bIns="0" rtlCol="0"/>
          <a:lstStyle/>
          <a:p>
            <a:endParaRPr/>
          </a:p>
        </p:txBody>
      </p:sp>
      <p:sp>
        <p:nvSpPr>
          <p:cNvPr id="71" name="object 62"/>
          <p:cNvSpPr/>
          <p:nvPr/>
        </p:nvSpPr>
        <p:spPr>
          <a:xfrm>
            <a:off x="8127493" y="3657104"/>
            <a:ext cx="196595" cy="195071"/>
          </a:xfrm>
          <a:prstGeom prst="rect">
            <a:avLst/>
          </a:prstGeom>
          <a:blipFill>
            <a:blip r:embed="rId22" cstate="print"/>
            <a:stretch>
              <a:fillRect/>
            </a:stretch>
          </a:blipFill>
        </p:spPr>
        <p:txBody>
          <a:bodyPr wrap="square" lIns="0" tIns="0" rIns="0" bIns="0" rtlCol="0"/>
          <a:lstStyle/>
          <a:p>
            <a:endParaRPr/>
          </a:p>
        </p:txBody>
      </p:sp>
      <p:sp>
        <p:nvSpPr>
          <p:cNvPr id="72" name="object 63"/>
          <p:cNvSpPr/>
          <p:nvPr/>
        </p:nvSpPr>
        <p:spPr>
          <a:xfrm>
            <a:off x="8621269" y="3657104"/>
            <a:ext cx="195071" cy="195071"/>
          </a:xfrm>
          <a:prstGeom prst="rect">
            <a:avLst/>
          </a:prstGeom>
          <a:blipFill>
            <a:blip r:embed="rId23" cstate="print"/>
            <a:stretch>
              <a:fillRect/>
            </a:stretch>
          </a:blipFill>
        </p:spPr>
        <p:txBody>
          <a:bodyPr wrap="square" lIns="0" tIns="0" rIns="0" bIns="0" rtlCol="0"/>
          <a:lstStyle/>
          <a:p>
            <a:endParaRPr/>
          </a:p>
        </p:txBody>
      </p:sp>
      <p:sp>
        <p:nvSpPr>
          <p:cNvPr id="73" name="object 64"/>
          <p:cNvSpPr/>
          <p:nvPr/>
        </p:nvSpPr>
        <p:spPr>
          <a:xfrm>
            <a:off x="9115044" y="3657104"/>
            <a:ext cx="195071" cy="195071"/>
          </a:xfrm>
          <a:prstGeom prst="rect">
            <a:avLst/>
          </a:prstGeom>
          <a:blipFill>
            <a:blip r:embed="rId24" cstate="print"/>
            <a:stretch>
              <a:fillRect/>
            </a:stretch>
          </a:blipFill>
        </p:spPr>
        <p:txBody>
          <a:bodyPr wrap="square" lIns="0" tIns="0" rIns="0" bIns="0" rtlCol="0"/>
          <a:lstStyle/>
          <a:p>
            <a:endParaRPr/>
          </a:p>
        </p:txBody>
      </p:sp>
      <p:sp>
        <p:nvSpPr>
          <p:cNvPr id="74" name="object 65"/>
          <p:cNvSpPr/>
          <p:nvPr/>
        </p:nvSpPr>
        <p:spPr>
          <a:xfrm>
            <a:off x="9608820" y="3657104"/>
            <a:ext cx="195071" cy="195071"/>
          </a:xfrm>
          <a:prstGeom prst="rect">
            <a:avLst/>
          </a:prstGeom>
          <a:blipFill>
            <a:blip r:embed="rId25" cstate="print"/>
            <a:stretch>
              <a:fillRect/>
            </a:stretch>
          </a:blipFill>
        </p:spPr>
        <p:txBody>
          <a:bodyPr wrap="square" lIns="0" tIns="0" rIns="0" bIns="0" rtlCol="0"/>
          <a:lstStyle/>
          <a:p>
            <a:endParaRPr/>
          </a:p>
        </p:txBody>
      </p:sp>
      <p:sp>
        <p:nvSpPr>
          <p:cNvPr id="75" name="object 66"/>
          <p:cNvSpPr/>
          <p:nvPr/>
        </p:nvSpPr>
        <p:spPr>
          <a:xfrm>
            <a:off x="10101072" y="3657104"/>
            <a:ext cx="196595" cy="195071"/>
          </a:xfrm>
          <a:prstGeom prst="rect">
            <a:avLst/>
          </a:prstGeom>
          <a:blipFill>
            <a:blip r:embed="rId26" cstate="print"/>
            <a:stretch>
              <a:fillRect/>
            </a:stretch>
          </a:blipFill>
        </p:spPr>
        <p:txBody>
          <a:bodyPr wrap="square" lIns="0" tIns="0" rIns="0" bIns="0" rtlCol="0"/>
          <a:lstStyle/>
          <a:p>
            <a:endParaRPr/>
          </a:p>
        </p:txBody>
      </p:sp>
      <p:sp>
        <p:nvSpPr>
          <p:cNvPr id="76" name="object 67"/>
          <p:cNvSpPr/>
          <p:nvPr/>
        </p:nvSpPr>
        <p:spPr>
          <a:xfrm>
            <a:off x="10594848" y="3657104"/>
            <a:ext cx="195071" cy="195071"/>
          </a:xfrm>
          <a:prstGeom prst="rect">
            <a:avLst/>
          </a:prstGeom>
          <a:blipFill>
            <a:blip r:embed="rId27" cstate="print"/>
            <a:stretch>
              <a:fillRect/>
            </a:stretch>
          </a:blipFill>
        </p:spPr>
        <p:txBody>
          <a:bodyPr wrap="square" lIns="0" tIns="0" rIns="0" bIns="0" rtlCol="0"/>
          <a:lstStyle/>
          <a:p>
            <a:endParaRPr/>
          </a:p>
        </p:txBody>
      </p:sp>
      <p:sp>
        <p:nvSpPr>
          <p:cNvPr id="77" name="object 68"/>
          <p:cNvSpPr/>
          <p:nvPr/>
        </p:nvSpPr>
        <p:spPr>
          <a:xfrm>
            <a:off x="6155436" y="3657104"/>
            <a:ext cx="195071" cy="195071"/>
          </a:xfrm>
          <a:prstGeom prst="rect">
            <a:avLst/>
          </a:prstGeom>
          <a:blipFill>
            <a:blip r:embed="rId28" cstate="print"/>
            <a:stretch>
              <a:fillRect/>
            </a:stretch>
          </a:blipFill>
        </p:spPr>
        <p:txBody>
          <a:bodyPr wrap="square" lIns="0" tIns="0" rIns="0" bIns="0" rtlCol="0"/>
          <a:lstStyle/>
          <a:p>
            <a:endParaRPr/>
          </a:p>
        </p:txBody>
      </p:sp>
      <p:sp>
        <p:nvSpPr>
          <p:cNvPr id="78" name="object 69"/>
          <p:cNvSpPr/>
          <p:nvPr/>
        </p:nvSpPr>
        <p:spPr>
          <a:xfrm>
            <a:off x="6647689" y="3657104"/>
            <a:ext cx="196595" cy="195071"/>
          </a:xfrm>
          <a:prstGeom prst="rect">
            <a:avLst/>
          </a:prstGeom>
          <a:blipFill>
            <a:blip r:embed="rId29" cstate="print"/>
            <a:stretch>
              <a:fillRect/>
            </a:stretch>
          </a:blipFill>
        </p:spPr>
        <p:txBody>
          <a:bodyPr wrap="square" lIns="0" tIns="0" rIns="0" bIns="0" rtlCol="0"/>
          <a:lstStyle/>
          <a:p>
            <a:endParaRPr/>
          </a:p>
        </p:txBody>
      </p:sp>
      <p:sp>
        <p:nvSpPr>
          <p:cNvPr id="79" name="object 70"/>
          <p:cNvSpPr/>
          <p:nvPr/>
        </p:nvSpPr>
        <p:spPr>
          <a:xfrm>
            <a:off x="7141465" y="3657104"/>
            <a:ext cx="195071" cy="195071"/>
          </a:xfrm>
          <a:prstGeom prst="rect">
            <a:avLst/>
          </a:prstGeom>
          <a:blipFill>
            <a:blip r:embed="rId30" cstate="print"/>
            <a:stretch>
              <a:fillRect/>
            </a:stretch>
          </a:blipFill>
        </p:spPr>
        <p:txBody>
          <a:bodyPr wrap="square" lIns="0" tIns="0" rIns="0" bIns="0" rtlCol="0"/>
          <a:lstStyle/>
          <a:p>
            <a:endParaRPr/>
          </a:p>
        </p:txBody>
      </p:sp>
      <p:sp>
        <p:nvSpPr>
          <p:cNvPr id="80" name="object 71"/>
          <p:cNvSpPr/>
          <p:nvPr/>
        </p:nvSpPr>
        <p:spPr>
          <a:xfrm>
            <a:off x="7635241" y="3657104"/>
            <a:ext cx="195071" cy="195071"/>
          </a:xfrm>
          <a:prstGeom prst="rect">
            <a:avLst/>
          </a:prstGeom>
          <a:blipFill>
            <a:blip r:embed="rId31" cstate="print"/>
            <a:stretch>
              <a:fillRect/>
            </a:stretch>
          </a:blipFill>
        </p:spPr>
        <p:txBody>
          <a:bodyPr wrap="square" lIns="0" tIns="0" rIns="0" bIns="0" rtlCol="0"/>
          <a:lstStyle/>
          <a:p>
            <a:endParaRPr/>
          </a:p>
        </p:txBody>
      </p:sp>
      <p:sp>
        <p:nvSpPr>
          <p:cNvPr id="81" name="object 72"/>
          <p:cNvSpPr/>
          <p:nvPr/>
        </p:nvSpPr>
        <p:spPr>
          <a:xfrm>
            <a:off x="2189989" y="2797568"/>
            <a:ext cx="3731260" cy="1522730"/>
          </a:xfrm>
          <a:custGeom>
            <a:avLst/>
            <a:gdLst/>
            <a:ahLst/>
            <a:cxnLst/>
            <a:rect l="l" t="t" r="r" b="b"/>
            <a:pathLst>
              <a:path w="3731260" h="1522729">
                <a:moveTo>
                  <a:pt x="0" y="0"/>
                </a:moveTo>
                <a:lnTo>
                  <a:pt x="0" y="1522475"/>
                </a:lnTo>
                <a:lnTo>
                  <a:pt x="3730751" y="1522475"/>
                </a:lnTo>
                <a:lnTo>
                  <a:pt x="3730751" y="0"/>
                </a:lnTo>
                <a:lnTo>
                  <a:pt x="0" y="0"/>
                </a:lnTo>
                <a:close/>
              </a:path>
            </a:pathLst>
          </a:custGeom>
          <a:solidFill>
            <a:srgbClr val="CCDDEC"/>
          </a:solidFill>
        </p:spPr>
        <p:txBody>
          <a:bodyPr wrap="square" lIns="0" tIns="0" rIns="0" bIns="0" rtlCol="0"/>
          <a:lstStyle/>
          <a:p>
            <a:endParaRPr/>
          </a:p>
        </p:txBody>
      </p:sp>
      <p:sp>
        <p:nvSpPr>
          <p:cNvPr id="82" name="object 73"/>
          <p:cNvSpPr txBox="1"/>
          <p:nvPr/>
        </p:nvSpPr>
        <p:spPr>
          <a:xfrm>
            <a:off x="3535179" y="3001127"/>
            <a:ext cx="2322195" cy="1137920"/>
          </a:xfrm>
          <a:prstGeom prst="rect">
            <a:avLst/>
          </a:prstGeom>
        </p:spPr>
        <p:txBody>
          <a:bodyPr vert="horz" wrap="square" lIns="0" tIns="0" rIns="0" bIns="0" rtlCol="0">
            <a:spAutoFit/>
          </a:bodyPr>
          <a:lstStyle/>
          <a:p>
            <a:pPr marL="277495" marR="269875" indent="158115">
              <a:lnSpc>
                <a:spcPct val="100699"/>
              </a:lnSpc>
            </a:pPr>
            <a:r>
              <a:rPr sz="1500" b="1" dirty="0">
                <a:latin typeface="Arial"/>
                <a:cs typeface="Arial"/>
              </a:rPr>
              <a:t>“B</a:t>
            </a:r>
            <a:r>
              <a:rPr sz="1500" b="1" spc="-5" dirty="0">
                <a:latin typeface="Arial"/>
                <a:cs typeface="Arial"/>
              </a:rPr>
              <a:t>as</a:t>
            </a:r>
            <a:r>
              <a:rPr sz="1500" b="1" dirty="0">
                <a:latin typeface="Arial"/>
                <a:cs typeface="Arial"/>
              </a:rPr>
              <a:t>e</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ers</a:t>
            </a:r>
            <a:r>
              <a:rPr sz="1500" b="1" dirty="0">
                <a:latin typeface="Arial"/>
                <a:cs typeface="Arial"/>
              </a:rPr>
              <a:t>” </a:t>
            </a:r>
            <a:r>
              <a:rPr sz="1500" dirty="0">
                <a:latin typeface="Arial"/>
                <a:cs typeface="Arial"/>
              </a:rPr>
              <a:t>(=</a:t>
            </a:r>
            <a:r>
              <a:rPr sz="1500" spc="-5" dirty="0">
                <a:latin typeface="Arial"/>
                <a:cs typeface="Arial"/>
              </a:rPr>
              <a:t> </a:t>
            </a:r>
            <a:r>
              <a:rPr sz="1500" dirty="0">
                <a:latin typeface="Arial"/>
                <a:cs typeface="Arial"/>
              </a:rPr>
              <a:t>i</a:t>
            </a:r>
            <a:r>
              <a:rPr sz="1500" spc="-5" dirty="0">
                <a:latin typeface="Arial"/>
                <a:cs typeface="Arial"/>
              </a:rPr>
              <a:t>nd</a:t>
            </a:r>
            <a:r>
              <a:rPr sz="1500" dirty="0">
                <a:latin typeface="Arial"/>
                <a:cs typeface="Arial"/>
              </a:rPr>
              <a:t>ivi</a:t>
            </a:r>
            <a:r>
              <a:rPr sz="1500" spc="-5" dirty="0">
                <a:latin typeface="Arial"/>
                <a:cs typeface="Arial"/>
              </a:rPr>
              <a:t>dua</a:t>
            </a:r>
            <a:r>
              <a:rPr sz="1500" dirty="0">
                <a:latin typeface="Arial"/>
                <a:cs typeface="Arial"/>
              </a:rPr>
              <a:t>l</a:t>
            </a:r>
            <a:r>
              <a:rPr sz="1500" spc="-10" dirty="0">
                <a:latin typeface="Arial"/>
                <a:cs typeface="Arial"/>
              </a:rPr>
              <a:t> </a:t>
            </a:r>
            <a:r>
              <a:rPr sz="1500" dirty="0">
                <a:latin typeface="Arial"/>
                <a:cs typeface="Arial"/>
              </a:rPr>
              <a:t>l</a:t>
            </a:r>
            <a:r>
              <a:rPr sz="1500" spc="-5" dirty="0">
                <a:latin typeface="Arial"/>
                <a:cs typeface="Arial"/>
              </a:rPr>
              <a:t>ea</a:t>
            </a:r>
            <a:r>
              <a:rPr sz="1500" dirty="0">
                <a:latin typeface="Arial"/>
                <a:cs typeface="Arial"/>
              </a:rPr>
              <a:t>r</a:t>
            </a:r>
            <a:r>
              <a:rPr sz="1500" spc="-5" dirty="0">
                <a:latin typeface="Arial"/>
                <a:cs typeface="Arial"/>
              </a:rPr>
              <a:t>n</a:t>
            </a:r>
            <a:r>
              <a:rPr sz="1500" dirty="0">
                <a:latin typeface="Arial"/>
                <a:cs typeface="Arial"/>
              </a:rPr>
              <a:t>i</a:t>
            </a:r>
            <a:r>
              <a:rPr sz="1500" spc="-5" dirty="0">
                <a:latin typeface="Arial"/>
                <a:cs typeface="Arial"/>
              </a:rPr>
              <a:t>n</a:t>
            </a:r>
            <a:r>
              <a:rPr sz="1500" dirty="0">
                <a:latin typeface="Arial"/>
                <a:cs typeface="Arial"/>
              </a:rPr>
              <a:t>g m</a:t>
            </a:r>
            <a:r>
              <a:rPr sz="1500" spc="-5" dirty="0">
                <a:latin typeface="Arial"/>
                <a:cs typeface="Arial"/>
              </a:rPr>
              <a:t>ethod</a:t>
            </a:r>
            <a:r>
              <a:rPr sz="1500" dirty="0">
                <a:latin typeface="Arial"/>
                <a:cs typeface="Arial"/>
              </a:rPr>
              <a:t>s);</a:t>
            </a:r>
            <a:r>
              <a:rPr sz="1500" spc="-25" dirty="0">
                <a:latin typeface="Arial"/>
                <a:cs typeface="Arial"/>
              </a:rPr>
              <a:t> </a:t>
            </a:r>
            <a:r>
              <a:rPr sz="1500" spc="-5" dirty="0">
                <a:latin typeface="Arial"/>
                <a:cs typeface="Arial"/>
              </a:rPr>
              <a:t>fa</a:t>
            </a:r>
            <a:r>
              <a:rPr sz="1500" dirty="0">
                <a:latin typeface="Arial"/>
                <a:cs typeface="Arial"/>
              </a:rPr>
              <a:t>mili</a:t>
            </a:r>
            <a:r>
              <a:rPr sz="1500" spc="-5" dirty="0">
                <a:latin typeface="Arial"/>
                <a:cs typeface="Arial"/>
              </a:rPr>
              <a:t>e</a:t>
            </a:r>
            <a:r>
              <a:rPr sz="1500" dirty="0">
                <a:latin typeface="Arial"/>
                <a:cs typeface="Arial"/>
              </a:rPr>
              <a:t>s</a:t>
            </a:r>
            <a:r>
              <a:rPr sz="1500" spc="-10" dirty="0">
                <a:latin typeface="Arial"/>
                <a:cs typeface="Arial"/>
              </a:rPr>
              <a:t> </a:t>
            </a:r>
            <a:r>
              <a:rPr sz="1500" spc="-5" dirty="0">
                <a:latin typeface="Arial"/>
                <a:cs typeface="Arial"/>
              </a:rPr>
              <a:t>o</a:t>
            </a:r>
            <a:r>
              <a:rPr sz="1500" dirty="0">
                <a:latin typeface="Arial"/>
                <a:cs typeface="Arial"/>
              </a:rPr>
              <a:t>f</a:t>
            </a:r>
            <a:endParaRPr sz="1500">
              <a:latin typeface="Arial"/>
              <a:cs typeface="Arial"/>
            </a:endParaRPr>
          </a:p>
          <a:p>
            <a:pPr marL="12700" marR="5080" indent="54610">
              <a:lnSpc>
                <a:spcPct val="100699"/>
              </a:lnSpc>
            </a:pPr>
            <a:r>
              <a:rPr sz="1500" spc="-5" dirty="0">
                <a:latin typeface="Arial"/>
                <a:cs typeface="Arial"/>
              </a:rPr>
              <a:t>a</a:t>
            </a:r>
            <a:r>
              <a:rPr sz="1500" dirty="0">
                <a:latin typeface="Arial"/>
                <a:cs typeface="Arial"/>
              </a:rPr>
              <a:t>l</a:t>
            </a:r>
            <a:r>
              <a:rPr sz="1500" spc="-5" dirty="0">
                <a:latin typeface="Arial"/>
                <a:cs typeface="Arial"/>
              </a:rPr>
              <a:t>go</a:t>
            </a:r>
            <a:r>
              <a:rPr sz="1500" dirty="0">
                <a:latin typeface="Arial"/>
                <a:cs typeface="Arial"/>
              </a:rPr>
              <a:t>ri</a:t>
            </a:r>
            <a:r>
              <a:rPr sz="1500" spc="-5" dirty="0">
                <a:latin typeface="Arial"/>
                <a:cs typeface="Arial"/>
              </a:rPr>
              <a:t>th</a:t>
            </a:r>
            <a:r>
              <a:rPr sz="1500" dirty="0">
                <a:latin typeface="Arial"/>
                <a:cs typeface="Arial"/>
              </a:rPr>
              <a:t>ms</a:t>
            </a:r>
            <a:r>
              <a:rPr sz="1500" spc="-25" dirty="0">
                <a:latin typeface="Arial"/>
                <a:cs typeface="Arial"/>
              </a:rPr>
              <a:t> </a:t>
            </a:r>
            <a:r>
              <a:rPr sz="1500" spc="-5" dirty="0">
                <a:latin typeface="Arial"/>
                <a:cs typeface="Arial"/>
              </a:rPr>
              <a:t>a</a:t>
            </a:r>
            <a:r>
              <a:rPr sz="1500" dirty="0">
                <a:latin typeface="Arial"/>
                <a:cs typeface="Arial"/>
              </a:rPr>
              <a:t>re</a:t>
            </a:r>
            <a:r>
              <a:rPr sz="1500" spc="-10" dirty="0">
                <a:latin typeface="Arial"/>
                <a:cs typeface="Arial"/>
              </a:rPr>
              <a:t> </a:t>
            </a:r>
            <a:r>
              <a:rPr sz="1500" dirty="0">
                <a:latin typeface="Arial"/>
                <a:cs typeface="Arial"/>
              </a:rPr>
              <a:t>i</a:t>
            </a:r>
            <a:r>
              <a:rPr sz="1500" spc="-5" dirty="0">
                <a:latin typeface="Arial"/>
                <a:cs typeface="Arial"/>
              </a:rPr>
              <a:t>n</a:t>
            </a:r>
            <a:r>
              <a:rPr sz="1500" dirty="0">
                <a:latin typeface="Arial"/>
                <a:cs typeface="Arial"/>
              </a:rPr>
              <a:t>s</a:t>
            </a:r>
            <a:r>
              <a:rPr sz="1500" spc="-5" dirty="0">
                <a:latin typeface="Arial"/>
                <a:cs typeface="Arial"/>
              </a:rPr>
              <a:t>p</a:t>
            </a:r>
            <a:r>
              <a:rPr sz="1500" dirty="0">
                <a:latin typeface="Arial"/>
                <a:cs typeface="Arial"/>
              </a:rPr>
              <a:t>ir</a:t>
            </a:r>
            <a:r>
              <a:rPr sz="1500" spc="-5" dirty="0">
                <a:latin typeface="Arial"/>
                <a:cs typeface="Arial"/>
              </a:rPr>
              <a:t>e</a:t>
            </a:r>
            <a:r>
              <a:rPr sz="1500" dirty="0">
                <a:latin typeface="Arial"/>
                <a:cs typeface="Arial"/>
              </a:rPr>
              <a:t>d</a:t>
            </a:r>
            <a:r>
              <a:rPr sz="1500" spc="-10" dirty="0">
                <a:latin typeface="Arial"/>
                <a:cs typeface="Arial"/>
              </a:rPr>
              <a:t> </a:t>
            </a:r>
            <a:r>
              <a:rPr sz="1500" spc="-5" dirty="0">
                <a:latin typeface="Arial"/>
                <a:cs typeface="Arial"/>
              </a:rPr>
              <a:t>b</a:t>
            </a:r>
            <a:r>
              <a:rPr sz="1500" dirty="0">
                <a:latin typeface="Arial"/>
                <a:cs typeface="Arial"/>
              </a:rPr>
              <a:t>y </a:t>
            </a:r>
            <a:r>
              <a:rPr sz="1500" spc="-5" dirty="0">
                <a:latin typeface="Arial"/>
                <a:cs typeface="Arial"/>
              </a:rPr>
              <a:t>d</a:t>
            </a:r>
            <a:r>
              <a:rPr sz="1500" dirty="0">
                <a:latin typeface="Arial"/>
                <a:cs typeface="Arial"/>
              </a:rPr>
              <a:t>i</a:t>
            </a:r>
            <a:r>
              <a:rPr sz="1500" spc="-25" dirty="0">
                <a:latin typeface="Arial"/>
                <a:cs typeface="Arial"/>
              </a:rPr>
              <a:t>f</a:t>
            </a:r>
            <a:r>
              <a:rPr sz="1500" spc="-5" dirty="0">
                <a:latin typeface="Arial"/>
                <a:cs typeface="Arial"/>
              </a:rPr>
              <a:t>fe</a:t>
            </a:r>
            <a:r>
              <a:rPr sz="1500" dirty="0">
                <a:latin typeface="Arial"/>
                <a:cs typeface="Arial"/>
              </a:rPr>
              <a:t>r</a:t>
            </a:r>
            <a:r>
              <a:rPr sz="1500" spc="-5" dirty="0">
                <a:latin typeface="Arial"/>
                <a:cs typeface="Arial"/>
              </a:rPr>
              <a:t>en</a:t>
            </a:r>
            <a:r>
              <a:rPr sz="1500" dirty="0">
                <a:latin typeface="Arial"/>
                <a:cs typeface="Arial"/>
              </a:rPr>
              <a:t>t</a:t>
            </a:r>
            <a:r>
              <a:rPr sz="1500" spc="-25" dirty="0">
                <a:latin typeface="Arial"/>
                <a:cs typeface="Arial"/>
              </a:rPr>
              <a:t> </a:t>
            </a:r>
            <a:r>
              <a:rPr sz="1500" dirty="0">
                <a:latin typeface="Arial"/>
                <a:cs typeface="Arial"/>
              </a:rPr>
              <a:t>sc</a:t>
            </a:r>
            <a:r>
              <a:rPr sz="1500" spc="-5" dirty="0">
                <a:latin typeface="Arial"/>
                <a:cs typeface="Arial"/>
              </a:rPr>
              <a:t>hoo</a:t>
            </a:r>
            <a:r>
              <a:rPr sz="1500" dirty="0">
                <a:latin typeface="Arial"/>
                <a:cs typeface="Arial"/>
              </a:rPr>
              <a:t>ls</a:t>
            </a:r>
            <a:r>
              <a:rPr sz="1500" spc="-10" dirty="0">
                <a:latin typeface="Arial"/>
                <a:cs typeface="Arial"/>
              </a:rPr>
              <a:t> </a:t>
            </a:r>
            <a:r>
              <a:rPr sz="1500" spc="-5" dirty="0">
                <a:latin typeface="Arial"/>
                <a:cs typeface="Arial"/>
              </a:rPr>
              <a:t>o</a:t>
            </a:r>
            <a:r>
              <a:rPr sz="1500" dirty="0">
                <a:latin typeface="Arial"/>
                <a:cs typeface="Arial"/>
              </a:rPr>
              <a:t>f </a:t>
            </a:r>
            <a:r>
              <a:rPr sz="1500" spc="-5" dirty="0">
                <a:latin typeface="Arial"/>
                <a:cs typeface="Arial"/>
              </a:rPr>
              <a:t>though</a:t>
            </a:r>
            <a:r>
              <a:rPr sz="1500" dirty="0">
                <a:latin typeface="Arial"/>
                <a:cs typeface="Arial"/>
              </a:rPr>
              <a:t>t</a:t>
            </a:r>
            <a:endParaRPr sz="1500">
              <a:latin typeface="Arial"/>
              <a:cs typeface="Arial"/>
            </a:endParaRPr>
          </a:p>
        </p:txBody>
      </p:sp>
      <p:sp>
        <p:nvSpPr>
          <p:cNvPr id="83" name="object 74"/>
          <p:cNvSpPr/>
          <p:nvPr/>
        </p:nvSpPr>
        <p:spPr>
          <a:xfrm>
            <a:off x="2189989" y="4685804"/>
            <a:ext cx="3731260" cy="1522730"/>
          </a:xfrm>
          <a:custGeom>
            <a:avLst/>
            <a:gdLst/>
            <a:ahLst/>
            <a:cxnLst/>
            <a:rect l="l" t="t" r="r" b="b"/>
            <a:pathLst>
              <a:path w="3731260" h="1522729">
                <a:moveTo>
                  <a:pt x="0" y="0"/>
                </a:moveTo>
                <a:lnTo>
                  <a:pt x="0" y="1522475"/>
                </a:lnTo>
                <a:lnTo>
                  <a:pt x="3730751" y="1522475"/>
                </a:lnTo>
                <a:lnTo>
                  <a:pt x="3730751" y="0"/>
                </a:lnTo>
                <a:lnTo>
                  <a:pt x="0" y="0"/>
                </a:lnTo>
                <a:close/>
              </a:path>
            </a:pathLst>
          </a:custGeom>
          <a:solidFill>
            <a:srgbClr val="CCDDEC"/>
          </a:solidFill>
        </p:spPr>
        <p:txBody>
          <a:bodyPr wrap="square" lIns="0" tIns="0" rIns="0" bIns="0" rtlCol="0"/>
          <a:lstStyle/>
          <a:p>
            <a:endParaRPr/>
          </a:p>
        </p:txBody>
      </p:sp>
      <p:sp>
        <p:nvSpPr>
          <p:cNvPr id="84" name="object 75"/>
          <p:cNvSpPr txBox="1"/>
          <p:nvPr/>
        </p:nvSpPr>
        <p:spPr>
          <a:xfrm>
            <a:off x="3817624" y="4903587"/>
            <a:ext cx="128270"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85" name="object 76"/>
          <p:cNvSpPr txBox="1"/>
          <p:nvPr/>
        </p:nvSpPr>
        <p:spPr>
          <a:xfrm>
            <a:off x="3945640" y="4903587"/>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86" name="object 77"/>
          <p:cNvSpPr txBox="1"/>
          <p:nvPr/>
        </p:nvSpPr>
        <p:spPr>
          <a:xfrm>
            <a:off x="4062987" y="4903587"/>
            <a:ext cx="109855"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87" name="object 78"/>
          <p:cNvSpPr txBox="1"/>
          <p:nvPr/>
        </p:nvSpPr>
        <p:spPr>
          <a:xfrm>
            <a:off x="4169667" y="4903587"/>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88" name="object 79"/>
          <p:cNvSpPr txBox="1"/>
          <p:nvPr/>
        </p:nvSpPr>
        <p:spPr>
          <a:xfrm>
            <a:off x="4276347" y="4903587"/>
            <a:ext cx="170815"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89" name="object 80"/>
          <p:cNvSpPr txBox="1"/>
          <p:nvPr/>
        </p:nvSpPr>
        <p:spPr>
          <a:xfrm>
            <a:off x="5352289" y="4903587"/>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d</a:t>
            </a:r>
            <a:endParaRPr sz="1500">
              <a:latin typeface="Arial"/>
              <a:cs typeface="Arial"/>
            </a:endParaRPr>
          </a:p>
        </p:txBody>
      </p:sp>
      <p:sp>
        <p:nvSpPr>
          <p:cNvPr id="90" name="object 81"/>
          <p:cNvSpPr txBox="1"/>
          <p:nvPr/>
        </p:nvSpPr>
        <p:spPr>
          <a:xfrm>
            <a:off x="5469637" y="4903587"/>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91" name="object 82"/>
          <p:cNvSpPr txBox="1"/>
          <p:nvPr/>
        </p:nvSpPr>
        <p:spPr>
          <a:xfrm>
            <a:off x="5472683" y="5363835"/>
            <a:ext cx="114300" cy="192405"/>
          </a:xfrm>
          <a:prstGeom prst="rect">
            <a:avLst/>
          </a:prstGeom>
        </p:spPr>
        <p:txBody>
          <a:bodyPr vert="horz" wrap="square" lIns="0" tIns="0" rIns="0" bIns="0" rtlCol="0">
            <a:spAutoFit/>
          </a:bodyPr>
          <a:lstStyle/>
          <a:p>
            <a:pPr>
              <a:lnSpc>
                <a:spcPts val="1785"/>
              </a:lnSpc>
            </a:pPr>
            <a:r>
              <a:rPr sz="1500" dirty="0">
                <a:latin typeface="Arial"/>
                <a:cs typeface="Arial"/>
              </a:rPr>
              <a:t>o</a:t>
            </a:r>
            <a:endParaRPr sz="1500">
              <a:latin typeface="Arial"/>
              <a:cs typeface="Arial"/>
            </a:endParaRPr>
          </a:p>
        </p:txBody>
      </p:sp>
      <p:sp>
        <p:nvSpPr>
          <p:cNvPr id="92" name="object 83"/>
          <p:cNvSpPr txBox="1"/>
          <p:nvPr/>
        </p:nvSpPr>
        <p:spPr>
          <a:xfrm>
            <a:off x="5579363" y="5363835"/>
            <a:ext cx="64135" cy="192405"/>
          </a:xfrm>
          <a:prstGeom prst="rect">
            <a:avLst/>
          </a:prstGeom>
        </p:spPr>
        <p:txBody>
          <a:bodyPr vert="horz" wrap="square" lIns="0" tIns="0" rIns="0" bIns="0" rtlCol="0">
            <a:spAutoFit/>
          </a:bodyPr>
          <a:lstStyle/>
          <a:p>
            <a:pPr>
              <a:lnSpc>
                <a:spcPts val="1785"/>
              </a:lnSpc>
            </a:pPr>
            <a:r>
              <a:rPr sz="1500" dirty="0">
                <a:latin typeface="Arial"/>
                <a:cs typeface="Arial"/>
              </a:rPr>
              <a:t>r</a:t>
            </a:r>
            <a:endParaRPr sz="1500">
              <a:latin typeface="Arial"/>
              <a:cs typeface="Arial"/>
            </a:endParaRPr>
          </a:p>
        </p:txBody>
      </p:sp>
      <p:sp>
        <p:nvSpPr>
          <p:cNvPr id="93" name="object 84"/>
          <p:cNvSpPr txBox="1"/>
          <p:nvPr/>
        </p:nvSpPr>
        <p:spPr>
          <a:xfrm>
            <a:off x="3587503"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d</a:t>
            </a:r>
            <a:endParaRPr sz="1500">
              <a:latin typeface="Arial"/>
              <a:cs typeface="Arial"/>
            </a:endParaRPr>
          </a:p>
        </p:txBody>
      </p:sp>
      <p:sp>
        <p:nvSpPr>
          <p:cNvPr id="94" name="object 85"/>
          <p:cNvSpPr txBox="1"/>
          <p:nvPr/>
        </p:nvSpPr>
        <p:spPr>
          <a:xfrm>
            <a:off x="3685033" y="5593959"/>
            <a:ext cx="52069" cy="192405"/>
          </a:xfrm>
          <a:prstGeom prst="rect">
            <a:avLst/>
          </a:prstGeom>
        </p:spPr>
        <p:txBody>
          <a:bodyPr vert="horz" wrap="square" lIns="0" tIns="0" rIns="0" bIns="0" rtlCol="0">
            <a:spAutoFit/>
          </a:bodyPr>
          <a:lstStyle/>
          <a:p>
            <a:pPr marL="8890">
              <a:lnSpc>
                <a:spcPts val="1785"/>
              </a:lnSpc>
            </a:pPr>
            <a:r>
              <a:rPr sz="1500" dirty="0">
                <a:latin typeface="Arial"/>
                <a:cs typeface="Arial"/>
              </a:rPr>
              <a:t>i</a:t>
            </a:r>
            <a:endParaRPr sz="1500">
              <a:latin typeface="Arial"/>
              <a:cs typeface="Arial"/>
            </a:endParaRPr>
          </a:p>
        </p:txBody>
      </p:sp>
      <p:sp>
        <p:nvSpPr>
          <p:cNvPr id="95" name="object 86"/>
          <p:cNvSpPr txBox="1"/>
          <p:nvPr/>
        </p:nvSpPr>
        <p:spPr>
          <a:xfrm>
            <a:off x="3733801" y="5593959"/>
            <a:ext cx="48895" cy="192405"/>
          </a:xfrm>
          <a:prstGeom prst="rect">
            <a:avLst/>
          </a:prstGeom>
        </p:spPr>
        <p:txBody>
          <a:bodyPr vert="horz" wrap="square" lIns="0" tIns="0" rIns="0" bIns="0" rtlCol="0">
            <a:spAutoFit/>
          </a:bodyPr>
          <a:lstStyle/>
          <a:p>
            <a:pPr marL="2540">
              <a:lnSpc>
                <a:spcPts val="1785"/>
              </a:lnSpc>
            </a:pPr>
            <a:r>
              <a:rPr sz="1500" dirty="0">
                <a:latin typeface="Arial"/>
                <a:cs typeface="Arial"/>
              </a:rPr>
              <a:t>i</a:t>
            </a:r>
            <a:endParaRPr sz="1500">
              <a:latin typeface="Arial"/>
              <a:cs typeface="Arial"/>
            </a:endParaRPr>
          </a:p>
        </p:txBody>
      </p:sp>
      <p:sp>
        <p:nvSpPr>
          <p:cNvPr id="96" name="object 87"/>
          <p:cNvSpPr txBox="1"/>
          <p:nvPr/>
        </p:nvSpPr>
        <p:spPr>
          <a:xfrm>
            <a:off x="10610092"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97" name="object 88"/>
          <p:cNvSpPr txBox="1"/>
          <p:nvPr/>
        </p:nvSpPr>
        <p:spPr>
          <a:xfrm>
            <a:off x="10116316"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98" name="object 89"/>
          <p:cNvSpPr txBox="1"/>
          <p:nvPr/>
        </p:nvSpPr>
        <p:spPr>
          <a:xfrm>
            <a:off x="9624064"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99" name="object 90"/>
          <p:cNvSpPr txBox="1"/>
          <p:nvPr/>
        </p:nvSpPr>
        <p:spPr>
          <a:xfrm>
            <a:off x="5593082"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n</a:t>
            </a:r>
            <a:endParaRPr sz="1500">
              <a:latin typeface="Arial"/>
              <a:cs typeface="Arial"/>
            </a:endParaRPr>
          </a:p>
        </p:txBody>
      </p:sp>
      <p:sp>
        <p:nvSpPr>
          <p:cNvPr id="100" name="object 91"/>
          <p:cNvSpPr txBox="1"/>
          <p:nvPr/>
        </p:nvSpPr>
        <p:spPr>
          <a:xfrm>
            <a:off x="5684521" y="5593959"/>
            <a:ext cx="122555" cy="192405"/>
          </a:xfrm>
          <a:prstGeom prst="rect">
            <a:avLst/>
          </a:prstGeom>
        </p:spPr>
        <p:txBody>
          <a:bodyPr vert="horz" wrap="square" lIns="0" tIns="0" rIns="0" bIns="0" rtlCol="0">
            <a:spAutoFit/>
          </a:bodyPr>
          <a:lstStyle/>
          <a:p>
            <a:pPr marL="15240">
              <a:lnSpc>
                <a:spcPts val="1785"/>
              </a:lnSpc>
            </a:pPr>
            <a:r>
              <a:rPr sz="1500" dirty="0">
                <a:latin typeface="Arial"/>
                <a:cs typeface="Arial"/>
              </a:rPr>
              <a:t>d</a:t>
            </a:r>
            <a:endParaRPr sz="1500">
              <a:latin typeface="Arial"/>
              <a:cs typeface="Arial"/>
            </a:endParaRPr>
          </a:p>
        </p:txBody>
      </p:sp>
      <p:sp>
        <p:nvSpPr>
          <p:cNvPr id="101" name="object 92"/>
          <p:cNvSpPr txBox="1"/>
          <p:nvPr/>
        </p:nvSpPr>
        <p:spPr>
          <a:xfrm>
            <a:off x="3733801" y="5824082"/>
            <a:ext cx="218440" cy="192405"/>
          </a:xfrm>
          <a:prstGeom prst="rect">
            <a:avLst/>
          </a:prstGeom>
        </p:spPr>
        <p:txBody>
          <a:bodyPr vert="horz" wrap="square" lIns="0" tIns="0" rIns="0" bIns="0" rtlCol="0">
            <a:spAutoFit/>
          </a:bodyPr>
          <a:lstStyle/>
          <a:p>
            <a:pPr marL="15240">
              <a:lnSpc>
                <a:spcPts val="1785"/>
              </a:lnSpc>
            </a:pPr>
            <a:r>
              <a:rPr sz="1500" dirty="0">
                <a:latin typeface="Arial"/>
                <a:cs typeface="Arial"/>
              </a:rPr>
              <a:t>co</a:t>
            </a:r>
            <a:endParaRPr sz="1500">
              <a:latin typeface="Arial"/>
              <a:cs typeface="Arial"/>
            </a:endParaRPr>
          </a:p>
        </p:txBody>
      </p:sp>
      <p:sp>
        <p:nvSpPr>
          <p:cNvPr id="102" name="object 93"/>
          <p:cNvSpPr txBox="1"/>
          <p:nvPr/>
        </p:nvSpPr>
        <p:spPr>
          <a:xfrm>
            <a:off x="3951736" y="5824082"/>
            <a:ext cx="160020" cy="192405"/>
          </a:xfrm>
          <a:prstGeom prst="rect">
            <a:avLst/>
          </a:prstGeom>
        </p:spPr>
        <p:txBody>
          <a:bodyPr vert="horz" wrap="square" lIns="0" tIns="0" rIns="0" bIns="0" rtlCol="0">
            <a:spAutoFit/>
          </a:bodyPr>
          <a:lstStyle/>
          <a:p>
            <a:pPr>
              <a:lnSpc>
                <a:spcPts val="1785"/>
              </a:lnSpc>
            </a:pPr>
            <a:r>
              <a:rPr sz="1500" dirty="0">
                <a:latin typeface="Arial"/>
                <a:cs typeface="Arial"/>
              </a:rPr>
              <a:t>m</a:t>
            </a:r>
            <a:endParaRPr sz="1500">
              <a:latin typeface="Arial"/>
              <a:cs typeface="Arial"/>
            </a:endParaRPr>
          </a:p>
        </p:txBody>
      </p:sp>
      <p:sp>
        <p:nvSpPr>
          <p:cNvPr id="103" name="object 94"/>
          <p:cNvSpPr txBox="1"/>
          <p:nvPr/>
        </p:nvSpPr>
        <p:spPr>
          <a:xfrm>
            <a:off x="4111755" y="5824082"/>
            <a:ext cx="109855" cy="192405"/>
          </a:xfrm>
          <a:prstGeom prst="rect">
            <a:avLst/>
          </a:prstGeom>
        </p:spPr>
        <p:txBody>
          <a:bodyPr vert="horz" wrap="square" lIns="0" tIns="0" rIns="0" bIns="0" rtlCol="0">
            <a:spAutoFit/>
          </a:bodyPr>
          <a:lstStyle/>
          <a:p>
            <a:pPr>
              <a:lnSpc>
                <a:spcPts val="1785"/>
              </a:lnSpc>
            </a:pPr>
            <a:r>
              <a:rPr sz="1500" dirty="0">
                <a:latin typeface="Arial"/>
                <a:cs typeface="Arial"/>
              </a:rPr>
              <a:t>b</a:t>
            </a:r>
            <a:endParaRPr sz="1500">
              <a:latin typeface="Arial"/>
              <a:cs typeface="Arial"/>
            </a:endParaRPr>
          </a:p>
        </p:txBody>
      </p:sp>
      <p:sp>
        <p:nvSpPr>
          <p:cNvPr id="104" name="object 95"/>
          <p:cNvSpPr txBox="1"/>
          <p:nvPr/>
        </p:nvSpPr>
        <p:spPr>
          <a:xfrm>
            <a:off x="4367787"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05" name="object 96"/>
          <p:cNvSpPr txBox="1"/>
          <p:nvPr/>
        </p:nvSpPr>
        <p:spPr>
          <a:xfrm>
            <a:off x="4514089" y="5824082"/>
            <a:ext cx="66040" cy="192405"/>
          </a:xfrm>
          <a:prstGeom prst="rect">
            <a:avLst/>
          </a:prstGeom>
        </p:spPr>
        <p:txBody>
          <a:bodyPr vert="horz" wrap="square" lIns="0" tIns="0" rIns="0" bIns="0" rtlCol="0">
            <a:spAutoFit/>
          </a:bodyPr>
          <a:lstStyle/>
          <a:p>
            <a:pPr marL="12065">
              <a:lnSpc>
                <a:spcPts val="1785"/>
              </a:lnSpc>
            </a:pPr>
            <a:r>
              <a:rPr sz="1500" dirty="0">
                <a:latin typeface="Arial"/>
                <a:cs typeface="Arial"/>
              </a:rPr>
              <a:t>t</a:t>
            </a:r>
            <a:endParaRPr sz="1500">
              <a:latin typeface="Arial"/>
              <a:cs typeface="Arial"/>
            </a:endParaRPr>
          </a:p>
        </p:txBody>
      </p:sp>
      <p:sp>
        <p:nvSpPr>
          <p:cNvPr id="106" name="object 97"/>
          <p:cNvSpPr txBox="1"/>
          <p:nvPr/>
        </p:nvSpPr>
        <p:spPr>
          <a:xfrm>
            <a:off x="4579623"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h</a:t>
            </a:r>
            <a:endParaRPr sz="1500">
              <a:latin typeface="Arial"/>
              <a:cs typeface="Arial"/>
            </a:endParaRPr>
          </a:p>
        </p:txBody>
      </p:sp>
      <p:sp>
        <p:nvSpPr>
          <p:cNvPr id="107" name="object 98"/>
          <p:cNvSpPr txBox="1"/>
          <p:nvPr/>
        </p:nvSpPr>
        <p:spPr>
          <a:xfrm>
            <a:off x="4686303"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08" name="object 99"/>
          <p:cNvSpPr txBox="1"/>
          <p:nvPr/>
        </p:nvSpPr>
        <p:spPr>
          <a:xfrm>
            <a:off x="5058159"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u</a:t>
            </a:r>
            <a:endParaRPr sz="1500">
              <a:latin typeface="Arial"/>
              <a:cs typeface="Arial"/>
            </a:endParaRPr>
          </a:p>
        </p:txBody>
      </p:sp>
      <p:sp>
        <p:nvSpPr>
          <p:cNvPr id="109" name="object 100"/>
          <p:cNvSpPr txBox="1"/>
          <p:nvPr/>
        </p:nvSpPr>
        <p:spPr>
          <a:xfrm>
            <a:off x="5218179"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p</a:t>
            </a:r>
            <a:endParaRPr sz="1500">
              <a:latin typeface="Arial"/>
              <a:cs typeface="Arial"/>
            </a:endParaRPr>
          </a:p>
        </p:txBody>
      </p:sp>
      <p:sp>
        <p:nvSpPr>
          <p:cNvPr id="110" name="object 101"/>
          <p:cNvSpPr txBox="1"/>
          <p:nvPr/>
        </p:nvSpPr>
        <p:spPr>
          <a:xfrm>
            <a:off x="5324859" y="5824082"/>
            <a:ext cx="116205" cy="192405"/>
          </a:xfrm>
          <a:prstGeom prst="rect">
            <a:avLst/>
          </a:prstGeom>
        </p:spPr>
        <p:txBody>
          <a:bodyPr vert="horz" wrap="square" lIns="0" tIns="0" rIns="0" bIns="0" rtlCol="0">
            <a:spAutoFit/>
          </a:bodyPr>
          <a:lstStyle/>
          <a:p>
            <a:pPr>
              <a:lnSpc>
                <a:spcPts val="1785"/>
              </a:lnSpc>
            </a:pPr>
            <a:r>
              <a:rPr sz="1500" dirty="0">
                <a:latin typeface="Arial"/>
                <a:cs typeface="Arial"/>
              </a:rPr>
              <a:t>u</a:t>
            </a:r>
            <a:endParaRPr sz="1500">
              <a:latin typeface="Arial"/>
              <a:cs typeface="Arial"/>
            </a:endParaRPr>
          </a:p>
        </p:txBody>
      </p:sp>
      <p:sp>
        <p:nvSpPr>
          <p:cNvPr id="111" name="object 102"/>
          <p:cNvSpPr txBox="1"/>
          <p:nvPr/>
        </p:nvSpPr>
        <p:spPr>
          <a:xfrm>
            <a:off x="9130289"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112" name="object 103"/>
          <p:cNvSpPr txBox="1"/>
          <p:nvPr/>
        </p:nvSpPr>
        <p:spPr>
          <a:xfrm>
            <a:off x="8636513"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113" name="object 104"/>
          <p:cNvSpPr txBox="1"/>
          <p:nvPr/>
        </p:nvSpPr>
        <p:spPr>
          <a:xfrm>
            <a:off x="7156709"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114" name="object 105"/>
          <p:cNvSpPr txBox="1"/>
          <p:nvPr/>
        </p:nvSpPr>
        <p:spPr>
          <a:xfrm>
            <a:off x="7635241" y="5952991"/>
            <a:ext cx="180340" cy="165100"/>
          </a:xfrm>
          <a:prstGeom prst="rect">
            <a:avLst/>
          </a:prstGeom>
        </p:spPr>
        <p:txBody>
          <a:bodyPr vert="horz" wrap="square" lIns="0" tIns="0" rIns="0" bIns="0" rtlCol="0">
            <a:spAutoFit/>
          </a:bodyPr>
          <a:lstStyle/>
          <a:p>
            <a:pPr marL="15240">
              <a:lnSpc>
                <a:spcPts val="1545"/>
              </a:lnSpc>
            </a:pPr>
            <a:r>
              <a:rPr sz="1300" b="1" spc="-15" dirty="0">
                <a:latin typeface="Arial"/>
                <a:cs typeface="Arial"/>
              </a:rPr>
              <a:t>…</a:t>
            </a:r>
            <a:endParaRPr sz="1300">
              <a:latin typeface="Arial"/>
              <a:cs typeface="Arial"/>
            </a:endParaRPr>
          </a:p>
        </p:txBody>
      </p:sp>
      <p:sp>
        <p:nvSpPr>
          <p:cNvPr id="115" name="object 106"/>
          <p:cNvSpPr txBox="1"/>
          <p:nvPr/>
        </p:nvSpPr>
        <p:spPr>
          <a:xfrm>
            <a:off x="8122920" y="5952991"/>
            <a:ext cx="184785" cy="165100"/>
          </a:xfrm>
          <a:prstGeom prst="rect">
            <a:avLst/>
          </a:prstGeom>
        </p:spPr>
        <p:txBody>
          <a:bodyPr vert="horz" wrap="square" lIns="0" tIns="0" rIns="0" bIns="0" rtlCol="0">
            <a:spAutoFit/>
          </a:bodyPr>
          <a:lstStyle/>
          <a:p>
            <a:pPr marL="19685">
              <a:lnSpc>
                <a:spcPts val="1545"/>
              </a:lnSpc>
            </a:pPr>
            <a:r>
              <a:rPr sz="1300" b="1" spc="-15" dirty="0">
                <a:latin typeface="Arial"/>
                <a:cs typeface="Arial"/>
              </a:rPr>
              <a:t>…</a:t>
            </a:r>
            <a:endParaRPr sz="1300">
              <a:latin typeface="Arial"/>
              <a:cs typeface="Arial"/>
            </a:endParaRPr>
          </a:p>
        </p:txBody>
      </p:sp>
      <p:sp>
        <p:nvSpPr>
          <p:cNvPr id="116" name="object 107"/>
          <p:cNvSpPr txBox="1"/>
          <p:nvPr/>
        </p:nvSpPr>
        <p:spPr>
          <a:xfrm>
            <a:off x="6662934"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117" name="object 108"/>
          <p:cNvSpPr txBox="1"/>
          <p:nvPr/>
        </p:nvSpPr>
        <p:spPr>
          <a:xfrm>
            <a:off x="6169158" y="5952991"/>
            <a:ext cx="165100" cy="165100"/>
          </a:xfrm>
          <a:prstGeom prst="rect">
            <a:avLst/>
          </a:prstGeom>
        </p:spPr>
        <p:txBody>
          <a:bodyPr vert="horz" wrap="square" lIns="0" tIns="0" rIns="0" bIns="0" rtlCol="0">
            <a:spAutoFit/>
          </a:bodyPr>
          <a:lstStyle/>
          <a:p>
            <a:pPr>
              <a:lnSpc>
                <a:spcPts val="1545"/>
              </a:lnSpc>
            </a:pPr>
            <a:r>
              <a:rPr sz="1300" b="1" spc="-15" dirty="0">
                <a:latin typeface="Arial"/>
                <a:cs typeface="Arial"/>
              </a:rPr>
              <a:t>…</a:t>
            </a:r>
            <a:endParaRPr sz="1300">
              <a:latin typeface="Arial"/>
              <a:cs typeface="Arial"/>
            </a:endParaRPr>
          </a:p>
        </p:txBody>
      </p:sp>
      <p:sp>
        <p:nvSpPr>
          <p:cNvPr id="118" name="object 109"/>
          <p:cNvSpPr txBox="1"/>
          <p:nvPr/>
        </p:nvSpPr>
        <p:spPr>
          <a:xfrm>
            <a:off x="5431538" y="5824082"/>
            <a:ext cx="58419" cy="192405"/>
          </a:xfrm>
          <a:prstGeom prst="rect">
            <a:avLst/>
          </a:prstGeom>
        </p:spPr>
        <p:txBody>
          <a:bodyPr vert="horz" wrap="square" lIns="0" tIns="0" rIns="0" bIns="0" rtlCol="0">
            <a:spAutoFit/>
          </a:bodyPr>
          <a:lstStyle/>
          <a:p>
            <a:pPr>
              <a:lnSpc>
                <a:spcPts val="1785"/>
              </a:lnSpc>
            </a:pPr>
            <a:r>
              <a:rPr sz="1500" dirty="0">
                <a:latin typeface="Arial"/>
                <a:cs typeface="Arial"/>
              </a:rPr>
              <a:t>t</a:t>
            </a:r>
            <a:endParaRPr sz="1500">
              <a:latin typeface="Arial"/>
              <a:cs typeface="Arial"/>
            </a:endParaRPr>
          </a:p>
        </p:txBody>
      </p:sp>
      <p:sp>
        <p:nvSpPr>
          <p:cNvPr id="119" name="object 110"/>
          <p:cNvSpPr txBox="1"/>
          <p:nvPr/>
        </p:nvSpPr>
        <p:spPr>
          <a:xfrm>
            <a:off x="5484878" y="5824082"/>
            <a:ext cx="96520" cy="192405"/>
          </a:xfrm>
          <a:prstGeom prst="rect">
            <a:avLst/>
          </a:prstGeom>
        </p:spPr>
        <p:txBody>
          <a:bodyPr vert="horz" wrap="square" lIns="0" tIns="0" rIns="0" bIns="0" rtlCol="0">
            <a:spAutoFit/>
          </a:bodyPr>
          <a:lstStyle/>
          <a:p>
            <a:pPr>
              <a:lnSpc>
                <a:spcPts val="1785"/>
              </a:lnSpc>
            </a:pPr>
            <a:r>
              <a:rPr sz="1500" dirty="0">
                <a:latin typeface="Arial"/>
                <a:cs typeface="Arial"/>
              </a:rPr>
              <a:t>s</a:t>
            </a:r>
            <a:endParaRPr sz="1500">
              <a:latin typeface="Arial"/>
              <a:cs typeface="Arial"/>
            </a:endParaRPr>
          </a:p>
        </p:txBody>
      </p:sp>
      <p:sp>
        <p:nvSpPr>
          <p:cNvPr id="120" name="object 111"/>
          <p:cNvSpPr txBox="1"/>
          <p:nvPr/>
        </p:nvSpPr>
        <p:spPr>
          <a:xfrm>
            <a:off x="5580887" y="5824082"/>
            <a:ext cx="64135" cy="192405"/>
          </a:xfrm>
          <a:prstGeom prst="rect">
            <a:avLst/>
          </a:prstGeom>
        </p:spPr>
        <p:txBody>
          <a:bodyPr vert="horz" wrap="square" lIns="0" tIns="0" rIns="0" bIns="0" rtlCol="0">
            <a:spAutoFit/>
          </a:bodyPr>
          <a:lstStyle/>
          <a:p>
            <a:pPr>
              <a:lnSpc>
                <a:spcPts val="1785"/>
              </a:lnSpc>
            </a:pPr>
            <a:r>
              <a:rPr sz="1500" dirty="0">
                <a:latin typeface="Arial"/>
                <a:cs typeface="Arial"/>
              </a:rPr>
              <a:t>)</a:t>
            </a:r>
            <a:endParaRPr sz="1500">
              <a:latin typeface="Arial"/>
              <a:cs typeface="Arial"/>
            </a:endParaRPr>
          </a:p>
        </p:txBody>
      </p:sp>
      <p:sp>
        <p:nvSpPr>
          <p:cNvPr id="121" name="object 112"/>
          <p:cNvSpPr txBox="1"/>
          <p:nvPr/>
        </p:nvSpPr>
        <p:spPr>
          <a:xfrm>
            <a:off x="4951479"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o</a:t>
            </a:r>
            <a:endParaRPr sz="1500">
              <a:latin typeface="Arial"/>
              <a:cs typeface="Arial"/>
            </a:endParaRPr>
          </a:p>
        </p:txBody>
      </p:sp>
      <p:sp>
        <p:nvSpPr>
          <p:cNvPr id="122" name="object 113"/>
          <p:cNvSpPr txBox="1"/>
          <p:nvPr/>
        </p:nvSpPr>
        <p:spPr>
          <a:xfrm>
            <a:off x="4835655" y="5824082"/>
            <a:ext cx="68580" cy="192405"/>
          </a:xfrm>
          <a:prstGeom prst="rect">
            <a:avLst/>
          </a:prstGeom>
        </p:spPr>
        <p:txBody>
          <a:bodyPr vert="horz" wrap="square" lIns="0" tIns="0" rIns="0" bIns="0" rtlCol="0">
            <a:spAutoFit/>
          </a:bodyPr>
          <a:lstStyle/>
          <a:p>
            <a:pPr>
              <a:lnSpc>
                <a:spcPts val="1785"/>
              </a:lnSpc>
            </a:pPr>
            <a:r>
              <a:rPr sz="1500" dirty="0">
                <a:latin typeface="Arial"/>
                <a:cs typeface="Arial"/>
              </a:rPr>
              <a:t>r</a:t>
            </a:r>
            <a:endParaRPr sz="1500">
              <a:latin typeface="Arial"/>
              <a:cs typeface="Arial"/>
            </a:endParaRPr>
          </a:p>
        </p:txBody>
      </p:sp>
      <p:sp>
        <p:nvSpPr>
          <p:cNvPr id="123" name="object 114"/>
          <p:cNvSpPr txBox="1"/>
          <p:nvPr/>
        </p:nvSpPr>
        <p:spPr>
          <a:xfrm>
            <a:off x="4261107" y="5824082"/>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n</a:t>
            </a:r>
            <a:endParaRPr sz="1500">
              <a:latin typeface="Arial"/>
              <a:cs typeface="Arial"/>
            </a:endParaRPr>
          </a:p>
        </p:txBody>
      </p:sp>
      <p:sp>
        <p:nvSpPr>
          <p:cNvPr id="124" name="object 115"/>
          <p:cNvSpPr txBox="1"/>
          <p:nvPr/>
        </p:nvSpPr>
        <p:spPr>
          <a:xfrm>
            <a:off x="4218435" y="5824082"/>
            <a:ext cx="52069" cy="192405"/>
          </a:xfrm>
          <a:prstGeom prst="rect">
            <a:avLst/>
          </a:prstGeom>
        </p:spPr>
        <p:txBody>
          <a:bodyPr vert="horz" wrap="square" lIns="0" tIns="0" rIns="0" bIns="0" rtlCol="0">
            <a:spAutoFit/>
          </a:bodyPr>
          <a:lstStyle/>
          <a:p>
            <a:pPr>
              <a:lnSpc>
                <a:spcPts val="1785"/>
              </a:lnSpc>
            </a:pPr>
            <a:r>
              <a:rPr sz="1500" dirty="0">
                <a:latin typeface="Arial"/>
                <a:cs typeface="Arial"/>
              </a:rPr>
              <a:t>i</a:t>
            </a:r>
            <a:endParaRPr sz="1500">
              <a:latin typeface="Arial"/>
              <a:cs typeface="Arial"/>
            </a:endParaRPr>
          </a:p>
        </p:txBody>
      </p:sp>
      <p:sp>
        <p:nvSpPr>
          <p:cNvPr id="125" name="object 116"/>
          <p:cNvSpPr txBox="1"/>
          <p:nvPr/>
        </p:nvSpPr>
        <p:spPr>
          <a:xfrm>
            <a:off x="2694439" y="5655180"/>
            <a:ext cx="92075" cy="137160"/>
          </a:xfrm>
          <a:prstGeom prst="rect">
            <a:avLst/>
          </a:prstGeom>
        </p:spPr>
        <p:txBody>
          <a:bodyPr vert="horz" wrap="square" lIns="0" tIns="0" rIns="0" bIns="0" rtlCol="0">
            <a:spAutoFit/>
          </a:bodyPr>
          <a:lstStyle/>
          <a:p>
            <a:pPr>
              <a:lnSpc>
                <a:spcPts val="1255"/>
              </a:lnSpc>
            </a:pPr>
            <a:r>
              <a:rPr sz="1050" spc="10" dirty="0">
                <a:solidFill>
                  <a:srgbClr val="FFFFFF"/>
                </a:solidFill>
                <a:latin typeface="Arial"/>
                <a:cs typeface="Arial"/>
              </a:rPr>
              <a:t>B</a:t>
            </a:r>
            <a:endParaRPr sz="1050">
              <a:latin typeface="Arial"/>
              <a:cs typeface="Arial"/>
            </a:endParaRPr>
          </a:p>
        </p:txBody>
      </p:sp>
      <p:sp>
        <p:nvSpPr>
          <p:cNvPr id="126" name="object 117"/>
          <p:cNvSpPr txBox="1"/>
          <p:nvPr/>
        </p:nvSpPr>
        <p:spPr>
          <a:xfrm>
            <a:off x="4988054" y="5593959"/>
            <a:ext cx="111760" cy="192405"/>
          </a:xfrm>
          <a:prstGeom prst="rect">
            <a:avLst/>
          </a:prstGeom>
        </p:spPr>
        <p:txBody>
          <a:bodyPr vert="horz" wrap="square" lIns="0" tIns="0" rIns="0" bIns="0" rtlCol="0">
            <a:spAutoFit/>
          </a:bodyPr>
          <a:lstStyle/>
          <a:p>
            <a:pPr>
              <a:lnSpc>
                <a:spcPts val="1785"/>
              </a:lnSpc>
            </a:pPr>
            <a:r>
              <a:rPr sz="1500" dirty="0">
                <a:latin typeface="Arial"/>
                <a:cs typeface="Arial"/>
              </a:rPr>
              <a:t>a</a:t>
            </a:r>
            <a:endParaRPr sz="1500">
              <a:latin typeface="Arial"/>
              <a:cs typeface="Arial"/>
            </a:endParaRPr>
          </a:p>
        </p:txBody>
      </p:sp>
      <p:sp>
        <p:nvSpPr>
          <p:cNvPr id="127" name="object 118"/>
          <p:cNvSpPr txBox="1"/>
          <p:nvPr/>
        </p:nvSpPr>
        <p:spPr>
          <a:xfrm>
            <a:off x="5094734" y="5593959"/>
            <a:ext cx="64135" cy="192405"/>
          </a:xfrm>
          <a:prstGeom prst="rect">
            <a:avLst/>
          </a:prstGeom>
        </p:spPr>
        <p:txBody>
          <a:bodyPr vert="horz" wrap="square" lIns="0" tIns="0" rIns="0" bIns="0" rtlCol="0">
            <a:spAutoFit/>
          </a:bodyPr>
          <a:lstStyle/>
          <a:p>
            <a:pPr>
              <a:lnSpc>
                <a:spcPts val="1785"/>
              </a:lnSpc>
            </a:pPr>
            <a:r>
              <a:rPr sz="1500" dirty="0">
                <a:latin typeface="Arial"/>
                <a:cs typeface="Arial"/>
              </a:rPr>
              <a:t>r</a:t>
            </a:r>
            <a:endParaRPr sz="1500">
              <a:latin typeface="Arial"/>
              <a:cs typeface="Arial"/>
            </a:endParaRPr>
          </a:p>
        </p:txBody>
      </p:sp>
      <p:sp>
        <p:nvSpPr>
          <p:cNvPr id="128" name="object 119"/>
          <p:cNvSpPr txBox="1"/>
          <p:nvPr/>
        </p:nvSpPr>
        <p:spPr>
          <a:xfrm>
            <a:off x="5148072" y="5593959"/>
            <a:ext cx="117475" cy="192405"/>
          </a:xfrm>
          <a:prstGeom prst="rect">
            <a:avLst/>
          </a:prstGeom>
        </p:spPr>
        <p:txBody>
          <a:bodyPr vert="horz" wrap="square" lIns="0" tIns="0" rIns="0" bIns="0" rtlCol="0">
            <a:spAutoFit/>
          </a:bodyPr>
          <a:lstStyle/>
          <a:p>
            <a:pPr marL="10160">
              <a:lnSpc>
                <a:spcPts val="1785"/>
              </a:lnSpc>
            </a:pPr>
            <a:r>
              <a:rPr sz="1500" dirty="0">
                <a:latin typeface="Arial"/>
                <a:cs typeface="Arial"/>
              </a:rPr>
              <a:t>n</a:t>
            </a:r>
            <a:endParaRPr sz="1500">
              <a:latin typeface="Arial"/>
              <a:cs typeface="Arial"/>
            </a:endParaRPr>
          </a:p>
        </p:txBody>
      </p:sp>
      <p:sp>
        <p:nvSpPr>
          <p:cNvPr id="129" name="object 120"/>
          <p:cNvSpPr txBox="1"/>
          <p:nvPr/>
        </p:nvSpPr>
        <p:spPr>
          <a:xfrm>
            <a:off x="5265422"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30" name="object 121"/>
          <p:cNvSpPr txBox="1"/>
          <p:nvPr/>
        </p:nvSpPr>
        <p:spPr>
          <a:xfrm>
            <a:off x="5486402"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a</a:t>
            </a:r>
            <a:endParaRPr sz="1500">
              <a:latin typeface="Arial"/>
              <a:cs typeface="Arial"/>
            </a:endParaRPr>
          </a:p>
        </p:txBody>
      </p:sp>
      <p:sp>
        <p:nvSpPr>
          <p:cNvPr id="131" name="object 122"/>
          <p:cNvSpPr txBox="1"/>
          <p:nvPr/>
        </p:nvSpPr>
        <p:spPr>
          <a:xfrm>
            <a:off x="5372102" y="5593959"/>
            <a:ext cx="68580" cy="192405"/>
          </a:xfrm>
          <a:prstGeom prst="rect">
            <a:avLst/>
          </a:prstGeom>
        </p:spPr>
        <p:txBody>
          <a:bodyPr vert="horz" wrap="square" lIns="0" tIns="0" rIns="0" bIns="0" rtlCol="0">
            <a:spAutoFit/>
          </a:bodyPr>
          <a:lstStyle/>
          <a:p>
            <a:pPr>
              <a:lnSpc>
                <a:spcPts val="1785"/>
              </a:lnSpc>
            </a:pPr>
            <a:r>
              <a:rPr sz="1500" dirty="0">
                <a:latin typeface="Arial"/>
                <a:cs typeface="Arial"/>
              </a:rPr>
              <a:t>r</a:t>
            </a:r>
            <a:endParaRPr sz="1500">
              <a:latin typeface="Arial"/>
              <a:cs typeface="Arial"/>
            </a:endParaRPr>
          </a:p>
        </p:txBody>
      </p:sp>
      <p:sp>
        <p:nvSpPr>
          <p:cNvPr id="132" name="object 123"/>
          <p:cNvSpPr txBox="1"/>
          <p:nvPr/>
        </p:nvSpPr>
        <p:spPr>
          <a:xfrm>
            <a:off x="3779526" y="5593959"/>
            <a:ext cx="53975" cy="192405"/>
          </a:xfrm>
          <a:prstGeom prst="rect">
            <a:avLst/>
          </a:prstGeom>
        </p:spPr>
        <p:txBody>
          <a:bodyPr vert="horz" wrap="square" lIns="0" tIns="0" rIns="0" bIns="0" rtlCol="0">
            <a:spAutoFit/>
          </a:bodyPr>
          <a:lstStyle/>
          <a:p>
            <a:pPr>
              <a:lnSpc>
                <a:spcPts val="1785"/>
              </a:lnSpc>
            </a:pPr>
            <a:r>
              <a:rPr sz="1500" dirty="0">
                <a:latin typeface="Arial"/>
                <a:cs typeface="Arial"/>
              </a:rPr>
              <a:t>f</a:t>
            </a:r>
            <a:endParaRPr sz="1500">
              <a:latin typeface="Arial"/>
              <a:cs typeface="Arial"/>
            </a:endParaRPr>
          </a:p>
        </p:txBody>
      </p:sp>
      <p:sp>
        <p:nvSpPr>
          <p:cNvPr id="133" name="object 124"/>
          <p:cNvSpPr txBox="1"/>
          <p:nvPr/>
        </p:nvSpPr>
        <p:spPr>
          <a:xfrm>
            <a:off x="3829818" y="5593959"/>
            <a:ext cx="53975" cy="192405"/>
          </a:xfrm>
          <a:prstGeom prst="rect">
            <a:avLst/>
          </a:prstGeom>
        </p:spPr>
        <p:txBody>
          <a:bodyPr vert="horz" wrap="square" lIns="0" tIns="0" rIns="0" bIns="0" rtlCol="0">
            <a:spAutoFit/>
          </a:bodyPr>
          <a:lstStyle/>
          <a:p>
            <a:pPr>
              <a:lnSpc>
                <a:spcPts val="1785"/>
              </a:lnSpc>
            </a:pPr>
            <a:r>
              <a:rPr sz="1500" dirty="0">
                <a:latin typeface="Arial"/>
                <a:cs typeface="Arial"/>
              </a:rPr>
              <a:t>f</a:t>
            </a:r>
            <a:endParaRPr sz="1500">
              <a:latin typeface="Arial"/>
              <a:cs typeface="Arial"/>
            </a:endParaRPr>
          </a:p>
        </p:txBody>
      </p:sp>
      <p:sp>
        <p:nvSpPr>
          <p:cNvPr id="134" name="object 125"/>
          <p:cNvSpPr txBox="1"/>
          <p:nvPr/>
        </p:nvSpPr>
        <p:spPr>
          <a:xfrm>
            <a:off x="3883159"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35" name="object 126"/>
          <p:cNvSpPr txBox="1"/>
          <p:nvPr/>
        </p:nvSpPr>
        <p:spPr>
          <a:xfrm>
            <a:off x="3977641" y="5593959"/>
            <a:ext cx="76200" cy="192405"/>
          </a:xfrm>
          <a:prstGeom prst="rect">
            <a:avLst/>
          </a:prstGeom>
        </p:spPr>
        <p:txBody>
          <a:bodyPr vert="horz" wrap="square" lIns="0" tIns="0" rIns="0" bIns="0" rtlCol="0">
            <a:spAutoFit/>
          </a:bodyPr>
          <a:lstStyle/>
          <a:p>
            <a:pPr marL="12065">
              <a:lnSpc>
                <a:spcPts val="1785"/>
              </a:lnSpc>
            </a:pPr>
            <a:r>
              <a:rPr sz="1500" dirty="0">
                <a:latin typeface="Arial"/>
                <a:cs typeface="Arial"/>
              </a:rPr>
              <a:t>r</a:t>
            </a:r>
            <a:endParaRPr sz="1500">
              <a:latin typeface="Arial"/>
              <a:cs typeface="Arial"/>
            </a:endParaRPr>
          </a:p>
        </p:txBody>
      </p:sp>
      <p:sp>
        <p:nvSpPr>
          <p:cNvPr id="136" name="object 127"/>
          <p:cNvSpPr txBox="1"/>
          <p:nvPr/>
        </p:nvSpPr>
        <p:spPr>
          <a:xfrm>
            <a:off x="4053847"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37" name="object 128"/>
          <p:cNvSpPr txBox="1"/>
          <p:nvPr/>
        </p:nvSpPr>
        <p:spPr>
          <a:xfrm>
            <a:off x="4160526" y="5593959"/>
            <a:ext cx="109855" cy="192405"/>
          </a:xfrm>
          <a:prstGeom prst="rect">
            <a:avLst/>
          </a:prstGeom>
        </p:spPr>
        <p:txBody>
          <a:bodyPr vert="horz" wrap="square" lIns="0" tIns="0" rIns="0" bIns="0" rtlCol="0">
            <a:spAutoFit/>
          </a:bodyPr>
          <a:lstStyle/>
          <a:p>
            <a:pPr>
              <a:lnSpc>
                <a:spcPts val="1785"/>
              </a:lnSpc>
            </a:pPr>
            <a:r>
              <a:rPr sz="1500" dirty="0">
                <a:latin typeface="Arial"/>
                <a:cs typeface="Arial"/>
              </a:rPr>
              <a:t>n</a:t>
            </a:r>
            <a:endParaRPr sz="1500">
              <a:latin typeface="Arial"/>
              <a:cs typeface="Arial"/>
            </a:endParaRPr>
          </a:p>
        </p:txBody>
      </p:sp>
      <p:sp>
        <p:nvSpPr>
          <p:cNvPr id="138" name="object 129"/>
          <p:cNvSpPr txBox="1"/>
          <p:nvPr/>
        </p:nvSpPr>
        <p:spPr>
          <a:xfrm>
            <a:off x="4370838"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b</a:t>
            </a:r>
            <a:endParaRPr sz="1500">
              <a:latin typeface="Arial"/>
              <a:cs typeface="Arial"/>
            </a:endParaRPr>
          </a:p>
        </p:txBody>
      </p:sp>
      <p:sp>
        <p:nvSpPr>
          <p:cNvPr id="139" name="object 130"/>
          <p:cNvSpPr txBox="1"/>
          <p:nvPr/>
        </p:nvSpPr>
        <p:spPr>
          <a:xfrm>
            <a:off x="4465321" y="5593959"/>
            <a:ext cx="119380" cy="192405"/>
          </a:xfrm>
          <a:prstGeom prst="rect">
            <a:avLst/>
          </a:prstGeom>
        </p:spPr>
        <p:txBody>
          <a:bodyPr vert="horz" wrap="square" lIns="0" tIns="0" rIns="0" bIns="0" rtlCol="0">
            <a:spAutoFit/>
          </a:bodyPr>
          <a:lstStyle/>
          <a:p>
            <a:pPr marL="12065">
              <a:lnSpc>
                <a:spcPts val="1785"/>
              </a:lnSpc>
            </a:pPr>
            <a:r>
              <a:rPr sz="1500" dirty="0">
                <a:latin typeface="Arial"/>
                <a:cs typeface="Arial"/>
              </a:rPr>
              <a:t>a</a:t>
            </a:r>
            <a:endParaRPr sz="1500">
              <a:latin typeface="Arial"/>
              <a:cs typeface="Arial"/>
            </a:endParaRPr>
          </a:p>
        </p:txBody>
      </p:sp>
      <p:sp>
        <p:nvSpPr>
          <p:cNvPr id="140" name="object 131"/>
          <p:cNvSpPr txBox="1"/>
          <p:nvPr/>
        </p:nvSpPr>
        <p:spPr>
          <a:xfrm>
            <a:off x="4584198" y="5593959"/>
            <a:ext cx="96520" cy="192405"/>
          </a:xfrm>
          <a:prstGeom prst="rect">
            <a:avLst/>
          </a:prstGeom>
        </p:spPr>
        <p:txBody>
          <a:bodyPr vert="horz" wrap="square" lIns="0" tIns="0" rIns="0" bIns="0" rtlCol="0">
            <a:spAutoFit/>
          </a:bodyPr>
          <a:lstStyle/>
          <a:p>
            <a:pPr>
              <a:lnSpc>
                <a:spcPts val="1785"/>
              </a:lnSpc>
            </a:pPr>
            <a:r>
              <a:rPr sz="1500" dirty="0">
                <a:latin typeface="Arial"/>
                <a:cs typeface="Arial"/>
              </a:rPr>
              <a:t>s</a:t>
            </a:r>
            <a:endParaRPr sz="1500">
              <a:latin typeface="Arial"/>
              <a:cs typeface="Arial"/>
            </a:endParaRPr>
          </a:p>
        </p:txBody>
      </p:sp>
      <p:sp>
        <p:nvSpPr>
          <p:cNvPr id="141" name="object 132"/>
          <p:cNvSpPr txBox="1"/>
          <p:nvPr/>
        </p:nvSpPr>
        <p:spPr>
          <a:xfrm>
            <a:off x="4680207"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42" name="object 133"/>
          <p:cNvSpPr txBox="1"/>
          <p:nvPr/>
        </p:nvSpPr>
        <p:spPr>
          <a:xfrm>
            <a:off x="4881374" y="5593959"/>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143" name="object 134"/>
          <p:cNvSpPr txBox="1"/>
          <p:nvPr/>
        </p:nvSpPr>
        <p:spPr>
          <a:xfrm>
            <a:off x="4267206" y="5593959"/>
            <a:ext cx="53975" cy="192405"/>
          </a:xfrm>
          <a:prstGeom prst="rect">
            <a:avLst/>
          </a:prstGeom>
        </p:spPr>
        <p:txBody>
          <a:bodyPr vert="horz" wrap="square" lIns="0" tIns="0" rIns="0" bIns="0" rtlCol="0">
            <a:spAutoFit/>
          </a:bodyPr>
          <a:lstStyle/>
          <a:p>
            <a:pPr>
              <a:lnSpc>
                <a:spcPts val="1785"/>
              </a:lnSpc>
            </a:pPr>
            <a:r>
              <a:rPr sz="1500" dirty="0">
                <a:latin typeface="Arial"/>
                <a:cs typeface="Arial"/>
              </a:rPr>
              <a:t>t</a:t>
            </a:r>
            <a:endParaRPr sz="1500">
              <a:latin typeface="Arial"/>
              <a:cs typeface="Arial"/>
            </a:endParaRPr>
          </a:p>
        </p:txBody>
      </p:sp>
      <p:sp>
        <p:nvSpPr>
          <p:cNvPr id="144" name="object 135"/>
          <p:cNvSpPr/>
          <p:nvPr/>
        </p:nvSpPr>
        <p:spPr>
          <a:xfrm>
            <a:off x="2310385" y="2943871"/>
            <a:ext cx="1118615" cy="1228343"/>
          </a:xfrm>
          <a:prstGeom prst="rect">
            <a:avLst/>
          </a:prstGeom>
          <a:blipFill>
            <a:blip r:embed="rId32" cstate="print"/>
            <a:stretch>
              <a:fillRect/>
            </a:stretch>
          </a:blipFill>
        </p:spPr>
        <p:txBody>
          <a:bodyPr wrap="square" lIns="0" tIns="0" rIns="0" bIns="0" rtlCol="0"/>
          <a:lstStyle/>
          <a:p>
            <a:endParaRPr/>
          </a:p>
        </p:txBody>
      </p:sp>
      <p:sp>
        <p:nvSpPr>
          <p:cNvPr id="145" name="object 136"/>
          <p:cNvSpPr/>
          <p:nvPr/>
        </p:nvSpPr>
        <p:spPr>
          <a:xfrm>
            <a:off x="2304289" y="2939299"/>
            <a:ext cx="1130935" cy="1237615"/>
          </a:xfrm>
          <a:custGeom>
            <a:avLst/>
            <a:gdLst/>
            <a:ahLst/>
            <a:cxnLst/>
            <a:rect l="l" t="t" r="r" b="b"/>
            <a:pathLst>
              <a:path w="1130935" h="1237614">
                <a:moveTo>
                  <a:pt x="1130807" y="1235963"/>
                </a:moveTo>
                <a:lnTo>
                  <a:pt x="1130807" y="3047"/>
                </a:lnTo>
                <a:lnTo>
                  <a:pt x="1127759" y="0"/>
                </a:lnTo>
                <a:lnTo>
                  <a:pt x="3047" y="0"/>
                </a:lnTo>
                <a:lnTo>
                  <a:pt x="0" y="3047"/>
                </a:lnTo>
                <a:lnTo>
                  <a:pt x="0" y="1235963"/>
                </a:lnTo>
                <a:lnTo>
                  <a:pt x="3047" y="1237487"/>
                </a:lnTo>
                <a:lnTo>
                  <a:pt x="6095" y="1237487"/>
                </a:lnTo>
                <a:lnTo>
                  <a:pt x="6095" y="10667"/>
                </a:lnTo>
                <a:lnTo>
                  <a:pt x="10667" y="4571"/>
                </a:lnTo>
                <a:lnTo>
                  <a:pt x="10667" y="10667"/>
                </a:lnTo>
                <a:lnTo>
                  <a:pt x="1120139" y="10667"/>
                </a:lnTo>
                <a:lnTo>
                  <a:pt x="1120139" y="4571"/>
                </a:lnTo>
                <a:lnTo>
                  <a:pt x="1124711" y="10667"/>
                </a:lnTo>
                <a:lnTo>
                  <a:pt x="1124711" y="1237487"/>
                </a:lnTo>
                <a:lnTo>
                  <a:pt x="1127759" y="1237487"/>
                </a:lnTo>
                <a:lnTo>
                  <a:pt x="1130807" y="1235963"/>
                </a:lnTo>
                <a:close/>
              </a:path>
              <a:path w="1130935" h="1237614">
                <a:moveTo>
                  <a:pt x="10667" y="10667"/>
                </a:moveTo>
                <a:lnTo>
                  <a:pt x="10667" y="4571"/>
                </a:lnTo>
                <a:lnTo>
                  <a:pt x="6095" y="10667"/>
                </a:lnTo>
                <a:lnTo>
                  <a:pt x="10667" y="10667"/>
                </a:lnTo>
                <a:close/>
              </a:path>
              <a:path w="1130935" h="1237614">
                <a:moveTo>
                  <a:pt x="10667" y="1228343"/>
                </a:moveTo>
                <a:lnTo>
                  <a:pt x="10667" y="10667"/>
                </a:lnTo>
                <a:lnTo>
                  <a:pt x="6095" y="10667"/>
                </a:lnTo>
                <a:lnTo>
                  <a:pt x="6095" y="1228343"/>
                </a:lnTo>
                <a:lnTo>
                  <a:pt x="10667" y="1228343"/>
                </a:lnTo>
                <a:close/>
              </a:path>
              <a:path w="1130935" h="1237614">
                <a:moveTo>
                  <a:pt x="1124711" y="1228343"/>
                </a:moveTo>
                <a:lnTo>
                  <a:pt x="6095" y="1228343"/>
                </a:lnTo>
                <a:lnTo>
                  <a:pt x="10667" y="1232915"/>
                </a:lnTo>
                <a:lnTo>
                  <a:pt x="10667" y="1237487"/>
                </a:lnTo>
                <a:lnTo>
                  <a:pt x="1120139" y="1237487"/>
                </a:lnTo>
                <a:lnTo>
                  <a:pt x="1120139" y="1232915"/>
                </a:lnTo>
                <a:lnTo>
                  <a:pt x="1124711" y="1228343"/>
                </a:lnTo>
                <a:close/>
              </a:path>
              <a:path w="1130935" h="1237614">
                <a:moveTo>
                  <a:pt x="10667" y="1237487"/>
                </a:moveTo>
                <a:lnTo>
                  <a:pt x="10667" y="1232915"/>
                </a:lnTo>
                <a:lnTo>
                  <a:pt x="6095" y="1228343"/>
                </a:lnTo>
                <a:lnTo>
                  <a:pt x="6095" y="1237487"/>
                </a:lnTo>
                <a:lnTo>
                  <a:pt x="10667" y="1237487"/>
                </a:lnTo>
                <a:close/>
              </a:path>
              <a:path w="1130935" h="1237614">
                <a:moveTo>
                  <a:pt x="1124711" y="10667"/>
                </a:moveTo>
                <a:lnTo>
                  <a:pt x="1120139" y="4571"/>
                </a:lnTo>
                <a:lnTo>
                  <a:pt x="1120139" y="10667"/>
                </a:lnTo>
                <a:lnTo>
                  <a:pt x="1124711" y="10667"/>
                </a:lnTo>
                <a:close/>
              </a:path>
              <a:path w="1130935" h="1237614">
                <a:moveTo>
                  <a:pt x="1124711" y="1228343"/>
                </a:moveTo>
                <a:lnTo>
                  <a:pt x="1124711" y="10667"/>
                </a:lnTo>
                <a:lnTo>
                  <a:pt x="1120139" y="10667"/>
                </a:lnTo>
                <a:lnTo>
                  <a:pt x="1120139" y="1228343"/>
                </a:lnTo>
                <a:lnTo>
                  <a:pt x="1124711" y="1228343"/>
                </a:lnTo>
                <a:close/>
              </a:path>
              <a:path w="1130935" h="1237614">
                <a:moveTo>
                  <a:pt x="1124711" y="1237487"/>
                </a:moveTo>
                <a:lnTo>
                  <a:pt x="1124711" y="1228343"/>
                </a:lnTo>
                <a:lnTo>
                  <a:pt x="1120139" y="1232915"/>
                </a:lnTo>
                <a:lnTo>
                  <a:pt x="1120139" y="1237487"/>
                </a:lnTo>
                <a:lnTo>
                  <a:pt x="1124711" y="1237487"/>
                </a:lnTo>
                <a:close/>
              </a:path>
            </a:pathLst>
          </a:custGeom>
          <a:solidFill>
            <a:srgbClr val="BFBFBF"/>
          </a:solidFill>
        </p:spPr>
        <p:txBody>
          <a:bodyPr wrap="square" lIns="0" tIns="0" rIns="0" bIns="0" rtlCol="0"/>
          <a:lstStyle/>
          <a:p>
            <a:endParaRPr/>
          </a:p>
        </p:txBody>
      </p:sp>
      <p:sp>
        <p:nvSpPr>
          <p:cNvPr id="146" name="object 137"/>
          <p:cNvSpPr/>
          <p:nvPr/>
        </p:nvSpPr>
        <p:spPr>
          <a:xfrm>
            <a:off x="6025896" y="3972571"/>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47" name="object 138"/>
          <p:cNvSpPr/>
          <p:nvPr/>
        </p:nvSpPr>
        <p:spPr>
          <a:xfrm>
            <a:off x="6518148" y="3972571"/>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48" name="object 139"/>
          <p:cNvSpPr/>
          <p:nvPr/>
        </p:nvSpPr>
        <p:spPr>
          <a:xfrm>
            <a:off x="7999477" y="3972571"/>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49" name="object 140"/>
          <p:cNvSpPr/>
          <p:nvPr/>
        </p:nvSpPr>
        <p:spPr>
          <a:xfrm>
            <a:off x="8491729" y="3972571"/>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0" name="object 141"/>
          <p:cNvSpPr/>
          <p:nvPr/>
        </p:nvSpPr>
        <p:spPr>
          <a:xfrm>
            <a:off x="9479280" y="3972571"/>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1" name="object 142"/>
          <p:cNvSpPr/>
          <p:nvPr/>
        </p:nvSpPr>
        <p:spPr>
          <a:xfrm>
            <a:off x="9971532" y="3972571"/>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152" name="object 143"/>
          <p:cNvSpPr/>
          <p:nvPr/>
        </p:nvSpPr>
        <p:spPr>
          <a:xfrm>
            <a:off x="10465308" y="3972571"/>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3" name="object 144"/>
          <p:cNvSpPr/>
          <p:nvPr/>
        </p:nvSpPr>
        <p:spPr>
          <a:xfrm>
            <a:off x="2310385" y="4833631"/>
            <a:ext cx="1118615" cy="1228343"/>
          </a:xfrm>
          <a:prstGeom prst="rect">
            <a:avLst/>
          </a:prstGeom>
          <a:blipFill>
            <a:blip r:embed="rId33" cstate="print"/>
            <a:stretch>
              <a:fillRect/>
            </a:stretch>
          </a:blipFill>
        </p:spPr>
        <p:txBody>
          <a:bodyPr wrap="square" lIns="0" tIns="0" rIns="0" bIns="0" rtlCol="0"/>
          <a:lstStyle/>
          <a:p>
            <a:endParaRPr/>
          </a:p>
        </p:txBody>
      </p:sp>
      <p:sp>
        <p:nvSpPr>
          <p:cNvPr id="154" name="object 145"/>
          <p:cNvSpPr/>
          <p:nvPr/>
        </p:nvSpPr>
        <p:spPr>
          <a:xfrm>
            <a:off x="2304289" y="4829059"/>
            <a:ext cx="1130935" cy="1237615"/>
          </a:xfrm>
          <a:custGeom>
            <a:avLst/>
            <a:gdLst/>
            <a:ahLst/>
            <a:cxnLst/>
            <a:rect l="l" t="t" r="r" b="b"/>
            <a:pathLst>
              <a:path w="1130935" h="1237615">
                <a:moveTo>
                  <a:pt x="1130807" y="1234439"/>
                </a:moveTo>
                <a:lnTo>
                  <a:pt x="1130807" y="1523"/>
                </a:lnTo>
                <a:lnTo>
                  <a:pt x="1127759" y="0"/>
                </a:lnTo>
                <a:lnTo>
                  <a:pt x="3047" y="0"/>
                </a:lnTo>
                <a:lnTo>
                  <a:pt x="0" y="1523"/>
                </a:lnTo>
                <a:lnTo>
                  <a:pt x="0" y="1234439"/>
                </a:lnTo>
                <a:lnTo>
                  <a:pt x="3047" y="1237487"/>
                </a:lnTo>
                <a:lnTo>
                  <a:pt x="6095" y="1237487"/>
                </a:lnTo>
                <a:lnTo>
                  <a:pt x="6095" y="9143"/>
                </a:lnTo>
                <a:lnTo>
                  <a:pt x="10667" y="4571"/>
                </a:lnTo>
                <a:lnTo>
                  <a:pt x="10667" y="9143"/>
                </a:lnTo>
                <a:lnTo>
                  <a:pt x="1120139" y="9143"/>
                </a:lnTo>
                <a:lnTo>
                  <a:pt x="1120139" y="4571"/>
                </a:lnTo>
                <a:lnTo>
                  <a:pt x="1124711" y="9143"/>
                </a:lnTo>
                <a:lnTo>
                  <a:pt x="1124711" y="1237487"/>
                </a:lnTo>
                <a:lnTo>
                  <a:pt x="1127759" y="1237487"/>
                </a:lnTo>
                <a:lnTo>
                  <a:pt x="1130807" y="1234439"/>
                </a:lnTo>
                <a:close/>
              </a:path>
              <a:path w="1130935" h="1237615">
                <a:moveTo>
                  <a:pt x="10667" y="9143"/>
                </a:moveTo>
                <a:lnTo>
                  <a:pt x="10667" y="4571"/>
                </a:lnTo>
                <a:lnTo>
                  <a:pt x="6095" y="9143"/>
                </a:lnTo>
                <a:lnTo>
                  <a:pt x="10667" y="9143"/>
                </a:lnTo>
                <a:close/>
              </a:path>
              <a:path w="1130935" h="1237615">
                <a:moveTo>
                  <a:pt x="10667" y="1226819"/>
                </a:moveTo>
                <a:lnTo>
                  <a:pt x="10667" y="9143"/>
                </a:lnTo>
                <a:lnTo>
                  <a:pt x="6095" y="9143"/>
                </a:lnTo>
                <a:lnTo>
                  <a:pt x="6095" y="1226819"/>
                </a:lnTo>
                <a:lnTo>
                  <a:pt x="10667" y="1226819"/>
                </a:lnTo>
                <a:close/>
              </a:path>
              <a:path w="1130935" h="1237615">
                <a:moveTo>
                  <a:pt x="1124711" y="1226819"/>
                </a:moveTo>
                <a:lnTo>
                  <a:pt x="6095" y="1226819"/>
                </a:lnTo>
                <a:lnTo>
                  <a:pt x="10667" y="1232915"/>
                </a:lnTo>
                <a:lnTo>
                  <a:pt x="10667" y="1237487"/>
                </a:lnTo>
                <a:lnTo>
                  <a:pt x="1120139" y="1237487"/>
                </a:lnTo>
                <a:lnTo>
                  <a:pt x="1120139" y="1232915"/>
                </a:lnTo>
                <a:lnTo>
                  <a:pt x="1124711" y="1226819"/>
                </a:lnTo>
                <a:close/>
              </a:path>
              <a:path w="1130935" h="1237615">
                <a:moveTo>
                  <a:pt x="10667" y="1237487"/>
                </a:moveTo>
                <a:lnTo>
                  <a:pt x="10667" y="1232915"/>
                </a:lnTo>
                <a:lnTo>
                  <a:pt x="6095" y="1226819"/>
                </a:lnTo>
                <a:lnTo>
                  <a:pt x="6095" y="1237487"/>
                </a:lnTo>
                <a:lnTo>
                  <a:pt x="10667" y="1237487"/>
                </a:lnTo>
                <a:close/>
              </a:path>
              <a:path w="1130935" h="1237615">
                <a:moveTo>
                  <a:pt x="1124711" y="9143"/>
                </a:moveTo>
                <a:lnTo>
                  <a:pt x="1120139" y="4571"/>
                </a:lnTo>
                <a:lnTo>
                  <a:pt x="1120139" y="9143"/>
                </a:lnTo>
                <a:lnTo>
                  <a:pt x="1124711" y="9143"/>
                </a:lnTo>
                <a:close/>
              </a:path>
              <a:path w="1130935" h="1237615">
                <a:moveTo>
                  <a:pt x="1124711" y="1226819"/>
                </a:moveTo>
                <a:lnTo>
                  <a:pt x="1124711" y="9143"/>
                </a:lnTo>
                <a:lnTo>
                  <a:pt x="1120139" y="9143"/>
                </a:lnTo>
                <a:lnTo>
                  <a:pt x="1120139" y="1226819"/>
                </a:lnTo>
                <a:lnTo>
                  <a:pt x="1124711" y="1226819"/>
                </a:lnTo>
                <a:close/>
              </a:path>
              <a:path w="1130935" h="1237615">
                <a:moveTo>
                  <a:pt x="1124711" y="1237487"/>
                </a:moveTo>
                <a:lnTo>
                  <a:pt x="1124711" y="1226819"/>
                </a:lnTo>
                <a:lnTo>
                  <a:pt x="1120139" y="1232915"/>
                </a:lnTo>
                <a:lnTo>
                  <a:pt x="1120139" y="1237487"/>
                </a:lnTo>
                <a:lnTo>
                  <a:pt x="1124711" y="1237487"/>
                </a:lnTo>
                <a:close/>
              </a:path>
            </a:pathLst>
          </a:custGeom>
          <a:solidFill>
            <a:srgbClr val="BFBFBF"/>
          </a:solidFill>
        </p:spPr>
        <p:txBody>
          <a:bodyPr wrap="square" lIns="0" tIns="0" rIns="0" bIns="0" rtlCol="0"/>
          <a:lstStyle/>
          <a:p>
            <a:endParaRPr/>
          </a:p>
        </p:txBody>
      </p:sp>
      <p:sp>
        <p:nvSpPr>
          <p:cNvPr id="155" name="object 146"/>
          <p:cNvSpPr/>
          <p:nvPr/>
        </p:nvSpPr>
        <p:spPr>
          <a:xfrm>
            <a:off x="7505701"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6" name="object 147"/>
          <p:cNvSpPr/>
          <p:nvPr/>
        </p:nvSpPr>
        <p:spPr>
          <a:xfrm>
            <a:off x="6025896" y="4676659"/>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7" name="object 148"/>
          <p:cNvSpPr/>
          <p:nvPr/>
        </p:nvSpPr>
        <p:spPr>
          <a:xfrm>
            <a:off x="6518148" y="4676659"/>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8" name="object 149"/>
          <p:cNvSpPr/>
          <p:nvPr/>
        </p:nvSpPr>
        <p:spPr>
          <a:xfrm>
            <a:off x="7011925"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59" name="object 150"/>
          <p:cNvSpPr/>
          <p:nvPr/>
        </p:nvSpPr>
        <p:spPr>
          <a:xfrm>
            <a:off x="7999477"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0" name="object 151"/>
          <p:cNvSpPr/>
          <p:nvPr/>
        </p:nvSpPr>
        <p:spPr>
          <a:xfrm>
            <a:off x="8491729"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1" name="object 152"/>
          <p:cNvSpPr/>
          <p:nvPr/>
        </p:nvSpPr>
        <p:spPr>
          <a:xfrm>
            <a:off x="8985504"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2" name="object 153"/>
          <p:cNvSpPr/>
          <p:nvPr/>
        </p:nvSpPr>
        <p:spPr>
          <a:xfrm>
            <a:off x="9479280"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3" name="object 154"/>
          <p:cNvSpPr/>
          <p:nvPr/>
        </p:nvSpPr>
        <p:spPr>
          <a:xfrm>
            <a:off x="9971532" y="4676659"/>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164" name="object 155"/>
          <p:cNvSpPr/>
          <p:nvPr/>
        </p:nvSpPr>
        <p:spPr>
          <a:xfrm>
            <a:off x="10465308" y="4676659"/>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5" name="object 156"/>
          <p:cNvSpPr/>
          <p:nvPr/>
        </p:nvSpPr>
        <p:spPr>
          <a:xfrm>
            <a:off x="6025896" y="5068327"/>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6" name="object 157"/>
          <p:cNvSpPr/>
          <p:nvPr/>
        </p:nvSpPr>
        <p:spPr>
          <a:xfrm>
            <a:off x="6518148" y="5068327"/>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7" name="object 158"/>
          <p:cNvSpPr/>
          <p:nvPr/>
        </p:nvSpPr>
        <p:spPr>
          <a:xfrm>
            <a:off x="7011925"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8" name="object 159"/>
          <p:cNvSpPr/>
          <p:nvPr/>
        </p:nvSpPr>
        <p:spPr>
          <a:xfrm>
            <a:off x="7505701"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69" name="object 160"/>
          <p:cNvSpPr/>
          <p:nvPr/>
        </p:nvSpPr>
        <p:spPr>
          <a:xfrm>
            <a:off x="7999477"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0" name="object 161"/>
          <p:cNvSpPr/>
          <p:nvPr/>
        </p:nvSpPr>
        <p:spPr>
          <a:xfrm>
            <a:off x="8491729"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1" name="object 162"/>
          <p:cNvSpPr/>
          <p:nvPr/>
        </p:nvSpPr>
        <p:spPr>
          <a:xfrm>
            <a:off x="8985504"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2" name="object 163"/>
          <p:cNvSpPr/>
          <p:nvPr/>
        </p:nvSpPr>
        <p:spPr>
          <a:xfrm>
            <a:off x="9479280"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3" name="object 164"/>
          <p:cNvSpPr/>
          <p:nvPr/>
        </p:nvSpPr>
        <p:spPr>
          <a:xfrm>
            <a:off x="9971532" y="5068327"/>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174" name="object 165"/>
          <p:cNvSpPr/>
          <p:nvPr/>
        </p:nvSpPr>
        <p:spPr>
          <a:xfrm>
            <a:off x="10465308" y="5068327"/>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5" name="object 166"/>
          <p:cNvSpPr/>
          <p:nvPr/>
        </p:nvSpPr>
        <p:spPr>
          <a:xfrm>
            <a:off x="6025896" y="5459995"/>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6" name="object 167"/>
          <p:cNvSpPr/>
          <p:nvPr/>
        </p:nvSpPr>
        <p:spPr>
          <a:xfrm>
            <a:off x="6518148" y="5459995"/>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7" name="object 168"/>
          <p:cNvSpPr/>
          <p:nvPr/>
        </p:nvSpPr>
        <p:spPr>
          <a:xfrm>
            <a:off x="7011925"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8" name="object 169"/>
          <p:cNvSpPr/>
          <p:nvPr/>
        </p:nvSpPr>
        <p:spPr>
          <a:xfrm>
            <a:off x="7505701"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79" name="object 170"/>
          <p:cNvSpPr/>
          <p:nvPr/>
        </p:nvSpPr>
        <p:spPr>
          <a:xfrm>
            <a:off x="7999477"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0" name="object 171"/>
          <p:cNvSpPr/>
          <p:nvPr/>
        </p:nvSpPr>
        <p:spPr>
          <a:xfrm>
            <a:off x="8491729"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1" name="object 172"/>
          <p:cNvSpPr/>
          <p:nvPr/>
        </p:nvSpPr>
        <p:spPr>
          <a:xfrm>
            <a:off x="8985504"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2" name="object 173"/>
          <p:cNvSpPr/>
          <p:nvPr/>
        </p:nvSpPr>
        <p:spPr>
          <a:xfrm>
            <a:off x="9479280"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3" name="object 174"/>
          <p:cNvSpPr/>
          <p:nvPr/>
        </p:nvSpPr>
        <p:spPr>
          <a:xfrm>
            <a:off x="9971532" y="5459995"/>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184" name="object 175"/>
          <p:cNvSpPr/>
          <p:nvPr/>
        </p:nvSpPr>
        <p:spPr>
          <a:xfrm>
            <a:off x="10465308" y="5459995"/>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5" name="object 176"/>
          <p:cNvSpPr/>
          <p:nvPr/>
        </p:nvSpPr>
        <p:spPr>
          <a:xfrm>
            <a:off x="6025896" y="5851663"/>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6" name="object 177"/>
          <p:cNvSpPr/>
          <p:nvPr/>
        </p:nvSpPr>
        <p:spPr>
          <a:xfrm>
            <a:off x="6518148" y="5851663"/>
            <a:ext cx="454659" cy="347980"/>
          </a:xfrm>
          <a:custGeom>
            <a:avLst/>
            <a:gdLst/>
            <a:ahLst/>
            <a:cxnLst/>
            <a:rect l="l" t="t" r="r" b="b"/>
            <a:pathLst>
              <a:path w="454660"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7" name="object 178"/>
          <p:cNvSpPr/>
          <p:nvPr/>
        </p:nvSpPr>
        <p:spPr>
          <a:xfrm>
            <a:off x="7011925"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8" name="object 179"/>
          <p:cNvSpPr/>
          <p:nvPr/>
        </p:nvSpPr>
        <p:spPr>
          <a:xfrm>
            <a:off x="7505701"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89" name="object 180"/>
          <p:cNvSpPr/>
          <p:nvPr/>
        </p:nvSpPr>
        <p:spPr>
          <a:xfrm>
            <a:off x="7999477"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90" name="object 181"/>
          <p:cNvSpPr/>
          <p:nvPr/>
        </p:nvSpPr>
        <p:spPr>
          <a:xfrm>
            <a:off x="8491729"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91" name="object 182"/>
          <p:cNvSpPr/>
          <p:nvPr/>
        </p:nvSpPr>
        <p:spPr>
          <a:xfrm>
            <a:off x="8985504"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92" name="object 183"/>
          <p:cNvSpPr/>
          <p:nvPr/>
        </p:nvSpPr>
        <p:spPr>
          <a:xfrm>
            <a:off x="9479280"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93" name="object 184"/>
          <p:cNvSpPr/>
          <p:nvPr/>
        </p:nvSpPr>
        <p:spPr>
          <a:xfrm>
            <a:off x="9971532" y="5851663"/>
            <a:ext cx="455930" cy="347980"/>
          </a:xfrm>
          <a:custGeom>
            <a:avLst/>
            <a:gdLst/>
            <a:ahLst/>
            <a:cxnLst/>
            <a:rect l="l" t="t" r="r" b="b"/>
            <a:pathLst>
              <a:path w="455929" h="347979">
                <a:moveTo>
                  <a:pt x="0" y="0"/>
                </a:moveTo>
                <a:lnTo>
                  <a:pt x="0" y="347471"/>
                </a:lnTo>
                <a:lnTo>
                  <a:pt x="455675" y="347471"/>
                </a:lnTo>
                <a:lnTo>
                  <a:pt x="455675" y="0"/>
                </a:lnTo>
                <a:lnTo>
                  <a:pt x="0" y="0"/>
                </a:lnTo>
                <a:close/>
              </a:path>
            </a:pathLst>
          </a:custGeom>
          <a:solidFill>
            <a:srgbClr val="CCDDEC"/>
          </a:solidFill>
        </p:spPr>
        <p:txBody>
          <a:bodyPr wrap="square" lIns="0" tIns="0" rIns="0" bIns="0" rtlCol="0"/>
          <a:lstStyle/>
          <a:p>
            <a:endParaRPr/>
          </a:p>
        </p:txBody>
      </p:sp>
      <p:sp>
        <p:nvSpPr>
          <p:cNvPr id="194" name="object 185"/>
          <p:cNvSpPr/>
          <p:nvPr/>
        </p:nvSpPr>
        <p:spPr>
          <a:xfrm>
            <a:off x="10465308" y="5851663"/>
            <a:ext cx="454659" cy="347980"/>
          </a:xfrm>
          <a:custGeom>
            <a:avLst/>
            <a:gdLst/>
            <a:ahLst/>
            <a:cxnLst/>
            <a:rect l="l" t="t" r="r" b="b"/>
            <a:pathLst>
              <a:path w="454659" h="347979">
                <a:moveTo>
                  <a:pt x="0" y="0"/>
                </a:moveTo>
                <a:lnTo>
                  <a:pt x="0" y="347471"/>
                </a:lnTo>
                <a:lnTo>
                  <a:pt x="454151" y="347471"/>
                </a:lnTo>
                <a:lnTo>
                  <a:pt x="454151" y="0"/>
                </a:lnTo>
                <a:lnTo>
                  <a:pt x="0" y="0"/>
                </a:lnTo>
                <a:close/>
              </a:path>
            </a:pathLst>
          </a:custGeom>
          <a:solidFill>
            <a:srgbClr val="CCDDEC"/>
          </a:solidFill>
        </p:spPr>
        <p:txBody>
          <a:bodyPr wrap="square" lIns="0" tIns="0" rIns="0" bIns="0" rtlCol="0"/>
          <a:lstStyle/>
          <a:p>
            <a:endParaRPr/>
          </a:p>
        </p:txBody>
      </p:sp>
      <p:sp>
        <p:nvSpPr>
          <p:cNvPr id="195" name="object 186"/>
          <p:cNvSpPr/>
          <p:nvPr/>
        </p:nvSpPr>
        <p:spPr>
          <a:xfrm>
            <a:off x="2449069" y="3516895"/>
            <a:ext cx="309880" cy="82550"/>
          </a:xfrm>
          <a:custGeom>
            <a:avLst/>
            <a:gdLst/>
            <a:ahLst/>
            <a:cxnLst/>
            <a:rect l="l" t="t" r="r" b="b"/>
            <a:pathLst>
              <a:path w="309880" h="82550">
                <a:moveTo>
                  <a:pt x="240791" y="47243"/>
                </a:moveTo>
                <a:lnTo>
                  <a:pt x="240791" y="36575"/>
                </a:lnTo>
                <a:lnTo>
                  <a:pt x="0" y="36575"/>
                </a:lnTo>
                <a:lnTo>
                  <a:pt x="0" y="47243"/>
                </a:lnTo>
                <a:lnTo>
                  <a:pt x="240791" y="47243"/>
                </a:lnTo>
                <a:close/>
              </a:path>
              <a:path w="309880" h="82550">
                <a:moveTo>
                  <a:pt x="309371" y="41147"/>
                </a:moveTo>
                <a:lnTo>
                  <a:pt x="227075" y="0"/>
                </a:lnTo>
                <a:lnTo>
                  <a:pt x="227075" y="36575"/>
                </a:lnTo>
                <a:lnTo>
                  <a:pt x="240791" y="36575"/>
                </a:lnTo>
                <a:lnTo>
                  <a:pt x="240791" y="75437"/>
                </a:lnTo>
                <a:lnTo>
                  <a:pt x="309371" y="41147"/>
                </a:lnTo>
                <a:close/>
              </a:path>
              <a:path w="309880" h="82550">
                <a:moveTo>
                  <a:pt x="240791" y="75437"/>
                </a:moveTo>
                <a:lnTo>
                  <a:pt x="240791" y="47243"/>
                </a:lnTo>
                <a:lnTo>
                  <a:pt x="227075" y="47243"/>
                </a:lnTo>
                <a:lnTo>
                  <a:pt x="227075" y="82295"/>
                </a:lnTo>
                <a:lnTo>
                  <a:pt x="240791" y="75437"/>
                </a:lnTo>
                <a:close/>
              </a:path>
            </a:pathLst>
          </a:custGeom>
          <a:solidFill>
            <a:srgbClr val="5F5F5F"/>
          </a:solidFill>
        </p:spPr>
        <p:txBody>
          <a:bodyPr wrap="square" lIns="0" tIns="0" rIns="0" bIns="0" rtlCol="0"/>
          <a:lstStyle/>
          <a:p>
            <a:endParaRPr/>
          </a:p>
        </p:txBody>
      </p:sp>
      <p:sp>
        <p:nvSpPr>
          <p:cNvPr id="196" name="object 187"/>
          <p:cNvSpPr/>
          <p:nvPr/>
        </p:nvSpPr>
        <p:spPr>
          <a:xfrm>
            <a:off x="2974848" y="3516895"/>
            <a:ext cx="273050" cy="82550"/>
          </a:xfrm>
          <a:custGeom>
            <a:avLst/>
            <a:gdLst/>
            <a:ahLst/>
            <a:cxnLst/>
            <a:rect l="l" t="t" r="r" b="b"/>
            <a:pathLst>
              <a:path w="273050" h="82550">
                <a:moveTo>
                  <a:pt x="204215" y="47243"/>
                </a:moveTo>
                <a:lnTo>
                  <a:pt x="204215" y="36575"/>
                </a:lnTo>
                <a:lnTo>
                  <a:pt x="0" y="36575"/>
                </a:lnTo>
                <a:lnTo>
                  <a:pt x="0" y="47243"/>
                </a:lnTo>
                <a:lnTo>
                  <a:pt x="204215" y="47243"/>
                </a:lnTo>
                <a:close/>
              </a:path>
              <a:path w="273050" h="82550">
                <a:moveTo>
                  <a:pt x="272795" y="41147"/>
                </a:moveTo>
                <a:lnTo>
                  <a:pt x="190499" y="0"/>
                </a:lnTo>
                <a:lnTo>
                  <a:pt x="190499" y="36575"/>
                </a:lnTo>
                <a:lnTo>
                  <a:pt x="204215" y="36575"/>
                </a:lnTo>
                <a:lnTo>
                  <a:pt x="204215" y="75437"/>
                </a:lnTo>
                <a:lnTo>
                  <a:pt x="272795" y="41147"/>
                </a:lnTo>
                <a:close/>
              </a:path>
              <a:path w="273050" h="82550">
                <a:moveTo>
                  <a:pt x="204215" y="75437"/>
                </a:moveTo>
                <a:lnTo>
                  <a:pt x="204215" y="47243"/>
                </a:lnTo>
                <a:lnTo>
                  <a:pt x="190499" y="47243"/>
                </a:lnTo>
                <a:lnTo>
                  <a:pt x="190499" y="82295"/>
                </a:lnTo>
                <a:lnTo>
                  <a:pt x="204215" y="75437"/>
                </a:lnTo>
                <a:close/>
              </a:path>
            </a:pathLst>
          </a:custGeom>
          <a:solidFill>
            <a:srgbClr val="5F5F5F"/>
          </a:solidFill>
        </p:spPr>
        <p:txBody>
          <a:bodyPr wrap="square" lIns="0" tIns="0" rIns="0" bIns="0" rtlCol="0"/>
          <a:lstStyle/>
          <a:p>
            <a:endParaRPr/>
          </a:p>
        </p:txBody>
      </p:sp>
      <p:sp>
        <p:nvSpPr>
          <p:cNvPr id="197" name="object 188"/>
          <p:cNvSpPr/>
          <p:nvPr/>
        </p:nvSpPr>
        <p:spPr>
          <a:xfrm>
            <a:off x="2353057" y="3509697"/>
            <a:ext cx="95250" cy="95885"/>
          </a:xfrm>
          <a:custGeom>
            <a:avLst/>
            <a:gdLst/>
            <a:ahLst/>
            <a:cxnLst/>
            <a:rect l="l" t="t" r="r" b="b"/>
            <a:pathLst>
              <a:path w="95250" h="95885">
                <a:moveTo>
                  <a:pt x="94992" y="38623"/>
                </a:moveTo>
                <a:lnTo>
                  <a:pt x="71742" y="7204"/>
                </a:lnTo>
                <a:lnTo>
                  <a:pt x="42365" y="0"/>
                </a:lnTo>
                <a:lnTo>
                  <a:pt x="28636" y="3975"/>
                </a:lnTo>
                <a:lnTo>
                  <a:pt x="16964" y="11540"/>
                </a:lnTo>
                <a:lnTo>
                  <a:pt x="7920" y="21952"/>
                </a:lnTo>
                <a:lnTo>
                  <a:pt x="2075" y="34468"/>
                </a:lnTo>
                <a:lnTo>
                  <a:pt x="0" y="48346"/>
                </a:lnTo>
                <a:lnTo>
                  <a:pt x="87" y="51365"/>
                </a:lnTo>
                <a:lnTo>
                  <a:pt x="28559" y="90500"/>
                </a:lnTo>
                <a:lnTo>
                  <a:pt x="60969" y="95445"/>
                </a:lnTo>
                <a:lnTo>
                  <a:pt x="72290" y="90338"/>
                </a:lnTo>
                <a:lnTo>
                  <a:pt x="81855" y="81946"/>
                </a:lnTo>
                <a:lnTo>
                  <a:pt x="89160" y="70426"/>
                </a:lnTo>
                <a:lnTo>
                  <a:pt x="93706" y="55933"/>
                </a:lnTo>
                <a:lnTo>
                  <a:pt x="94992" y="38623"/>
                </a:lnTo>
                <a:close/>
              </a:path>
            </a:pathLst>
          </a:custGeom>
          <a:solidFill>
            <a:srgbClr val="8F8F8F"/>
          </a:solidFill>
        </p:spPr>
        <p:txBody>
          <a:bodyPr wrap="square" lIns="0" tIns="0" rIns="0" bIns="0" rtlCol="0"/>
          <a:lstStyle/>
          <a:p>
            <a:endParaRPr/>
          </a:p>
        </p:txBody>
      </p:sp>
      <p:sp>
        <p:nvSpPr>
          <p:cNvPr id="198" name="object 189"/>
          <p:cNvSpPr/>
          <p:nvPr/>
        </p:nvSpPr>
        <p:spPr>
          <a:xfrm>
            <a:off x="3247645" y="3509697"/>
            <a:ext cx="96520" cy="97155"/>
          </a:xfrm>
          <a:custGeom>
            <a:avLst/>
            <a:gdLst/>
            <a:ahLst/>
            <a:cxnLst/>
            <a:rect l="l" t="t" r="r" b="b"/>
            <a:pathLst>
              <a:path w="96519" h="97154">
                <a:moveTo>
                  <a:pt x="96337" y="37831"/>
                </a:moveTo>
                <a:lnTo>
                  <a:pt x="72623" y="7034"/>
                </a:lnTo>
                <a:lnTo>
                  <a:pt x="42672" y="0"/>
                </a:lnTo>
                <a:lnTo>
                  <a:pt x="29289" y="3975"/>
                </a:lnTo>
                <a:lnTo>
                  <a:pt x="17588" y="11540"/>
                </a:lnTo>
                <a:lnTo>
                  <a:pt x="8312" y="21952"/>
                </a:lnTo>
                <a:lnTo>
                  <a:pt x="2201" y="34468"/>
                </a:lnTo>
                <a:lnTo>
                  <a:pt x="0" y="48346"/>
                </a:lnTo>
                <a:lnTo>
                  <a:pt x="574" y="55802"/>
                </a:lnTo>
                <a:lnTo>
                  <a:pt x="23074" y="89407"/>
                </a:lnTo>
                <a:lnTo>
                  <a:pt x="50176" y="97095"/>
                </a:lnTo>
                <a:lnTo>
                  <a:pt x="62965" y="95046"/>
                </a:lnTo>
                <a:lnTo>
                  <a:pt x="95184" y="55121"/>
                </a:lnTo>
                <a:lnTo>
                  <a:pt x="96337" y="37831"/>
                </a:lnTo>
                <a:close/>
              </a:path>
            </a:pathLst>
          </a:custGeom>
          <a:solidFill>
            <a:srgbClr val="8F8F8F"/>
          </a:solidFill>
        </p:spPr>
        <p:txBody>
          <a:bodyPr wrap="square" lIns="0" tIns="0" rIns="0" bIns="0" rtlCol="0"/>
          <a:lstStyle/>
          <a:p>
            <a:endParaRPr/>
          </a:p>
        </p:txBody>
      </p:sp>
      <p:sp>
        <p:nvSpPr>
          <p:cNvPr id="199" name="object 190"/>
          <p:cNvSpPr/>
          <p:nvPr/>
        </p:nvSpPr>
        <p:spPr>
          <a:xfrm>
            <a:off x="2633473" y="5353315"/>
            <a:ext cx="215265" cy="213360"/>
          </a:xfrm>
          <a:custGeom>
            <a:avLst/>
            <a:gdLst/>
            <a:ahLst/>
            <a:cxnLst/>
            <a:rect l="l" t="t" r="r" b="b"/>
            <a:pathLst>
              <a:path w="215264" h="213360">
                <a:moveTo>
                  <a:pt x="0" y="0"/>
                </a:moveTo>
                <a:lnTo>
                  <a:pt x="0" y="213359"/>
                </a:lnTo>
                <a:lnTo>
                  <a:pt x="214883" y="213359"/>
                </a:lnTo>
                <a:lnTo>
                  <a:pt x="214883" y="0"/>
                </a:lnTo>
                <a:lnTo>
                  <a:pt x="0" y="0"/>
                </a:lnTo>
                <a:close/>
              </a:path>
            </a:pathLst>
          </a:custGeom>
          <a:solidFill>
            <a:srgbClr val="00529E"/>
          </a:solidFill>
        </p:spPr>
        <p:txBody>
          <a:bodyPr wrap="square" lIns="0" tIns="0" rIns="0" bIns="0" rtlCol="0"/>
          <a:lstStyle/>
          <a:p>
            <a:endParaRPr/>
          </a:p>
        </p:txBody>
      </p:sp>
      <p:sp>
        <p:nvSpPr>
          <p:cNvPr id="200" name="object 191"/>
          <p:cNvSpPr txBox="1"/>
          <p:nvPr/>
        </p:nvSpPr>
        <p:spPr>
          <a:xfrm>
            <a:off x="2694439" y="5400671"/>
            <a:ext cx="92075" cy="137160"/>
          </a:xfrm>
          <a:prstGeom prst="rect">
            <a:avLst/>
          </a:prstGeom>
        </p:spPr>
        <p:txBody>
          <a:bodyPr vert="horz" wrap="square" lIns="0" tIns="0" rIns="0" bIns="0" rtlCol="0">
            <a:spAutoFit/>
          </a:bodyPr>
          <a:lstStyle/>
          <a:p>
            <a:pPr>
              <a:lnSpc>
                <a:spcPts val="1255"/>
              </a:lnSpc>
            </a:pPr>
            <a:r>
              <a:rPr sz="1050" spc="10" dirty="0">
                <a:solidFill>
                  <a:srgbClr val="FFFFFF"/>
                </a:solidFill>
                <a:latin typeface="Arial"/>
                <a:cs typeface="Arial"/>
              </a:rPr>
              <a:t>B</a:t>
            </a:r>
            <a:endParaRPr sz="1050">
              <a:latin typeface="Arial"/>
              <a:cs typeface="Arial"/>
            </a:endParaRPr>
          </a:p>
        </p:txBody>
      </p:sp>
      <p:sp>
        <p:nvSpPr>
          <p:cNvPr id="201" name="object 192"/>
          <p:cNvSpPr/>
          <p:nvPr/>
        </p:nvSpPr>
        <p:spPr>
          <a:xfrm>
            <a:off x="3148585" y="5418848"/>
            <a:ext cx="127000" cy="82550"/>
          </a:xfrm>
          <a:custGeom>
            <a:avLst/>
            <a:gdLst/>
            <a:ahLst/>
            <a:cxnLst/>
            <a:rect l="l" t="t" r="r" b="b"/>
            <a:pathLst>
              <a:path w="127000" h="82550">
                <a:moveTo>
                  <a:pt x="45070" y="35051"/>
                </a:moveTo>
                <a:lnTo>
                  <a:pt x="0" y="35051"/>
                </a:lnTo>
                <a:lnTo>
                  <a:pt x="0" y="45719"/>
                </a:lnTo>
                <a:lnTo>
                  <a:pt x="44873" y="45719"/>
                </a:lnTo>
                <a:lnTo>
                  <a:pt x="45070" y="35051"/>
                </a:lnTo>
                <a:close/>
              </a:path>
              <a:path w="127000" h="82550">
                <a:moveTo>
                  <a:pt x="57911" y="75437"/>
                </a:moveTo>
                <a:lnTo>
                  <a:pt x="57911" y="45719"/>
                </a:lnTo>
                <a:lnTo>
                  <a:pt x="44873" y="45719"/>
                </a:lnTo>
                <a:lnTo>
                  <a:pt x="44195" y="82295"/>
                </a:lnTo>
                <a:lnTo>
                  <a:pt x="57911" y="75437"/>
                </a:lnTo>
                <a:close/>
              </a:path>
              <a:path w="127000" h="82550">
                <a:moveTo>
                  <a:pt x="57911" y="45719"/>
                </a:moveTo>
                <a:lnTo>
                  <a:pt x="57911" y="35051"/>
                </a:lnTo>
                <a:lnTo>
                  <a:pt x="45070" y="35051"/>
                </a:lnTo>
                <a:lnTo>
                  <a:pt x="44873" y="45719"/>
                </a:lnTo>
                <a:lnTo>
                  <a:pt x="57911" y="45719"/>
                </a:lnTo>
                <a:close/>
              </a:path>
              <a:path w="127000" h="82550">
                <a:moveTo>
                  <a:pt x="126491" y="41147"/>
                </a:moveTo>
                <a:lnTo>
                  <a:pt x="45719" y="0"/>
                </a:lnTo>
                <a:lnTo>
                  <a:pt x="45070" y="35051"/>
                </a:lnTo>
                <a:lnTo>
                  <a:pt x="57911" y="35051"/>
                </a:lnTo>
                <a:lnTo>
                  <a:pt x="57911" y="75437"/>
                </a:lnTo>
                <a:lnTo>
                  <a:pt x="126491" y="41147"/>
                </a:lnTo>
                <a:close/>
              </a:path>
            </a:pathLst>
          </a:custGeom>
          <a:solidFill>
            <a:srgbClr val="5F5F5F"/>
          </a:solidFill>
        </p:spPr>
        <p:txBody>
          <a:bodyPr wrap="square" lIns="0" tIns="0" rIns="0" bIns="0" rtlCol="0"/>
          <a:lstStyle/>
          <a:p>
            <a:endParaRPr/>
          </a:p>
        </p:txBody>
      </p:sp>
      <p:sp>
        <p:nvSpPr>
          <p:cNvPr id="202" name="object 193"/>
          <p:cNvSpPr/>
          <p:nvPr/>
        </p:nvSpPr>
        <p:spPr>
          <a:xfrm>
            <a:off x="2353057" y="5411649"/>
            <a:ext cx="95250" cy="95885"/>
          </a:xfrm>
          <a:custGeom>
            <a:avLst/>
            <a:gdLst/>
            <a:ahLst/>
            <a:cxnLst/>
            <a:rect l="l" t="t" r="r" b="b"/>
            <a:pathLst>
              <a:path w="95250" h="95885">
                <a:moveTo>
                  <a:pt x="94992" y="38623"/>
                </a:moveTo>
                <a:lnTo>
                  <a:pt x="71742" y="7204"/>
                </a:lnTo>
                <a:lnTo>
                  <a:pt x="42365" y="0"/>
                </a:lnTo>
                <a:lnTo>
                  <a:pt x="28636" y="3975"/>
                </a:lnTo>
                <a:lnTo>
                  <a:pt x="16964" y="11540"/>
                </a:lnTo>
                <a:lnTo>
                  <a:pt x="7920" y="21952"/>
                </a:lnTo>
                <a:lnTo>
                  <a:pt x="2075" y="34468"/>
                </a:lnTo>
                <a:lnTo>
                  <a:pt x="0" y="48346"/>
                </a:lnTo>
                <a:lnTo>
                  <a:pt x="87" y="51365"/>
                </a:lnTo>
                <a:lnTo>
                  <a:pt x="28559" y="90500"/>
                </a:lnTo>
                <a:lnTo>
                  <a:pt x="60969" y="95445"/>
                </a:lnTo>
                <a:lnTo>
                  <a:pt x="72290" y="90338"/>
                </a:lnTo>
                <a:lnTo>
                  <a:pt x="81855" y="81946"/>
                </a:lnTo>
                <a:lnTo>
                  <a:pt x="89160" y="70426"/>
                </a:lnTo>
                <a:lnTo>
                  <a:pt x="93706" y="55933"/>
                </a:lnTo>
                <a:lnTo>
                  <a:pt x="94992" y="38623"/>
                </a:lnTo>
                <a:close/>
              </a:path>
            </a:pathLst>
          </a:custGeom>
          <a:solidFill>
            <a:srgbClr val="8F8F8F"/>
          </a:solidFill>
        </p:spPr>
        <p:txBody>
          <a:bodyPr wrap="square" lIns="0" tIns="0" rIns="0" bIns="0" rtlCol="0"/>
          <a:lstStyle/>
          <a:p>
            <a:endParaRPr/>
          </a:p>
        </p:txBody>
      </p:sp>
      <p:sp>
        <p:nvSpPr>
          <p:cNvPr id="203" name="object 194"/>
          <p:cNvSpPr txBox="1"/>
          <p:nvPr/>
        </p:nvSpPr>
        <p:spPr>
          <a:xfrm>
            <a:off x="3035815" y="5399148"/>
            <a:ext cx="64135" cy="137160"/>
          </a:xfrm>
          <a:prstGeom prst="rect">
            <a:avLst/>
          </a:prstGeom>
        </p:spPr>
        <p:txBody>
          <a:bodyPr vert="horz" wrap="square" lIns="0" tIns="0" rIns="0" bIns="0" rtlCol="0">
            <a:spAutoFit/>
          </a:bodyPr>
          <a:lstStyle/>
          <a:p>
            <a:pPr>
              <a:lnSpc>
                <a:spcPts val="1255"/>
              </a:lnSpc>
            </a:pPr>
            <a:r>
              <a:rPr sz="1050" spc="5" dirty="0">
                <a:solidFill>
                  <a:srgbClr val="FFFFFF"/>
                </a:solidFill>
                <a:latin typeface="Arial"/>
                <a:cs typeface="Arial"/>
              </a:rPr>
              <a:t>f</a:t>
            </a:r>
            <a:endParaRPr sz="1050">
              <a:latin typeface="Arial"/>
              <a:cs typeface="Arial"/>
            </a:endParaRPr>
          </a:p>
        </p:txBody>
      </p:sp>
      <p:sp>
        <p:nvSpPr>
          <p:cNvPr id="204" name="object 195"/>
          <p:cNvSpPr txBox="1"/>
          <p:nvPr/>
        </p:nvSpPr>
        <p:spPr>
          <a:xfrm>
            <a:off x="4791459" y="5363835"/>
            <a:ext cx="113030"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05" name="object 196"/>
          <p:cNvSpPr txBox="1"/>
          <p:nvPr/>
        </p:nvSpPr>
        <p:spPr>
          <a:xfrm>
            <a:off x="4951479" y="5363835"/>
            <a:ext cx="96520" cy="192405"/>
          </a:xfrm>
          <a:prstGeom prst="rect">
            <a:avLst/>
          </a:prstGeom>
        </p:spPr>
        <p:txBody>
          <a:bodyPr vert="horz" wrap="square" lIns="0" tIns="0" rIns="0" bIns="0" rtlCol="0">
            <a:spAutoFit/>
          </a:bodyPr>
          <a:lstStyle/>
          <a:p>
            <a:pPr>
              <a:lnSpc>
                <a:spcPts val="1785"/>
              </a:lnSpc>
            </a:pPr>
            <a:r>
              <a:rPr sz="1500" dirty="0">
                <a:latin typeface="Arial"/>
                <a:cs typeface="Arial"/>
              </a:rPr>
              <a:t>s</a:t>
            </a:r>
            <a:endParaRPr sz="1500">
              <a:latin typeface="Arial"/>
              <a:cs typeface="Arial"/>
            </a:endParaRPr>
          </a:p>
        </p:txBody>
      </p:sp>
      <p:sp>
        <p:nvSpPr>
          <p:cNvPr id="206" name="object 197"/>
          <p:cNvSpPr txBox="1"/>
          <p:nvPr/>
        </p:nvSpPr>
        <p:spPr>
          <a:xfrm>
            <a:off x="5047487"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a</a:t>
            </a:r>
            <a:endParaRPr sz="1500">
              <a:latin typeface="Arial"/>
              <a:cs typeface="Arial"/>
            </a:endParaRPr>
          </a:p>
        </p:txBody>
      </p:sp>
      <p:sp>
        <p:nvSpPr>
          <p:cNvPr id="207" name="object 198"/>
          <p:cNvSpPr txBox="1"/>
          <p:nvPr/>
        </p:nvSpPr>
        <p:spPr>
          <a:xfrm>
            <a:off x="5154167" y="5363835"/>
            <a:ext cx="160020" cy="192405"/>
          </a:xfrm>
          <a:prstGeom prst="rect">
            <a:avLst/>
          </a:prstGeom>
        </p:spPr>
        <p:txBody>
          <a:bodyPr vert="horz" wrap="square" lIns="0" tIns="0" rIns="0" bIns="0" rtlCol="0">
            <a:spAutoFit/>
          </a:bodyPr>
          <a:lstStyle/>
          <a:p>
            <a:pPr>
              <a:lnSpc>
                <a:spcPts val="1785"/>
              </a:lnSpc>
            </a:pPr>
            <a:r>
              <a:rPr sz="1500" dirty="0">
                <a:latin typeface="Arial"/>
                <a:cs typeface="Arial"/>
              </a:rPr>
              <a:t>m</a:t>
            </a:r>
            <a:endParaRPr sz="1500">
              <a:latin typeface="Arial"/>
              <a:cs typeface="Arial"/>
            </a:endParaRPr>
          </a:p>
        </p:txBody>
      </p:sp>
      <p:sp>
        <p:nvSpPr>
          <p:cNvPr id="208" name="object 199"/>
          <p:cNvSpPr txBox="1"/>
          <p:nvPr/>
        </p:nvSpPr>
        <p:spPr>
          <a:xfrm>
            <a:off x="5314187"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09" name="object 200"/>
          <p:cNvSpPr txBox="1"/>
          <p:nvPr/>
        </p:nvSpPr>
        <p:spPr>
          <a:xfrm>
            <a:off x="5533646" y="5133711"/>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n</a:t>
            </a:r>
            <a:endParaRPr sz="1500">
              <a:latin typeface="Arial"/>
              <a:cs typeface="Arial"/>
            </a:endParaRPr>
          </a:p>
        </p:txBody>
      </p:sp>
      <p:sp>
        <p:nvSpPr>
          <p:cNvPr id="210" name="object 201"/>
          <p:cNvSpPr txBox="1"/>
          <p:nvPr/>
        </p:nvSpPr>
        <p:spPr>
          <a:xfrm>
            <a:off x="5635753" y="5133711"/>
            <a:ext cx="58419" cy="192405"/>
          </a:xfrm>
          <a:prstGeom prst="rect">
            <a:avLst/>
          </a:prstGeom>
        </p:spPr>
        <p:txBody>
          <a:bodyPr vert="horz" wrap="square" lIns="0" tIns="0" rIns="0" bIns="0" rtlCol="0">
            <a:spAutoFit/>
          </a:bodyPr>
          <a:lstStyle/>
          <a:p>
            <a:pPr marL="4445">
              <a:lnSpc>
                <a:spcPts val="1785"/>
              </a:lnSpc>
            </a:pPr>
            <a:r>
              <a:rPr sz="1500" dirty="0">
                <a:latin typeface="Arial"/>
                <a:cs typeface="Arial"/>
              </a:rPr>
              <a:t>t</a:t>
            </a:r>
            <a:endParaRPr sz="1500">
              <a:latin typeface="Arial"/>
              <a:cs typeface="Arial"/>
            </a:endParaRPr>
          </a:p>
        </p:txBody>
      </p:sp>
      <p:sp>
        <p:nvSpPr>
          <p:cNvPr id="211" name="object 202"/>
          <p:cNvSpPr txBox="1"/>
          <p:nvPr/>
        </p:nvSpPr>
        <p:spPr>
          <a:xfrm>
            <a:off x="3733801" y="5363835"/>
            <a:ext cx="175260" cy="192405"/>
          </a:xfrm>
          <a:prstGeom prst="rect">
            <a:avLst/>
          </a:prstGeom>
        </p:spPr>
        <p:txBody>
          <a:bodyPr vert="horz" wrap="square" lIns="0" tIns="0" rIns="0" bIns="0" rtlCol="0">
            <a:spAutoFit/>
          </a:bodyPr>
          <a:lstStyle/>
          <a:p>
            <a:pPr marL="15240">
              <a:lnSpc>
                <a:spcPts val="1785"/>
              </a:lnSpc>
            </a:pPr>
            <a:r>
              <a:rPr sz="1500" dirty="0">
                <a:latin typeface="Arial"/>
                <a:cs typeface="Arial"/>
              </a:rPr>
              <a:t>m</a:t>
            </a:r>
            <a:endParaRPr sz="1500">
              <a:latin typeface="Arial"/>
              <a:cs typeface="Arial"/>
            </a:endParaRPr>
          </a:p>
        </p:txBody>
      </p:sp>
      <p:sp>
        <p:nvSpPr>
          <p:cNvPr id="212" name="object 203"/>
          <p:cNvSpPr txBox="1"/>
          <p:nvPr/>
        </p:nvSpPr>
        <p:spPr>
          <a:xfrm>
            <a:off x="3909067"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o</a:t>
            </a:r>
            <a:endParaRPr sz="1500">
              <a:latin typeface="Arial"/>
              <a:cs typeface="Arial"/>
            </a:endParaRPr>
          </a:p>
        </p:txBody>
      </p:sp>
      <p:sp>
        <p:nvSpPr>
          <p:cNvPr id="213" name="object 204"/>
          <p:cNvSpPr txBox="1"/>
          <p:nvPr/>
        </p:nvSpPr>
        <p:spPr>
          <a:xfrm>
            <a:off x="4015747" y="5363835"/>
            <a:ext cx="108585" cy="192405"/>
          </a:xfrm>
          <a:prstGeom prst="rect">
            <a:avLst/>
          </a:prstGeom>
        </p:spPr>
        <p:txBody>
          <a:bodyPr vert="horz" wrap="square" lIns="0" tIns="0" rIns="0" bIns="0" rtlCol="0">
            <a:spAutoFit/>
          </a:bodyPr>
          <a:lstStyle/>
          <a:p>
            <a:pPr>
              <a:lnSpc>
                <a:spcPts val="1785"/>
              </a:lnSpc>
            </a:pPr>
            <a:r>
              <a:rPr sz="1500" dirty="0">
                <a:latin typeface="Arial"/>
                <a:cs typeface="Arial"/>
              </a:rPr>
              <a:t>d</a:t>
            </a:r>
            <a:endParaRPr sz="1500">
              <a:latin typeface="Arial"/>
              <a:cs typeface="Arial"/>
            </a:endParaRPr>
          </a:p>
        </p:txBody>
      </p:sp>
      <p:sp>
        <p:nvSpPr>
          <p:cNvPr id="214" name="object 205"/>
          <p:cNvSpPr txBox="1"/>
          <p:nvPr/>
        </p:nvSpPr>
        <p:spPr>
          <a:xfrm>
            <a:off x="4122426"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15" name="object 206"/>
          <p:cNvSpPr txBox="1"/>
          <p:nvPr/>
        </p:nvSpPr>
        <p:spPr>
          <a:xfrm>
            <a:off x="4419603"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o</a:t>
            </a:r>
            <a:endParaRPr sz="1500">
              <a:latin typeface="Arial"/>
              <a:cs typeface="Arial"/>
            </a:endParaRPr>
          </a:p>
        </p:txBody>
      </p:sp>
      <p:sp>
        <p:nvSpPr>
          <p:cNvPr id="216" name="object 207"/>
          <p:cNvSpPr txBox="1"/>
          <p:nvPr/>
        </p:nvSpPr>
        <p:spPr>
          <a:xfrm>
            <a:off x="4514089" y="5363835"/>
            <a:ext cx="66040" cy="192405"/>
          </a:xfrm>
          <a:prstGeom prst="rect">
            <a:avLst/>
          </a:prstGeom>
        </p:spPr>
        <p:txBody>
          <a:bodyPr vert="horz" wrap="square" lIns="0" tIns="0" rIns="0" bIns="0" rtlCol="0">
            <a:spAutoFit/>
          </a:bodyPr>
          <a:lstStyle/>
          <a:p>
            <a:pPr marL="12065">
              <a:lnSpc>
                <a:spcPts val="1785"/>
              </a:lnSpc>
            </a:pPr>
            <a:r>
              <a:rPr sz="1500" dirty="0">
                <a:latin typeface="Arial"/>
                <a:cs typeface="Arial"/>
              </a:rPr>
              <a:t>f</a:t>
            </a:r>
            <a:endParaRPr sz="1500">
              <a:latin typeface="Arial"/>
              <a:cs typeface="Arial"/>
            </a:endParaRPr>
          </a:p>
        </p:txBody>
      </p:sp>
      <p:sp>
        <p:nvSpPr>
          <p:cNvPr id="217" name="object 208"/>
          <p:cNvSpPr txBox="1"/>
          <p:nvPr/>
        </p:nvSpPr>
        <p:spPr>
          <a:xfrm>
            <a:off x="4684779" y="5363835"/>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h</a:t>
            </a:r>
            <a:endParaRPr sz="1500">
              <a:latin typeface="Arial"/>
              <a:cs typeface="Arial"/>
            </a:endParaRPr>
          </a:p>
        </p:txBody>
      </p:sp>
      <p:sp>
        <p:nvSpPr>
          <p:cNvPr id="218" name="object 209"/>
          <p:cNvSpPr txBox="1"/>
          <p:nvPr/>
        </p:nvSpPr>
        <p:spPr>
          <a:xfrm>
            <a:off x="4271778" y="5363835"/>
            <a:ext cx="96520" cy="192405"/>
          </a:xfrm>
          <a:prstGeom prst="rect">
            <a:avLst/>
          </a:prstGeom>
        </p:spPr>
        <p:txBody>
          <a:bodyPr vert="horz" wrap="square" lIns="0" tIns="0" rIns="0" bIns="0" rtlCol="0">
            <a:spAutoFit/>
          </a:bodyPr>
          <a:lstStyle/>
          <a:p>
            <a:pPr>
              <a:lnSpc>
                <a:spcPts val="1785"/>
              </a:lnSpc>
            </a:pPr>
            <a:r>
              <a:rPr sz="1500" dirty="0">
                <a:latin typeface="Arial"/>
                <a:cs typeface="Arial"/>
              </a:rPr>
              <a:t>s</a:t>
            </a:r>
            <a:endParaRPr sz="1500">
              <a:latin typeface="Arial"/>
              <a:cs typeface="Arial"/>
            </a:endParaRPr>
          </a:p>
        </p:txBody>
      </p:sp>
      <p:sp>
        <p:nvSpPr>
          <p:cNvPr id="219" name="object 210"/>
          <p:cNvSpPr txBox="1"/>
          <p:nvPr/>
        </p:nvSpPr>
        <p:spPr>
          <a:xfrm>
            <a:off x="4221481" y="5363835"/>
            <a:ext cx="50800" cy="192405"/>
          </a:xfrm>
          <a:prstGeom prst="rect">
            <a:avLst/>
          </a:prstGeom>
        </p:spPr>
        <p:txBody>
          <a:bodyPr vert="horz" wrap="square" lIns="0" tIns="0" rIns="0" bIns="0" rtlCol="0">
            <a:spAutoFit/>
          </a:bodyPr>
          <a:lstStyle/>
          <a:p>
            <a:pPr marL="7620">
              <a:lnSpc>
                <a:spcPts val="1785"/>
              </a:lnSpc>
            </a:pPr>
            <a:r>
              <a:rPr sz="1500" dirty="0">
                <a:latin typeface="Arial"/>
                <a:cs typeface="Arial"/>
              </a:rPr>
              <a:t>l</a:t>
            </a:r>
            <a:endParaRPr sz="1500">
              <a:latin typeface="Arial"/>
              <a:cs typeface="Arial"/>
            </a:endParaRPr>
          </a:p>
        </p:txBody>
      </p:sp>
      <p:sp>
        <p:nvSpPr>
          <p:cNvPr id="220" name="object 211"/>
          <p:cNvSpPr txBox="1"/>
          <p:nvPr/>
        </p:nvSpPr>
        <p:spPr>
          <a:xfrm>
            <a:off x="3928879" y="5133711"/>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u</a:t>
            </a:r>
            <a:endParaRPr sz="1500">
              <a:latin typeface="Arial"/>
              <a:cs typeface="Arial"/>
            </a:endParaRPr>
          </a:p>
        </p:txBody>
      </p:sp>
      <p:sp>
        <p:nvSpPr>
          <p:cNvPr id="221" name="object 212"/>
          <p:cNvSpPr txBox="1"/>
          <p:nvPr/>
        </p:nvSpPr>
        <p:spPr>
          <a:xfrm>
            <a:off x="4026409" y="5133711"/>
            <a:ext cx="105410" cy="192405"/>
          </a:xfrm>
          <a:prstGeom prst="rect">
            <a:avLst/>
          </a:prstGeom>
        </p:spPr>
        <p:txBody>
          <a:bodyPr vert="horz" wrap="square" lIns="0" tIns="0" rIns="0" bIns="0" rtlCol="0">
            <a:spAutoFit/>
          </a:bodyPr>
          <a:lstStyle/>
          <a:p>
            <a:pPr marL="8890">
              <a:lnSpc>
                <a:spcPts val="1785"/>
              </a:lnSpc>
            </a:pPr>
            <a:r>
              <a:rPr sz="1500" dirty="0">
                <a:latin typeface="Arial"/>
                <a:cs typeface="Arial"/>
              </a:rPr>
              <a:t>s</a:t>
            </a:r>
            <a:endParaRPr sz="1500">
              <a:latin typeface="Arial"/>
              <a:cs typeface="Arial"/>
            </a:endParaRPr>
          </a:p>
        </p:txBody>
      </p:sp>
      <p:sp>
        <p:nvSpPr>
          <p:cNvPr id="222" name="object 213"/>
          <p:cNvSpPr txBox="1"/>
          <p:nvPr/>
        </p:nvSpPr>
        <p:spPr>
          <a:xfrm>
            <a:off x="4131568" y="5133711"/>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23" name="object 214"/>
          <p:cNvSpPr txBox="1"/>
          <p:nvPr/>
        </p:nvSpPr>
        <p:spPr>
          <a:xfrm>
            <a:off x="4290064" y="5133711"/>
            <a:ext cx="160020" cy="192405"/>
          </a:xfrm>
          <a:prstGeom prst="rect">
            <a:avLst/>
          </a:prstGeom>
        </p:spPr>
        <p:txBody>
          <a:bodyPr vert="horz" wrap="square" lIns="0" tIns="0" rIns="0" bIns="0" rtlCol="0">
            <a:spAutoFit/>
          </a:bodyPr>
          <a:lstStyle/>
          <a:p>
            <a:pPr>
              <a:lnSpc>
                <a:spcPts val="1785"/>
              </a:lnSpc>
            </a:pPr>
            <a:r>
              <a:rPr sz="1500" dirty="0">
                <a:latin typeface="Arial"/>
                <a:cs typeface="Arial"/>
              </a:rPr>
              <a:t>m</a:t>
            </a:r>
            <a:endParaRPr sz="1500">
              <a:latin typeface="Arial"/>
              <a:cs typeface="Arial"/>
            </a:endParaRPr>
          </a:p>
        </p:txBody>
      </p:sp>
      <p:sp>
        <p:nvSpPr>
          <p:cNvPr id="224" name="object 215"/>
          <p:cNvSpPr txBox="1"/>
          <p:nvPr/>
        </p:nvSpPr>
        <p:spPr>
          <a:xfrm>
            <a:off x="4450083" y="5133711"/>
            <a:ext cx="113030" cy="192405"/>
          </a:xfrm>
          <a:prstGeom prst="rect">
            <a:avLst/>
          </a:prstGeom>
        </p:spPr>
        <p:txBody>
          <a:bodyPr vert="horz" wrap="square" lIns="0" tIns="0" rIns="0" bIns="0" rtlCol="0">
            <a:spAutoFit/>
          </a:bodyPr>
          <a:lstStyle/>
          <a:p>
            <a:pPr>
              <a:lnSpc>
                <a:spcPts val="1785"/>
              </a:lnSpc>
            </a:pPr>
            <a:r>
              <a:rPr sz="1500" dirty="0">
                <a:latin typeface="Arial"/>
                <a:cs typeface="Arial"/>
              </a:rPr>
              <a:t>u</a:t>
            </a:r>
            <a:endParaRPr sz="1500">
              <a:latin typeface="Arial"/>
              <a:cs typeface="Arial"/>
            </a:endParaRPr>
          </a:p>
        </p:txBody>
      </p:sp>
      <p:sp>
        <p:nvSpPr>
          <p:cNvPr id="225" name="object 216"/>
          <p:cNvSpPr txBox="1"/>
          <p:nvPr/>
        </p:nvSpPr>
        <p:spPr>
          <a:xfrm>
            <a:off x="4556763" y="5133711"/>
            <a:ext cx="55244" cy="192405"/>
          </a:xfrm>
          <a:prstGeom prst="rect">
            <a:avLst/>
          </a:prstGeom>
        </p:spPr>
        <p:txBody>
          <a:bodyPr vert="horz" wrap="square" lIns="0" tIns="0" rIns="0" bIns="0" rtlCol="0">
            <a:spAutoFit/>
          </a:bodyPr>
          <a:lstStyle/>
          <a:p>
            <a:pPr>
              <a:lnSpc>
                <a:spcPts val="1785"/>
              </a:lnSpc>
            </a:pPr>
            <a:r>
              <a:rPr sz="1500" dirty="0">
                <a:latin typeface="Arial"/>
                <a:cs typeface="Arial"/>
              </a:rPr>
              <a:t>l</a:t>
            </a:r>
            <a:endParaRPr sz="1500">
              <a:latin typeface="Arial"/>
              <a:cs typeface="Arial"/>
            </a:endParaRPr>
          </a:p>
        </p:txBody>
      </p:sp>
      <p:sp>
        <p:nvSpPr>
          <p:cNvPr id="226" name="object 217"/>
          <p:cNvSpPr txBox="1"/>
          <p:nvPr/>
        </p:nvSpPr>
        <p:spPr>
          <a:xfrm>
            <a:off x="4599435" y="5133711"/>
            <a:ext cx="60960" cy="192405"/>
          </a:xfrm>
          <a:prstGeom prst="rect">
            <a:avLst/>
          </a:prstGeom>
        </p:spPr>
        <p:txBody>
          <a:bodyPr vert="horz" wrap="square" lIns="0" tIns="0" rIns="0" bIns="0" rtlCol="0">
            <a:spAutoFit/>
          </a:bodyPr>
          <a:lstStyle/>
          <a:p>
            <a:pPr>
              <a:lnSpc>
                <a:spcPts val="1785"/>
              </a:lnSpc>
            </a:pPr>
            <a:r>
              <a:rPr sz="1500" dirty="0">
                <a:latin typeface="Arial"/>
                <a:cs typeface="Arial"/>
              </a:rPr>
              <a:t>t</a:t>
            </a:r>
            <a:endParaRPr sz="1500">
              <a:latin typeface="Arial"/>
              <a:cs typeface="Arial"/>
            </a:endParaRPr>
          </a:p>
        </p:txBody>
      </p:sp>
      <p:sp>
        <p:nvSpPr>
          <p:cNvPr id="227" name="object 218"/>
          <p:cNvSpPr txBox="1"/>
          <p:nvPr/>
        </p:nvSpPr>
        <p:spPr>
          <a:xfrm>
            <a:off x="4695447" y="5133711"/>
            <a:ext cx="111760" cy="192405"/>
          </a:xfrm>
          <a:prstGeom prst="rect">
            <a:avLst/>
          </a:prstGeom>
        </p:spPr>
        <p:txBody>
          <a:bodyPr vert="horz" wrap="square" lIns="0" tIns="0" rIns="0" bIns="0" rtlCol="0">
            <a:spAutoFit/>
          </a:bodyPr>
          <a:lstStyle/>
          <a:p>
            <a:pPr>
              <a:lnSpc>
                <a:spcPts val="1785"/>
              </a:lnSpc>
            </a:pPr>
            <a:r>
              <a:rPr sz="1500" dirty="0">
                <a:latin typeface="Arial"/>
                <a:cs typeface="Arial"/>
              </a:rPr>
              <a:t>p</a:t>
            </a:r>
            <a:endParaRPr sz="1500">
              <a:latin typeface="Arial"/>
              <a:cs typeface="Arial"/>
            </a:endParaRPr>
          </a:p>
        </p:txBody>
      </p:sp>
      <p:sp>
        <p:nvSpPr>
          <p:cNvPr id="228" name="object 219"/>
          <p:cNvSpPr txBox="1"/>
          <p:nvPr/>
        </p:nvSpPr>
        <p:spPr>
          <a:xfrm>
            <a:off x="4802127" y="5133711"/>
            <a:ext cx="53340" cy="192405"/>
          </a:xfrm>
          <a:prstGeom prst="rect">
            <a:avLst/>
          </a:prstGeom>
        </p:spPr>
        <p:txBody>
          <a:bodyPr vert="horz" wrap="square" lIns="0" tIns="0" rIns="0" bIns="0" rtlCol="0">
            <a:spAutoFit/>
          </a:bodyPr>
          <a:lstStyle/>
          <a:p>
            <a:pPr>
              <a:lnSpc>
                <a:spcPts val="1785"/>
              </a:lnSpc>
            </a:pPr>
            <a:r>
              <a:rPr sz="1500" dirty="0">
                <a:latin typeface="Arial"/>
                <a:cs typeface="Arial"/>
              </a:rPr>
              <a:t>l</a:t>
            </a:r>
            <a:endParaRPr sz="1500">
              <a:latin typeface="Arial"/>
              <a:cs typeface="Arial"/>
            </a:endParaRPr>
          </a:p>
        </p:txBody>
      </p:sp>
      <p:sp>
        <p:nvSpPr>
          <p:cNvPr id="229" name="object 220"/>
          <p:cNvSpPr txBox="1"/>
          <p:nvPr/>
        </p:nvSpPr>
        <p:spPr>
          <a:xfrm>
            <a:off x="4844799" y="5133711"/>
            <a:ext cx="108585"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30" name="object 221"/>
          <p:cNvSpPr txBox="1"/>
          <p:nvPr/>
        </p:nvSpPr>
        <p:spPr>
          <a:xfrm>
            <a:off x="5003294" y="5133711"/>
            <a:ext cx="107314" cy="192405"/>
          </a:xfrm>
          <a:prstGeom prst="rect">
            <a:avLst/>
          </a:prstGeom>
        </p:spPr>
        <p:txBody>
          <a:bodyPr vert="horz" wrap="square" lIns="0" tIns="0" rIns="0" bIns="0" rtlCol="0">
            <a:spAutoFit/>
          </a:bodyPr>
          <a:lstStyle/>
          <a:p>
            <a:pPr>
              <a:lnSpc>
                <a:spcPts val="1785"/>
              </a:lnSpc>
            </a:pPr>
            <a:r>
              <a:rPr sz="1500" dirty="0">
                <a:latin typeface="Arial"/>
                <a:cs typeface="Arial"/>
              </a:rPr>
              <a:t>d</a:t>
            </a:r>
            <a:endParaRPr sz="1500">
              <a:latin typeface="Arial"/>
              <a:cs typeface="Arial"/>
            </a:endParaRPr>
          </a:p>
        </p:txBody>
      </p:sp>
      <p:sp>
        <p:nvSpPr>
          <p:cNvPr id="231" name="object 222"/>
          <p:cNvSpPr txBox="1"/>
          <p:nvPr/>
        </p:nvSpPr>
        <p:spPr>
          <a:xfrm>
            <a:off x="5099304" y="5133711"/>
            <a:ext cx="53340" cy="192405"/>
          </a:xfrm>
          <a:prstGeom prst="rect">
            <a:avLst/>
          </a:prstGeom>
        </p:spPr>
        <p:txBody>
          <a:bodyPr vert="horz" wrap="square" lIns="0" tIns="0" rIns="0" bIns="0" rtlCol="0">
            <a:spAutoFit/>
          </a:bodyPr>
          <a:lstStyle/>
          <a:p>
            <a:pPr marL="10160">
              <a:lnSpc>
                <a:spcPts val="1785"/>
              </a:lnSpc>
            </a:pPr>
            <a:r>
              <a:rPr sz="1500" dirty="0">
                <a:latin typeface="Arial"/>
                <a:cs typeface="Arial"/>
              </a:rPr>
              <a:t>i</a:t>
            </a:r>
            <a:endParaRPr sz="1500">
              <a:latin typeface="Arial"/>
              <a:cs typeface="Arial"/>
            </a:endParaRPr>
          </a:p>
        </p:txBody>
      </p:sp>
      <p:sp>
        <p:nvSpPr>
          <p:cNvPr id="232" name="object 223"/>
          <p:cNvSpPr txBox="1"/>
          <p:nvPr/>
        </p:nvSpPr>
        <p:spPr>
          <a:xfrm>
            <a:off x="5148072" y="5133711"/>
            <a:ext cx="58419" cy="192405"/>
          </a:xfrm>
          <a:prstGeom prst="rect">
            <a:avLst/>
          </a:prstGeom>
        </p:spPr>
        <p:txBody>
          <a:bodyPr vert="horz" wrap="square" lIns="0" tIns="0" rIns="0" bIns="0" rtlCol="0">
            <a:spAutoFit/>
          </a:bodyPr>
          <a:lstStyle/>
          <a:p>
            <a:pPr marL="4445">
              <a:lnSpc>
                <a:spcPts val="1785"/>
              </a:lnSpc>
            </a:pPr>
            <a:r>
              <a:rPr sz="1500" dirty="0">
                <a:latin typeface="Arial"/>
                <a:cs typeface="Arial"/>
              </a:rPr>
              <a:t>f</a:t>
            </a:r>
            <a:endParaRPr sz="1500">
              <a:latin typeface="Arial"/>
              <a:cs typeface="Arial"/>
            </a:endParaRPr>
          </a:p>
        </p:txBody>
      </p:sp>
      <p:sp>
        <p:nvSpPr>
          <p:cNvPr id="233" name="object 224"/>
          <p:cNvSpPr txBox="1"/>
          <p:nvPr/>
        </p:nvSpPr>
        <p:spPr>
          <a:xfrm>
            <a:off x="5196841" y="5133711"/>
            <a:ext cx="59690" cy="192405"/>
          </a:xfrm>
          <a:prstGeom prst="rect">
            <a:avLst/>
          </a:prstGeom>
        </p:spPr>
        <p:txBody>
          <a:bodyPr vert="horz" wrap="square" lIns="0" tIns="0" rIns="0" bIns="0" rtlCol="0">
            <a:spAutoFit/>
          </a:bodyPr>
          <a:lstStyle/>
          <a:p>
            <a:pPr marL="5715">
              <a:lnSpc>
                <a:spcPts val="1785"/>
              </a:lnSpc>
            </a:pPr>
            <a:r>
              <a:rPr sz="1500" dirty="0">
                <a:latin typeface="Arial"/>
                <a:cs typeface="Arial"/>
              </a:rPr>
              <a:t>f</a:t>
            </a:r>
            <a:endParaRPr sz="1500">
              <a:latin typeface="Arial"/>
              <a:cs typeface="Arial"/>
            </a:endParaRPr>
          </a:p>
        </p:txBody>
      </p:sp>
      <p:sp>
        <p:nvSpPr>
          <p:cNvPr id="234" name="object 225"/>
          <p:cNvSpPr txBox="1"/>
          <p:nvPr/>
        </p:nvSpPr>
        <p:spPr>
          <a:xfrm>
            <a:off x="5245609" y="5133711"/>
            <a:ext cx="117475" cy="192405"/>
          </a:xfrm>
          <a:prstGeom prst="rect">
            <a:avLst/>
          </a:prstGeom>
        </p:spPr>
        <p:txBody>
          <a:bodyPr vert="horz" wrap="square" lIns="0" tIns="0" rIns="0" bIns="0" rtlCol="0">
            <a:spAutoFit/>
          </a:bodyPr>
          <a:lstStyle/>
          <a:p>
            <a:pPr marL="10160">
              <a:lnSpc>
                <a:spcPts val="1785"/>
              </a:lnSpc>
            </a:pPr>
            <a:r>
              <a:rPr sz="1500" dirty="0">
                <a:latin typeface="Arial"/>
                <a:cs typeface="Arial"/>
              </a:rPr>
              <a:t>e</a:t>
            </a:r>
            <a:endParaRPr sz="1500">
              <a:latin typeface="Arial"/>
              <a:cs typeface="Arial"/>
            </a:endParaRPr>
          </a:p>
        </p:txBody>
      </p:sp>
      <p:sp>
        <p:nvSpPr>
          <p:cNvPr id="235" name="object 226"/>
          <p:cNvSpPr txBox="1"/>
          <p:nvPr/>
        </p:nvSpPr>
        <p:spPr>
          <a:xfrm>
            <a:off x="5426966" y="5133711"/>
            <a:ext cx="111760" cy="192405"/>
          </a:xfrm>
          <a:prstGeom prst="rect">
            <a:avLst/>
          </a:prstGeom>
        </p:spPr>
        <p:txBody>
          <a:bodyPr vert="horz" wrap="square" lIns="0" tIns="0" rIns="0" bIns="0" rtlCol="0">
            <a:spAutoFit/>
          </a:bodyPr>
          <a:lstStyle/>
          <a:p>
            <a:pPr>
              <a:lnSpc>
                <a:spcPts val="1785"/>
              </a:lnSpc>
            </a:pPr>
            <a:r>
              <a:rPr sz="1500" dirty="0">
                <a:latin typeface="Arial"/>
                <a:cs typeface="Arial"/>
              </a:rPr>
              <a:t>e</a:t>
            </a:r>
            <a:endParaRPr sz="1500">
              <a:latin typeface="Arial"/>
              <a:cs typeface="Arial"/>
            </a:endParaRPr>
          </a:p>
        </p:txBody>
      </p:sp>
      <p:sp>
        <p:nvSpPr>
          <p:cNvPr id="236" name="object 227"/>
          <p:cNvSpPr txBox="1"/>
          <p:nvPr/>
        </p:nvSpPr>
        <p:spPr>
          <a:xfrm>
            <a:off x="5362958" y="5133711"/>
            <a:ext cx="78105" cy="192405"/>
          </a:xfrm>
          <a:prstGeom prst="rect">
            <a:avLst/>
          </a:prstGeom>
        </p:spPr>
        <p:txBody>
          <a:bodyPr vert="horz" wrap="square" lIns="0" tIns="0" rIns="0" bIns="0" rtlCol="0">
            <a:spAutoFit/>
          </a:bodyPr>
          <a:lstStyle/>
          <a:p>
            <a:pPr>
              <a:lnSpc>
                <a:spcPts val="1785"/>
              </a:lnSpc>
            </a:pPr>
            <a:r>
              <a:rPr sz="1500" dirty="0">
                <a:latin typeface="Arial"/>
                <a:cs typeface="Arial"/>
              </a:rPr>
              <a:t>r</a:t>
            </a:r>
            <a:endParaRPr sz="1500">
              <a:latin typeface="Arial"/>
              <a:cs typeface="Arial"/>
            </a:endParaRPr>
          </a:p>
        </p:txBody>
      </p:sp>
      <p:sp>
        <p:nvSpPr>
          <p:cNvPr id="237" name="object 228"/>
          <p:cNvSpPr txBox="1"/>
          <p:nvPr/>
        </p:nvSpPr>
        <p:spPr>
          <a:xfrm>
            <a:off x="4652775" y="5133711"/>
            <a:ext cx="56515" cy="192405"/>
          </a:xfrm>
          <a:prstGeom prst="rect">
            <a:avLst/>
          </a:prstGeom>
        </p:spPr>
        <p:txBody>
          <a:bodyPr vert="horz" wrap="square" lIns="0" tIns="0" rIns="0" bIns="0" rtlCol="0">
            <a:spAutoFit/>
          </a:bodyPr>
          <a:lstStyle/>
          <a:p>
            <a:pPr>
              <a:lnSpc>
                <a:spcPts val="1785"/>
              </a:lnSpc>
            </a:pPr>
            <a:r>
              <a:rPr sz="1500" dirty="0">
                <a:latin typeface="Arial"/>
                <a:cs typeface="Arial"/>
              </a:rPr>
              <a:t>i</a:t>
            </a:r>
            <a:endParaRPr sz="1500">
              <a:latin typeface="Arial"/>
              <a:cs typeface="Arial"/>
            </a:endParaRPr>
          </a:p>
        </p:txBody>
      </p:sp>
      <p:sp>
        <p:nvSpPr>
          <p:cNvPr id="238" name="object 229"/>
          <p:cNvSpPr txBox="1"/>
          <p:nvPr/>
        </p:nvSpPr>
        <p:spPr>
          <a:xfrm>
            <a:off x="3764287" y="5133711"/>
            <a:ext cx="116205" cy="192405"/>
          </a:xfrm>
          <a:prstGeom prst="rect">
            <a:avLst/>
          </a:prstGeom>
        </p:spPr>
        <p:txBody>
          <a:bodyPr vert="horz" wrap="square" lIns="0" tIns="0" rIns="0" bIns="0" rtlCol="0">
            <a:spAutoFit/>
          </a:bodyPr>
          <a:lstStyle/>
          <a:p>
            <a:pPr>
              <a:lnSpc>
                <a:spcPts val="1785"/>
              </a:lnSpc>
            </a:pPr>
            <a:r>
              <a:rPr sz="1500" dirty="0">
                <a:latin typeface="Arial"/>
                <a:cs typeface="Arial"/>
              </a:rPr>
              <a:t>=</a:t>
            </a:r>
            <a:endParaRPr sz="1500">
              <a:latin typeface="Arial"/>
              <a:cs typeface="Arial"/>
            </a:endParaRPr>
          </a:p>
        </p:txBody>
      </p:sp>
      <p:sp>
        <p:nvSpPr>
          <p:cNvPr id="239" name="object 230"/>
          <p:cNvSpPr txBox="1"/>
          <p:nvPr/>
        </p:nvSpPr>
        <p:spPr>
          <a:xfrm>
            <a:off x="5576317" y="4903587"/>
            <a:ext cx="96520" cy="192405"/>
          </a:xfrm>
          <a:prstGeom prst="rect">
            <a:avLst/>
          </a:prstGeom>
        </p:spPr>
        <p:txBody>
          <a:bodyPr vert="horz" wrap="square" lIns="0" tIns="0" rIns="0" bIns="0" rtlCol="0">
            <a:spAutoFit/>
          </a:bodyPr>
          <a:lstStyle/>
          <a:p>
            <a:pPr>
              <a:lnSpc>
                <a:spcPts val="1785"/>
              </a:lnSpc>
            </a:pPr>
            <a:r>
              <a:rPr sz="1500" b="1" dirty="0">
                <a:latin typeface="Arial"/>
                <a:cs typeface="Arial"/>
              </a:rPr>
              <a:t>”</a:t>
            </a:r>
            <a:endParaRPr sz="1500">
              <a:latin typeface="Arial"/>
              <a:cs typeface="Arial"/>
            </a:endParaRPr>
          </a:p>
        </p:txBody>
      </p:sp>
      <p:sp>
        <p:nvSpPr>
          <p:cNvPr id="240" name="object 231"/>
          <p:cNvSpPr txBox="1"/>
          <p:nvPr/>
        </p:nvSpPr>
        <p:spPr>
          <a:xfrm>
            <a:off x="3685033" y="5133711"/>
            <a:ext cx="79375" cy="192405"/>
          </a:xfrm>
          <a:prstGeom prst="rect">
            <a:avLst/>
          </a:prstGeom>
        </p:spPr>
        <p:txBody>
          <a:bodyPr vert="horz" wrap="square" lIns="0" tIns="0" rIns="0" bIns="0" rtlCol="0">
            <a:spAutoFit/>
          </a:bodyPr>
          <a:lstStyle/>
          <a:p>
            <a:pPr marL="15240">
              <a:lnSpc>
                <a:spcPts val="1785"/>
              </a:lnSpc>
            </a:pPr>
            <a:r>
              <a:rPr sz="1500" dirty="0">
                <a:latin typeface="Arial"/>
                <a:cs typeface="Arial"/>
              </a:rPr>
              <a:t>(</a:t>
            </a:r>
            <a:endParaRPr sz="1500">
              <a:latin typeface="Arial"/>
              <a:cs typeface="Arial"/>
            </a:endParaRPr>
          </a:p>
        </p:txBody>
      </p:sp>
      <p:sp>
        <p:nvSpPr>
          <p:cNvPr id="241" name="object 232"/>
          <p:cNvSpPr txBox="1"/>
          <p:nvPr/>
        </p:nvSpPr>
        <p:spPr>
          <a:xfrm>
            <a:off x="2694439" y="5146164"/>
            <a:ext cx="92075" cy="137160"/>
          </a:xfrm>
          <a:prstGeom prst="rect">
            <a:avLst/>
          </a:prstGeom>
        </p:spPr>
        <p:txBody>
          <a:bodyPr vert="horz" wrap="square" lIns="0" tIns="0" rIns="0" bIns="0" rtlCol="0">
            <a:spAutoFit/>
          </a:bodyPr>
          <a:lstStyle/>
          <a:p>
            <a:pPr>
              <a:lnSpc>
                <a:spcPts val="1255"/>
              </a:lnSpc>
            </a:pPr>
            <a:r>
              <a:rPr sz="1050" spc="10" dirty="0">
                <a:solidFill>
                  <a:srgbClr val="FFFFFF"/>
                </a:solidFill>
                <a:latin typeface="Arial"/>
                <a:cs typeface="Arial"/>
              </a:rPr>
              <a:t>B</a:t>
            </a:r>
            <a:endParaRPr sz="1050">
              <a:latin typeface="Arial"/>
              <a:cs typeface="Arial"/>
            </a:endParaRPr>
          </a:p>
        </p:txBody>
      </p:sp>
      <p:sp>
        <p:nvSpPr>
          <p:cNvPr id="242" name="object 233"/>
          <p:cNvSpPr txBox="1"/>
          <p:nvPr/>
        </p:nvSpPr>
        <p:spPr>
          <a:xfrm>
            <a:off x="5234942" y="4903587"/>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o</a:t>
            </a:r>
            <a:endParaRPr sz="1500">
              <a:latin typeface="Arial"/>
              <a:cs typeface="Arial"/>
            </a:endParaRPr>
          </a:p>
        </p:txBody>
      </p:sp>
      <p:sp>
        <p:nvSpPr>
          <p:cNvPr id="243" name="object 234"/>
          <p:cNvSpPr txBox="1"/>
          <p:nvPr/>
        </p:nvSpPr>
        <p:spPr>
          <a:xfrm>
            <a:off x="4946906" y="4903587"/>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244" name="object 235"/>
          <p:cNvSpPr txBox="1"/>
          <p:nvPr/>
        </p:nvSpPr>
        <p:spPr>
          <a:xfrm>
            <a:off x="5050536" y="4903587"/>
            <a:ext cx="67310" cy="192405"/>
          </a:xfrm>
          <a:prstGeom prst="rect">
            <a:avLst/>
          </a:prstGeom>
        </p:spPr>
        <p:txBody>
          <a:bodyPr vert="horz" wrap="square" lIns="0" tIns="0" rIns="0" bIns="0" rtlCol="0">
            <a:spAutoFit/>
          </a:bodyPr>
          <a:lstStyle/>
          <a:p>
            <a:pPr marL="2540">
              <a:lnSpc>
                <a:spcPts val="1785"/>
              </a:lnSpc>
            </a:pPr>
            <a:r>
              <a:rPr sz="1500" b="1" dirty="0">
                <a:latin typeface="Arial"/>
                <a:cs typeface="Arial"/>
              </a:rPr>
              <a:t>t</a:t>
            </a:r>
            <a:endParaRPr sz="1500">
              <a:latin typeface="Arial"/>
              <a:cs typeface="Arial"/>
            </a:endParaRPr>
          </a:p>
        </p:txBody>
      </p:sp>
      <p:sp>
        <p:nvSpPr>
          <p:cNvPr id="245" name="object 236"/>
          <p:cNvSpPr txBox="1"/>
          <p:nvPr/>
        </p:nvSpPr>
        <p:spPr>
          <a:xfrm>
            <a:off x="5117594" y="4903587"/>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h</a:t>
            </a:r>
            <a:endParaRPr sz="1500">
              <a:latin typeface="Arial"/>
              <a:cs typeface="Arial"/>
            </a:endParaRPr>
          </a:p>
        </p:txBody>
      </p:sp>
      <p:sp>
        <p:nvSpPr>
          <p:cNvPr id="246" name="object 237"/>
          <p:cNvSpPr txBox="1"/>
          <p:nvPr/>
        </p:nvSpPr>
        <p:spPr>
          <a:xfrm>
            <a:off x="4776218" y="4903587"/>
            <a:ext cx="170815"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247" name="object 238"/>
          <p:cNvSpPr txBox="1"/>
          <p:nvPr/>
        </p:nvSpPr>
        <p:spPr>
          <a:xfrm>
            <a:off x="4617722" y="4903587"/>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248" name="object 239"/>
          <p:cNvSpPr txBox="1"/>
          <p:nvPr/>
        </p:nvSpPr>
        <p:spPr>
          <a:xfrm>
            <a:off x="4447035" y="4903587"/>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b</a:t>
            </a:r>
            <a:endParaRPr sz="1500">
              <a:latin typeface="Arial"/>
              <a:cs typeface="Arial"/>
            </a:endParaRPr>
          </a:p>
        </p:txBody>
      </p:sp>
      <p:sp>
        <p:nvSpPr>
          <p:cNvPr id="249" name="object 240"/>
          <p:cNvSpPr txBox="1"/>
          <p:nvPr/>
        </p:nvSpPr>
        <p:spPr>
          <a:xfrm>
            <a:off x="4562857" y="4903587"/>
            <a:ext cx="55244" cy="192405"/>
          </a:xfrm>
          <a:prstGeom prst="rect">
            <a:avLst/>
          </a:prstGeom>
        </p:spPr>
        <p:txBody>
          <a:bodyPr vert="horz" wrap="square" lIns="0" tIns="0" rIns="0" bIns="0" rtlCol="0">
            <a:spAutoFit/>
          </a:bodyPr>
          <a:lstStyle/>
          <a:p>
            <a:pPr marL="1270">
              <a:lnSpc>
                <a:spcPts val="1785"/>
              </a:lnSpc>
            </a:pPr>
            <a:r>
              <a:rPr sz="1500" b="1" dirty="0">
                <a:latin typeface="Arial"/>
                <a:cs typeface="Arial"/>
              </a:rPr>
              <a:t>l</a:t>
            </a:r>
            <a:endParaRPr sz="1500">
              <a:latin typeface="Arial"/>
              <a:cs typeface="Arial"/>
            </a:endParaRPr>
          </a:p>
        </p:txBody>
      </p:sp>
      <p:sp>
        <p:nvSpPr>
          <p:cNvPr id="250" name="object 242"/>
          <p:cNvSpPr txBox="1"/>
          <p:nvPr/>
        </p:nvSpPr>
        <p:spPr>
          <a:xfrm>
            <a:off x="3721615" y="4903587"/>
            <a:ext cx="96520" cy="192405"/>
          </a:xfrm>
          <a:prstGeom prst="rect">
            <a:avLst/>
          </a:prstGeom>
        </p:spPr>
        <p:txBody>
          <a:bodyPr vert="horz" wrap="square" lIns="0" tIns="0" rIns="0" bIns="0" rtlCol="0">
            <a:spAutoFit/>
          </a:bodyPr>
          <a:lstStyle/>
          <a:p>
            <a:pPr>
              <a:lnSpc>
                <a:spcPts val="1785"/>
              </a:lnSpc>
            </a:pPr>
            <a:r>
              <a:rPr sz="1500" b="1" dirty="0">
                <a:latin typeface="Arial"/>
                <a:cs typeface="Arial"/>
              </a:rPr>
              <a:t>“</a:t>
            </a:r>
            <a:endParaRPr sz="1500">
              <a:latin typeface="Arial"/>
              <a:cs typeface="Arial"/>
            </a:endParaRPr>
          </a:p>
        </p:txBody>
      </p:sp>
      <p:sp>
        <p:nvSpPr>
          <p:cNvPr id="251" name="object 243"/>
          <p:cNvSpPr txBox="1"/>
          <p:nvPr/>
        </p:nvSpPr>
        <p:spPr>
          <a:xfrm>
            <a:off x="4618739" y="5351135"/>
            <a:ext cx="79375" cy="217804"/>
          </a:xfrm>
          <a:prstGeom prst="rect">
            <a:avLst/>
          </a:prstGeom>
        </p:spPr>
        <p:txBody>
          <a:bodyPr vert="horz" wrap="square" lIns="0" tIns="0" rIns="0" bIns="0" rtlCol="0">
            <a:spAutoFit/>
          </a:bodyPr>
          <a:lstStyle/>
          <a:p>
            <a:pPr marL="12700">
              <a:lnSpc>
                <a:spcPct val="100000"/>
              </a:lnSpc>
            </a:pPr>
            <a:r>
              <a:rPr sz="1500" dirty="0">
                <a:latin typeface="Arial"/>
                <a:cs typeface="Arial"/>
              </a:rPr>
              <a:t>t</a:t>
            </a:r>
            <a:endParaRPr sz="1500">
              <a:latin typeface="Arial"/>
              <a:cs typeface="Arial"/>
            </a:endParaRPr>
          </a:p>
        </p:txBody>
      </p:sp>
      <p:sp>
        <p:nvSpPr>
          <p:cNvPr id="252" name="object 244"/>
          <p:cNvSpPr txBox="1"/>
          <p:nvPr/>
        </p:nvSpPr>
        <p:spPr>
          <a:xfrm>
            <a:off x="4826003" y="5581259"/>
            <a:ext cx="68580" cy="217804"/>
          </a:xfrm>
          <a:prstGeom prst="rect">
            <a:avLst/>
          </a:prstGeom>
        </p:spPr>
        <p:txBody>
          <a:bodyPr vert="horz" wrap="square" lIns="0" tIns="0" rIns="0" bIns="0" rtlCol="0">
            <a:spAutoFit/>
          </a:bodyPr>
          <a:lstStyle/>
          <a:p>
            <a:pPr marL="12700">
              <a:lnSpc>
                <a:spcPct val="100000"/>
              </a:lnSpc>
            </a:pPr>
            <a:r>
              <a:rPr sz="1500" dirty="0">
                <a:latin typeface="Arial"/>
                <a:cs typeface="Arial"/>
              </a:rPr>
              <a:t>l</a:t>
            </a:r>
            <a:endParaRPr sz="1500">
              <a:latin typeface="Arial"/>
              <a:cs typeface="Arial"/>
            </a:endParaRPr>
          </a:p>
        </p:txBody>
      </p:sp>
      <p:sp>
        <p:nvSpPr>
          <p:cNvPr id="253" name="object 245"/>
          <p:cNvSpPr txBox="1"/>
          <p:nvPr/>
        </p:nvSpPr>
        <p:spPr>
          <a:xfrm>
            <a:off x="4780283" y="5811382"/>
            <a:ext cx="450850" cy="217804"/>
          </a:xfrm>
          <a:prstGeom prst="rect">
            <a:avLst/>
          </a:prstGeom>
        </p:spPr>
        <p:txBody>
          <a:bodyPr vert="horz" wrap="square" lIns="0" tIns="0" rIns="0" bIns="0" rtlCol="0">
            <a:spAutoFit/>
          </a:bodyPr>
          <a:lstStyle/>
          <a:p>
            <a:pPr marL="12700">
              <a:lnSpc>
                <a:spcPct val="100000"/>
              </a:lnSpc>
              <a:tabLst>
                <a:tab pos="384175" algn="l"/>
              </a:tabLst>
            </a:pPr>
            <a:r>
              <a:rPr sz="1500" dirty="0">
                <a:latin typeface="Arial"/>
                <a:cs typeface="Arial"/>
              </a:rPr>
              <a:t>i	t</a:t>
            </a:r>
            <a:endParaRPr sz="1500">
              <a:latin typeface="Arial"/>
              <a:cs typeface="Arial"/>
            </a:endParaRPr>
          </a:p>
        </p:txBody>
      </p:sp>
      <p:sp>
        <p:nvSpPr>
          <p:cNvPr id="254" name="object 246"/>
          <p:cNvSpPr txBox="1"/>
          <p:nvPr/>
        </p:nvSpPr>
        <p:spPr>
          <a:xfrm>
            <a:off x="6156458"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55" name="object 247"/>
          <p:cNvSpPr txBox="1"/>
          <p:nvPr/>
        </p:nvSpPr>
        <p:spPr>
          <a:xfrm>
            <a:off x="6650234"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56" name="object 248"/>
          <p:cNvSpPr txBox="1"/>
          <p:nvPr/>
        </p:nvSpPr>
        <p:spPr>
          <a:xfrm>
            <a:off x="7011925" y="3972571"/>
            <a:ext cx="454659" cy="347980"/>
          </a:xfrm>
          <a:prstGeom prst="rect">
            <a:avLst/>
          </a:prstGeom>
          <a:solidFill>
            <a:srgbClr val="CCDDEC"/>
          </a:solidFill>
        </p:spPr>
        <p:txBody>
          <a:bodyPr vert="horz" wrap="square" lIns="0" tIns="0" rIns="0" bIns="0" rtlCol="0">
            <a:spAutoFit/>
          </a:bodyPr>
          <a:lstStyle/>
          <a:p>
            <a:pPr marL="144780">
              <a:lnSpc>
                <a:spcPct val="100000"/>
              </a:lnSpc>
            </a:pPr>
            <a:r>
              <a:rPr sz="1300" b="1" spc="-15" dirty="0">
                <a:latin typeface="Arial"/>
                <a:cs typeface="Arial"/>
              </a:rPr>
              <a:t>…</a:t>
            </a:r>
            <a:endParaRPr sz="1300">
              <a:latin typeface="Arial"/>
              <a:cs typeface="Arial"/>
            </a:endParaRPr>
          </a:p>
        </p:txBody>
      </p:sp>
      <p:sp>
        <p:nvSpPr>
          <p:cNvPr id="257" name="object 249"/>
          <p:cNvSpPr txBox="1"/>
          <p:nvPr/>
        </p:nvSpPr>
        <p:spPr>
          <a:xfrm>
            <a:off x="7505701" y="3972571"/>
            <a:ext cx="454659" cy="347980"/>
          </a:xfrm>
          <a:prstGeom prst="rect">
            <a:avLst/>
          </a:prstGeom>
          <a:solidFill>
            <a:srgbClr val="CCDDEC"/>
          </a:solidFill>
        </p:spPr>
        <p:txBody>
          <a:bodyPr vert="horz" wrap="square" lIns="0" tIns="0" rIns="0" bIns="0" rtlCol="0">
            <a:spAutoFit/>
          </a:bodyPr>
          <a:lstStyle/>
          <a:p>
            <a:pPr marL="144780">
              <a:lnSpc>
                <a:spcPct val="100000"/>
              </a:lnSpc>
            </a:pPr>
            <a:r>
              <a:rPr sz="1300" b="1" spc="-15" dirty="0">
                <a:latin typeface="Arial"/>
                <a:cs typeface="Arial"/>
              </a:rPr>
              <a:t>…</a:t>
            </a:r>
            <a:endParaRPr sz="1300">
              <a:latin typeface="Arial"/>
              <a:cs typeface="Arial"/>
            </a:endParaRPr>
          </a:p>
        </p:txBody>
      </p:sp>
      <p:sp>
        <p:nvSpPr>
          <p:cNvPr id="258" name="object 250"/>
          <p:cNvSpPr txBox="1"/>
          <p:nvPr/>
        </p:nvSpPr>
        <p:spPr>
          <a:xfrm>
            <a:off x="8130037"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59" name="object 251"/>
          <p:cNvSpPr txBox="1"/>
          <p:nvPr/>
        </p:nvSpPr>
        <p:spPr>
          <a:xfrm>
            <a:off x="8623813"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60" name="object 252"/>
          <p:cNvSpPr txBox="1"/>
          <p:nvPr/>
        </p:nvSpPr>
        <p:spPr>
          <a:xfrm>
            <a:off x="8985504" y="3972571"/>
            <a:ext cx="454659" cy="347980"/>
          </a:xfrm>
          <a:prstGeom prst="rect">
            <a:avLst/>
          </a:prstGeom>
          <a:solidFill>
            <a:srgbClr val="CCDDEC"/>
          </a:solidFill>
        </p:spPr>
        <p:txBody>
          <a:bodyPr vert="horz" wrap="square" lIns="0" tIns="0" rIns="0" bIns="0" rtlCol="0">
            <a:spAutoFit/>
          </a:bodyPr>
          <a:lstStyle/>
          <a:p>
            <a:pPr marL="144780">
              <a:lnSpc>
                <a:spcPct val="100000"/>
              </a:lnSpc>
            </a:pPr>
            <a:r>
              <a:rPr sz="1300" b="1" spc="-15" dirty="0">
                <a:latin typeface="Arial"/>
                <a:cs typeface="Arial"/>
              </a:rPr>
              <a:t>…</a:t>
            </a:r>
            <a:endParaRPr sz="1300">
              <a:latin typeface="Arial"/>
              <a:cs typeface="Arial"/>
            </a:endParaRPr>
          </a:p>
        </p:txBody>
      </p:sp>
      <p:sp>
        <p:nvSpPr>
          <p:cNvPr id="261" name="object 253"/>
          <p:cNvSpPr txBox="1"/>
          <p:nvPr/>
        </p:nvSpPr>
        <p:spPr>
          <a:xfrm>
            <a:off x="9611364"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62" name="object 254"/>
          <p:cNvSpPr txBox="1"/>
          <p:nvPr/>
        </p:nvSpPr>
        <p:spPr>
          <a:xfrm>
            <a:off x="10103616"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63" name="object 255"/>
          <p:cNvSpPr txBox="1"/>
          <p:nvPr/>
        </p:nvSpPr>
        <p:spPr>
          <a:xfrm>
            <a:off x="10597392" y="4061199"/>
            <a:ext cx="19050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t>
            </a:r>
            <a:endParaRPr sz="1300">
              <a:latin typeface="Arial"/>
              <a:cs typeface="Arial"/>
            </a:endParaRPr>
          </a:p>
        </p:txBody>
      </p:sp>
      <p:sp>
        <p:nvSpPr>
          <p:cNvPr id="264" name="object 256"/>
          <p:cNvSpPr txBox="1"/>
          <p:nvPr/>
        </p:nvSpPr>
        <p:spPr>
          <a:xfrm>
            <a:off x="2758441" y="3451363"/>
            <a:ext cx="216535" cy="213360"/>
          </a:xfrm>
          <a:prstGeom prst="rect">
            <a:avLst/>
          </a:prstGeom>
          <a:solidFill>
            <a:srgbClr val="00529E"/>
          </a:solidFill>
        </p:spPr>
        <p:txBody>
          <a:bodyPr vert="horz" wrap="square" lIns="0" tIns="0" rIns="0" bIns="0" rtlCol="0">
            <a:spAutoFit/>
          </a:bodyPr>
          <a:lstStyle/>
          <a:p>
            <a:pPr marL="62230">
              <a:lnSpc>
                <a:spcPct val="100000"/>
              </a:lnSpc>
            </a:pPr>
            <a:r>
              <a:rPr sz="1050" spc="10" dirty="0">
                <a:solidFill>
                  <a:srgbClr val="FFFFFF"/>
                </a:solidFill>
                <a:latin typeface="Arial"/>
                <a:cs typeface="Arial"/>
              </a:rPr>
              <a:t>B</a:t>
            </a:r>
            <a:endParaRPr sz="1050">
              <a:latin typeface="Arial"/>
              <a:cs typeface="Arial"/>
            </a:endParaRPr>
          </a:p>
        </p:txBody>
      </p:sp>
      <p:sp>
        <p:nvSpPr>
          <p:cNvPr id="265" name="object 257"/>
          <p:cNvSpPr/>
          <p:nvPr/>
        </p:nvSpPr>
        <p:spPr>
          <a:xfrm>
            <a:off x="3275076" y="5411649"/>
            <a:ext cx="96520" cy="97155"/>
          </a:xfrm>
          <a:custGeom>
            <a:avLst/>
            <a:gdLst/>
            <a:ahLst/>
            <a:cxnLst/>
            <a:rect l="l" t="t" r="r" b="b"/>
            <a:pathLst>
              <a:path w="96519" h="97154">
                <a:moveTo>
                  <a:pt x="96337" y="37831"/>
                </a:moveTo>
                <a:lnTo>
                  <a:pt x="72623" y="7034"/>
                </a:lnTo>
                <a:lnTo>
                  <a:pt x="42672" y="0"/>
                </a:lnTo>
                <a:lnTo>
                  <a:pt x="29289" y="3975"/>
                </a:lnTo>
                <a:lnTo>
                  <a:pt x="17588" y="11540"/>
                </a:lnTo>
                <a:lnTo>
                  <a:pt x="8312" y="21952"/>
                </a:lnTo>
                <a:lnTo>
                  <a:pt x="2201" y="34468"/>
                </a:lnTo>
                <a:lnTo>
                  <a:pt x="0" y="48346"/>
                </a:lnTo>
                <a:lnTo>
                  <a:pt x="574" y="55802"/>
                </a:lnTo>
                <a:lnTo>
                  <a:pt x="23074" y="89407"/>
                </a:lnTo>
                <a:lnTo>
                  <a:pt x="50176" y="97095"/>
                </a:lnTo>
                <a:lnTo>
                  <a:pt x="62965" y="95046"/>
                </a:lnTo>
                <a:lnTo>
                  <a:pt x="95184" y="55121"/>
                </a:lnTo>
                <a:lnTo>
                  <a:pt x="96337" y="37831"/>
                </a:lnTo>
                <a:close/>
              </a:path>
            </a:pathLst>
          </a:custGeom>
          <a:solidFill>
            <a:srgbClr val="8F8F8F"/>
          </a:solidFill>
        </p:spPr>
        <p:txBody>
          <a:bodyPr wrap="square" lIns="0" tIns="0" rIns="0" bIns="0" rtlCol="0"/>
          <a:lstStyle/>
          <a:p>
            <a:endParaRPr/>
          </a:p>
        </p:txBody>
      </p:sp>
      <p:sp>
        <p:nvSpPr>
          <p:cNvPr id="266" name="object 258"/>
          <p:cNvSpPr/>
          <p:nvPr/>
        </p:nvSpPr>
        <p:spPr>
          <a:xfrm>
            <a:off x="2633473" y="5098807"/>
            <a:ext cx="215265" cy="213360"/>
          </a:xfrm>
          <a:custGeom>
            <a:avLst/>
            <a:gdLst/>
            <a:ahLst/>
            <a:cxnLst/>
            <a:rect l="l" t="t" r="r" b="b"/>
            <a:pathLst>
              <a:path w="215264" h="213360">
                <a:moveTo>
                  <a:pt x="0" y="0"/>
                </a:moveTo>
                <a:lnTo>
                  <a:pt x="0" y="213359"/>
                </a:lnTo>
                <a:lnTo>
                  <a:pt x="214883" y="213359"/>
                </a:lnTo>
                <a:lnTo>
                  <a:pt x="214883" y="0"/>
                </a:lnTo>
                <a:lnTo>
                  <a:pt x="0" y="0"/>
                </a:lnTo>
                <a:close/>
              </a:path>
            </a:pathLst>
          </a:custGeom>
          <a:solidFill>
            <a:srgbClr val="00529E"/>
          </a:solidFill>
        </p:spPr>
        <p:txBody>
          <a:bodyPr wrap="square" lIns="0" tIns="0" rIns="0" bIns="0" rtlCol="0"/>
          <a:lstStyle/>
          <a:p>
            <a:endParaRPr/>
          </a:p>
        </p:txBody>
      </p:sp>
      <p:sp>
        <p:nvSpPr>
          <p:cNvPr id="267" name="object 259"/>
          <p:cNvSpPr/>
          <p:nvPr/>
        </p:nvSpPr>
        <p:spPr>
          <a:xfrm>
            <a:off x="2633473" y="5607823"/>
            <a:ext cx="215265" cy="213360"/>
          </a:xfrm>
          <a:custGeom>
            <a:avLst/>
            <a:gdLst/>
            <a:ahLst/>
            <a:cxnLst/>
            <a:rect l="l" t="t" r="r" b="b"/>
            <a:pathLst>
              <a:path w="215264" h="213360">
                <a:moveTo>
                  <a:pt x="0" y="0"/>
                </a:moveTo>
                <a:lnTo>
                  <a:pt x="0" y="213359"/>
                </a:lnTo>
                <a:lnTo>
                  <a:pt x="214883" y="213359"/>
                </a:lnTo>
                <a:lnTo>
                  <a:pt x="214883" y="0"/>
                </a:lnTo>
                <a:lnTo>
                  <a:pt x="0" y="0"/>
                </a:lnTo>
                <a:close/>
              </a:path>
            </a:pathLst>
          </a:custGeom>
          <a:solidFill>
            <a:srgbClr val="00529E"/>
          </a:solidFill>
        </p:spPr>
        <p:txBody>
          <a:bodyPr wrap="square" lIns="0" tIns="0" rIns="0" bIns="0" rtlCol="0"/>
          <a:lstStyle/>
          <a:p>
            <a:endParaRPr/>
          </a:p>
        </p:txBody>
      </p:sp>
      <p:sp>
        <p:nvSpPr>
          <p:cNvPr id="268" name="object 260"/>
          <p:cNvSpPr/>
          <p:nvPr/>
        </p:nvSpPr>
        <p:spPr>
          <a:xfrm>
            <a:off x="2962657" y="5351792"/>
            <a:ext cx="186055" cy="213360"/>
          </a:xfrm>
          <a:custGeom>
            <a:avLst/>
            <a:gdLst/>
            <a:ahLst/>
            <a:cxnLst/>
            <a:rect l="l" t="t" r="r" b="b"/>
            <a:pathLst>
              <a:path w="186055" h="213360">
                <a:moveTo>
                  <a:pt x="0" y="0"/>
                </a:moveTo>
                <a:lnTo>
                  <a:pt x="0" y="213359"/>
                </a:lnTo>
                <a:lnTo>
                  <a:pt x="185927" y="213359"/>
                </a:lnTo>
                <a:lnTo>
                  <a:pt x="185927" y="0"/>
                </a:lnTo>
                <a:lnTo>
                  <a:pt x="0" y="0"/>
                </a:lnTo>
                <a:close/>
              </a:path>
            </a:pathLst>
          </a:custGeom>
          <a:solidFill>
            <a:srgbClr val="BF0000"/>
          </a:solidFill>
        </p:spPr>
        <p:txBody>
          <a:bodyPr wrap="square" lIns="0" tIns="0" rIns="0" bIns="0" rtlCol="0"/>
          <a:lstStyle/>
          <a:p>
            <a:endParaRPr/>
          </a:p>
        </p:txBody>
      </p:sp>
      <p:sp>
        <p:nvSpPr>
          <p:cNvPr id="269" name="object 261"/>
          <p:cNvSpPr/>
          <p:nvPr/>
        </p:nvSpPr>
        <p:spPr>
          <a:xfrm>
            <a:off x="2449069" y="5164339"/>
            <a:ext cx="184785" cy="302260"/>
          </a:xfrm>
          <a:custGeom>
            <a:avLst/>
            <a:gdLst/>
            <a:ahLst/>
            <a:cxnLst/>
            <a:rect l="l" t="t" r="r" b="b"/>
            <a:pathLst>
              <a:path w="184785" h="302260">
                <a:moveTo>
                  <a:pt x="48767" y="291083"/>
                </a:moveTo>
                <a:lnTo>
                  <a:pt x="0" y="291083"/>
                </a:lnTo>
                <a:lnTo>
                  <a:pt x="0" y="301751"/>
                </a:lnTo>
                <a:lnTo>
                  <a:pt x="42671" y="301751"/>
                </a:lnTo>
                <a:lnTo>
                  <a:pt x="42671" y="295655"/>
                </a:lnTo>
                <a:lnTo>
                  <a:pt x="48767" y="291083"/>
                </a:lnTo>
                <a:close/>
              </a:path>
              <a:path w="184785" h="302260">
                <a:moveTo>
                  <a:pt x="115823" y="47243"/>
                </a:moveTo>
                <a:lnTo>
                  <a:pt x="115823" y="36575"/>
                </a:lnTo>
                <a:lnTo>
                  <a:pt x="45719" y="36575"/>
                </a:lnTo>
                <a:lnTo>
                  <a:pt x="42671" y="38099"/>
                </a:lnTo>
                <a:lnTo>
                  <a:pt x="42671" y="291083"/>
                </a:lnTo>
                <a:lnTo>
                  <a:pt x="48767" y="291083"/>
                </a:lnTo>
                <a:lnTo>
                  <a:pt x="48767" y="47243"/>
                </a:lnTo>
                <a:lnTo>
                  <a:pt x="53339" y="41147"/>
                </a:lnTo>
                <a:lnTo>
                  <a:pt x="53339" y="47243"/>
                </a:lnTo>
                <a:lnTo>
                  <a:pt x="115823" y="47243"/>
                </a:lnTo>
                <a:close/>
              </a:path>
              <a:path w="184785" h="302260">
                <a:moveTo>
                  <a:pt x="53339" y="298703"/>
                </a:moveTo>
                <a:lnTo>
                  <a:pt x="53339" y="47243"/>
                </a:lnTo>
                <a:lnTo>
                  <a:pt x="48767" y="47243"/>
                </a:lnTo>
                <a:lnTo>
                  <a:pt x="48767" y="291083"/>
                </a:lnTo>
                <a:lnTo>
                  <a:pt x="42671" y="295655"/>
                </a:lnTo>
                <a:lnTo>
                  <a:pt x="42671" y="301751"/>
                </a:lnTo>
                <a:lnTo>
                  <a:pt x="51815" y="301751"/>
                </a:lnTo>
                <a:lnTo>
                  <a:pt x="53339" y="298703"/>
                </a:lnTo>
                <a:close/>
              </a:path>
              <a:path w="184785" h="302260">
                <a:moveTo>
                  <a:pt x="53339" y="47243"/>
                </a:moveTo>
                <a:lnTo>
                  <a:pt x="53339" y="41147"/>
                </a:lnTo>
                <a:lnTo>
                  <a:pt x="48767" y="47243"/>
                </a:lnTo>
                <a:lnTo>
                  <a:pt x="53339" y="47243"/>
                </a:lnTo>
                <a:close/>
              </a:path>
              <a:path w="184785" h="302260">
                <a:moveTo>
                  <a:pt x="184403" y="41147"/>
                </a:moveTo>
                <a:lnTo>
                  <a:pt x="102107" y="0"/>
                </a:lnTo>
                <a:lnTo>
                  <a:pt x="102107" y="36575"/>
                </a:lnTo>
                <a:lnTo>
                  <a:pt x="115823" y="36575"/>
                </a:lnTo>
                <a:lnTo>
                  <a:pt x="115823" y="75437"/>
                </a:lnTo>
                <a:lnTo>
                  <a:pt x="184403" y="41147"/>
                </a:lnTo>
                <a:close/>
              </a:path>
              <a:path w="184785" h="302260">
                <a:moveTo>
                  <a:pt x="115823" y="75437"/>
                </a:moveTo>
                <a:lnTo>
                  <a:pt x="115823" y="47243"/>
                </a:lnTo>
                <a:lnTo>
                  <a:pt x="102107" y="47243"/>
                </a:lnTo>
                <a:lnTo>
                  <a:pt x="102107" y="82295"/>
                </a:lnTo>
                <a:lnTo>
                  <a:pt x="115823" y="75437"/>
                </a:lnTo>
                <a:close/>
              </a:path>
            </a:pathLst>
          </a:custGeom>
          <a:solidFill>
            <a:srgbClr val="5F5F5F"/>
          </a:solidFill>
        </p:spPr>
        <p:txBody>
          <a:bodyPr wrap="square" lIns="0" tIns="0" rIns="0" bIns="0" rtlCol="0"/>
          <a:lstStyle/>
          <a:p>
            <a:endParaRPr/>
          </a:p>
        </p:txBody>
      </p:sp>
      <p:sp>
        <p:nvSpPr>
          <p:cNvPr id="270" name="object 262"/>
          <p:cNvSpPr/>
          <p:nvPr/>
        </p:nvSpPr>
        <p:spPr>
          <a:xfrm>
            <a:off x="2449069" y="5418848"/>
            <a:ext cx="184785" cy="82550"/>
          </a:xfrm>
          <a:custGeom>
            <a:avLst/>
            <a:gdLst/>
            <a:ahLst/>
            <a:cxnLst/>
            <a:rect l="l" t="t" r="r" b="b"/>
            <a:pathLst>
              <a:path w="184785" h="82550">
                <a:moveTo>
                  <a:pt x="97535" y="47243"/>
                </a:moveTo>
                <a:lnTo>
                  <a:pt x="97535" y="41147"/>
                </a:lnTo>
                <a:lnTo>
                  <a:pt x="91439" y="36575"/>
                </a:lnTo>
                <a:lnTo>
                  <a:pt x="0" y="36575"/>
                </a:lnTo>
                <a:lnTo>
                  <a:pt x="0" y="47243"/>
                </a:lnTo>
                <a:lnTo>
                  <a:pt x="86867" y="47243"/>
                </a:lnTo>
                <a:lnTo>
                  <a:pt x="86867" y="41147"/>
                </a:lnTo>
                <a:lnTo>
                  <a:pt x="91439" y="47243"/>
                </a:lnTo>
                <a:lnTo>
                  <a:pt x="97535" y="47243"/>
                </a:lnTo>
                <a:close/>
              </a:path>
              <a:path w="184785" h="82550">
                <a:moveTo>
                  <a:pt x="91439" y="47243"/>
                </a:moveTo>
                <a:lnTo>
                  <a:pt x="86867" y="41147"/>
                </a:lnTo>
                <a:lnTo>
                  <a:pt x="86867" y="44195"/>
                </a:lnTo>
                <a:lnTo>
                  <a:pt x="89915" y="47243"/>
                </a:lnTo>
                <a:lnTo>
                  <a:pt x="91439" y="47243"/>
                </a:lnTo>
                <a:close/>
              </a:path>
              <a:path w="184785" h="82550">
                <a:moveTo>
                  <a:pt x="89915" y="47243"/>
                </a:moveTo>
                <a:lnTo>
                  <a:pt x="86867" y="44195"/>
                </a:lnTo>
                <a:lnTo>
                  <a:pt x="86867" y="47243"/>
                </a:lnTo>
                <a:lnTo>
                  <a:pt x="89915" y="47243"/>
                </a:lnTo>
                <a:close/>
              </a:path>
              <a:path w="184785" h="82550">
                <a:moveTo>
                  <a:pt x="97535" y="41147"/>
                </a:moveTo>
                <a:lnTo>
                  <a:pt x="97535" y="38099"/>
                </a:lnTo>
                <a:lnTo>
                  <a:pt x="94487" y="36575"/>
                </a:lnTo>
                <a:lnTo>
                  <a:pt x="91439" y="36575"/>
                </a:lnTo>
                <a:lnTo>
                  <a:pt x="97535" y="41147"/>
                </a:lnTo>
                <a:close/>
              </a:path>
              <a:path w="184785" h="82550">
                <a:moveTo>
                  <a:pt x="115823" y="47243"/>
                </a:moveTo>
                <a:lnTo>
                  <a:pt x="115823" y="36575"/>
                </a:lnTo>
                <a:lnTo>
                  <a:pt x="94487" y="36575"/>
                </a:lnTo>
                <a:lnTo>
                  <a:pt x="97535" y="38099"/>
                </a:lnTo>
                <a:lnTo>
                  <a:pt x="97535" y="47243"/>
                </a:lnTo>
                <a:lnTo>
                  <a:pt x="115823" y="47243"/>
                </a:lnTo>
                <a:close/>
              </a:path>
              <a:path w="184785" h="82550">
                <a:moveTo>
                  <a:pt x="184403" y="41147"/>
                </a:moveTo>
                <a:lnTo>
                  <a:pt x="102107" y="0"/>
                </a:lnTo>
                <a:lnTo>
                  <a:pt x="102107" y="36575"/>
                </a:lnTo>
                <a:lnTo>
                  <a:pt x="115823" y="36575"/>
                </a:lnTo>
                <a:lnTo>
                  <a:pt x="115823" y="75437"/>
                </a:lnTo>
                <a:lnTo>
                  <a:pt x="184403" y="41147"/>
                </a:lnTo>
                <a:close/>
              </a:path>
              <a:path w="184785" h="82550">
                <a:moveTo>
                  <a:pt x="115823" y="75437"/>
                </a:moveTo>
                <a:lnTo>
                  <a:pt x="115823" y="47243"/>
                </a:lnTo>
                <a:lnTo>
                  <a:pt x="102107" y="47243"/>
                </a:lnTo>
                <a:lnTo>
                  <a:pt x="102107" y="82295"/>
                </a:lnTo>
                <a:lnTo>
                  <a:pt x="115823" y="75437"/>
                </a:lnTo>
                <a:close/>
              </a:path>
            </a:pathLst>
          </a:custGeom>
          <a:solidFill>
            <a:srgbClr val="5F5F5F"/>
          </a:solidFill>
        </p:spPr>
        <p:txBody>
          <a:bodyPr wrap="square" lIns="0" tIns="0" rIns="0" bIns="0" rtlCol="0"/>
          <a:lstStyle/>
          <a:p>
            <a:endParaRPr/>
          </a:p>
        </p:txBody>
      </p:sp>
      <p:sp>
        <p:nvSpPr>
          <p:cNvPr id="271" name="object 263"/>
          <p:cNvSpPr/>
          <p:nvPr/>
        </p:nvSpPr>
        <p:spPr>
          <a:xfrm>
            <a:off x="2449069" y="5455423"/>
            <a:ext cx="184785" cy="300355"/>
          </a:xfrm>
          <a:custGeom>
            <a:avLst/>
            <a:gdLst/>
            <a:ahLst/>
            <a:cxnLst/>
            <a:rect l="l" t="t" r="r" b="b"/>
            <a:pathLst>
              <a:path w="184785" h="300354">
                <a:moveTo>
                  <a:pt x="53339" y="254507"/>
                </a:moveTo>
                <a:lnTo>
                  <a:pt x="53339" y="1523"/>
                </a:lnTo>
                <a:lnTo>
                  <a:pt x="51815" y="0"/>
                </a:lnTo>
                <a:lnTo>
                  <a:pt x="0" y="0"/>
                </a:lnTo>
                <a:lnTo>
                  <a:pt x="0" y="10667"/>
                </a:lnTo>
                <a:lnTo>
                  <a:pt x="42671" y="10667"/>
                </a:lnTo>
                <a:lnTo>
                  <a:pt x="42671" y="4571"/>
                </a:lnTo>
                <a:lnTo>
                  <a:pt x="48767" y="10667"/>
                </a:lnTo>
                <a:lnTo>
                  <a:pt x="48767" y="254507"/>
                </a:lnTo>
                <a:lnTo>
                  <a:pt x="53339" y="254507"/>
                </a:lnTo>
                <a:close/>
              </a:path>
              <a:path w="184785" h="300354">
                <a:moveTo>
                  <a:pt x="48767" y="10667"/>
                </a:moveTo>
                <a:lnTo>
                  <a:pt x="42671" y="4571"/>
                </a:lnTo>
                <a:lnTo>
                  <a:pt x="42671" y="10667"/>
                </a:lnTo>
                <a:lnTo>
                  <a:pt x="48767" y="10667"/>
                </a:lnTo>
                <a:close/>
              </a:path>
              <a:path w="184785" h="300354">
                <a:moveTo>
                  <a:pt x="53339" y="265175"/>
                </a:moveTo>
                <a:lnTo>
                  <a:pt x="53339" y="259079"/>
                </a:lnTo>
                <a:lnTo>
                  <a:pt x="48767" y="254507"/>
                </a:lnTo>
                <a:lnTo>
                  <a:pt x="48767" y="10667"/>
                </a:lnTo>
                <a:lnTo>
                  <a:pt x="42671" y="10667"/>
                </a:lnTo>
                <a:lnTo>
                  <a:pt x="42671" y="262127"/>
                </a:lnTo>
                <a:lnTo>
                  <a:pt x="45719" y="265175"/>
                </a:lnTo>
                <a:lnTo>
                  <a:pt x="53339" y="265175"/>
                </a:lnTo>
                <a:close/>
              </a:path>
              <a:path w="184785" h="300354">
                <a:moveTo>
                  <a:pt x="115823" y="265175"/>
                </a:moveTo>
                <a:lnTo>
                  <a:pt x="115823" y="254507"/>
                </a:lnTo>
                <a:lnTo>
                  <a:pt x="48767" y="254507"/>
                </a:lnTo>
                <a:lnTo>
                  <a:pt x="53339" y="259079"/>
                </a:lnTo>
                <a:lnTo>
                  <a:pt x="53339" y="265175"/>
                </a:lnTo>
                <a:lnTo>
                  <a:pt x="115823" y="265175"/>
                </a:lnTo>
                <a:close/>
              </a:path>
              <a:path w="184785" h="300354">
                <a:moveTo>
                  <a:pt x="184403" y="259079"/>
                </a:moveTo>
                <a:lnTo>
                  <a:pt x="102107" y="217931"/>
                </a:lnTo>
                <a:lnTo>
                  <a:pt x="102107" y="254507"/>
                </a:lnTo>
                <a:lnTo>
                  <a:pt x="115823" y="254507"/>
                </a:lnTo>
                <a:lnTo>
                  <a:pt x="115823" y="293369"/>
                </a:lnTo>
                <a:lnTo>
                  <a:pt x="184403" y="259079"/>
                </a:lnTo>
                <a:close/>
              </a:path>
              <a:path w="184785" h="300354">
                <a:moveTo>
                  <a:pt x="115823" y="293369"/>
                </a:moveTo>
                <a:lnTo>
                  <a:pt x="115823" y="265175"/>
                </a:lnTo>
                <a:lnTo>
                  <a:pt x="102107" y="265175"/>
                </a:lnTo>
                <a:lnTo>
                  <a:pt x="102107" y="300227"/>
                </a:lnTo>
                <a:lnTo>
                  <a:pt x="115823" y="293369"/>
                </a:lnTo>
                <a:close/>
              </a:path>
            </a:pathLst>
          </a:custGeom>
          <a:solidFill>
            <a:srgbClr val="5F5F5F"/>
          </a:solidFill>
        </p:spPr>
        <p:txBody>
          <a:bodyPr wrap="square" lIns="0" tIns="0" rIns="0" bIns="0" rtlCol="0"/>
          <a:lstStyle/>
          <a:p>
            <a:endParaRPr/>
          </a:p>
        </p:txBody>
      </p:sp>
      <p:sp>
        <p:nvSpPr>
          <p:cNvPr id="272" name="object 264"/>
          <p:cNvSpPr/>
          <p:nvPr/>
        </p:nvSpPr>
        <p:spPr>
          <a:xfrm>
            <a:off x="2848357" y="5200915"/>
            <a:ext cx="248920" cy="151130"/>
          </a:xfrm>
          <a:custGeom>
            <a:avLst/>
            <a:gdLst/>
            <a:ahLst/>
            <a:cxnLst/>
            <a:rect l="l" t="t" r="r" b="b"/>
            <a:pathLst>
              <a:path w="248919" h="151129">
                <a:moveTo>
                  <a:pt x="213359" y="68579"/>
                </a:moveTo>
                <a:lnTo>
                  <a:pt x="213359" y="1523"/>
                </a:lnTo>
                <a:lnTo>
                  <a:pt x="210311" y="0"/>
                </a:lnTo>
                <a:lnTo>
                  <a:pt x="0" y="0"/>
                </a:lnTo>
                <a:lnTo>
                  <a:pt x="0" y="10667"/>
                </a:lnTo>
                <a:lnTo>
                  <a:pt x="202691" y="10667"/>
                </a:lnTo>
                <a:lnTo>
                  <a:pt x="202691" y="4571"/>
                </a:lnTo>
                <a:lnTo>
                  <a:pt x="207263" y="10667"/>
                </a:lnTo>
                <a:lnTo>
                  <a:pt x="207263" y="68579"/>
                </a:lnTo>
                <a:lnTo>
                  <a:pt x="213359" y="68579"/>
                </a:lnTo>
                <a:close/>
              </a:path>
              <a:path w="248919" h="151129">
                <a:moveTo>
                  <a:pt x="248411" y="68579"/>
                </a:moveTo>
                <a:lnTo>
                  <a:pt x="166115" y="68579"/>
                </a:lnTo>
                <a:lnTo>
                  <a:pt x="202691" y="141731"/>
                </a:lnTo>
                <a:lnTo>
                  <a:pt x="202691" y="82295"/>
                </a:lnTo>
                <a:lnTo>
                  <a:pt x="213359" y="82295"/>
                </a:lnTo>
                <a:lnTo>
                  <a:pt x="213359" y="138683"/>
                </a:lnTo>
                <a:lnTo>
                  <a:pt x="248411" y="68579"/>
                </a:lnTo>
                <a:close/>
              </a:path>
              <a:path w="248919" h="151129">
                <a:moveTo>
                  <a:pt x="207263" y="10667"/>
                </a:moveTo>
                <a:lnTo>
                  <a:pt x="202691" y="4571"/>
                </a:lnTo>
                <a:lnTo>
                  <a:pt x="202691" y="10667"/>
                </a:lnTo>
                <a:lnTo>
                  <a:pt x="207263" y="10667"/>
                </a:lnTo>
                <a:close/>
              </a:path>
              <a:path w="248919" h="151129">
                <a:moveTo>
                  <a:pt x="207263" y="68579"/>
                </a:moveTo>
                <a:lnTo>
                  <a:pt x="207263" y="10667"/>
                </a:lnTo>
                <a:lnTo>
                  <a:pt x="202691" y="10667"/>
                </a:lnTo>
                <a:lnTo>
                  <a:pt x="202691" y="68579"/>
                </a:lnTo>
                <a:lnTo>
                  <a:pt x="207263" y="68579"/>
                </a:lnTo>
                <a:close/>
              </a:path>
              <a:path w="248919" h="151129">
                <a:moveTo>
                  <a:pt x="213359" y="138683"/>
                </a:moveTo>
                <a:lnTo>
                  <a:pt x="213359" y="82295"/>
                </a:lnTo>
                <a:lnTo>
                  <a:pt x="202691" y="82295"/>
                </a:lnTo>
                <a:lnTo>
                  <a:pt x="202691" y="141731"/>
                </a:lnTo>
                <a:lnTo>
                  <a:pt x="207263" y="150875"/>
                </a:lnTo>
                <a:lnTo>
                  <a:pt x="213359" y="138683"/>
                </a:lnTo>
                <a:close/>
              </a:path>
            </a:pathLst>
          </a:custGeom>
          <a:solidFill>
            <a:srgbClr val="5F5F5F"/>
          </a:solidFill>
        </p:spPr>
        <p:txBody>
          <a:bodyPr wrap="square" lIns="0" tIns="0" rIns="0" bIns="0" rtlCol="0"/>
          <a:lstStyle/>
          <a:p>
            <a:endParaRPr/>
          </a:p>
        </p:txBody>
      </p:sp>
      <p:sp>
        <p:nvSpPr>
          <p:cNvPr id="273" name="object 265"/>
          <p:cNvSpPr/>
          <p:nvPr/>
        </p:nvSpPr>
        <p:spPr>
          <a:xfrm>
            <a:off x="2848357" y="5565151"/>
            <a:ext cx="248920" cy="155575"/>
          </a:xfrm>
          <a:custGeom>
            <a:avLst/>
            <a:gdLst/>
            <a:ahLst/>
            <a:cxnLst/>
            <a:rect l="l" t="t" r="r" b="b"/>
            <a:pathLst>
              <a:path w="248919" h="155575">
                <a:moveTo>
                  <a:pt x="207263" y="144779"/>
                </a:moveTo>
                <a:lnTo>
                  <a:pt x="0" y="144779"/>
                </a:lnTo>
                <a:lnTo>
                  <a:pt x="0" y="155447"/>
                </a:lnTo>
                <a:lnTo>
                  <a:pt x="202691" y="155447"/>
                </a:lnTo>
                <a:lnTo>
                  <a:pt x="202691" y="149351"/>
                </a:lnTo>
                <a:lnTo>
                  <a:pt x="207263" y="144779"/>
                </a:lnTo>
                <a:close/>
              </a:path>
              <a:path w="248919" h="155575">
                <a:moveTo>
                  <a:pt x="248411" y="82295"/>
                </a:moveTo>
                <a:lnTo>
                  <a:pt x="207263" y="0"/>
                </a:lnTo>
                <a:lnTo>
                  <a:pt x="166115" y="82295"/>
                </a:lnTo>
                <a:lnTo>
                  <a:pt x="202691" y="82295"/>
                </a:lnTo>
                <a:lnTo>
                  <a:pt x="202691" y="68579"/>
                </a:lnTo>
                <a:lnTo>
                  <a:pt x="213359" y="68579"/>
                </a:lnTo>
                <a:lnTo>
                  <a:pt x="213359" y="82295"/>
                </a:lnTo>
                <a:lnTo>
                  <a:pt x="248411" y="82295"/>
                </a:lnTo>
                <a:close/>
              </a:path>
              <a:path w="248919" h="155575">
                <a:moveTo>
                  <a:pt x="213359" y="82295"/>
                </a:moveTo>
                <a:lnTo>
                  <a:pt x="213359" y="68579"/>
                </a:lnTo>
                <a:lnTo>
                  <a:pt x="202691" y="68579"/>
                </a:lnTo>
                <a:lnTo>
                  <a:pt x="202691" y="82295"/>
                </a:lnTo>
                <a:lnTo>
                  <a:pt x="213359" y="82295"/>
                </a:lnTo>
                <a:close/>
              </a:path>
              <a:path w="248919" h="155575">
                <a:moveTo>
                  <a:pt x="213359" y="152399"/>
                </a:moveTo>
                <a:lnTo>
                  <a:pt x="213359" y="82295"/>
                </a:lnTo>
                <a:lnTo>
                  <a:pt x="202691" y="82295"/>
                </a:lnTo>
                <a:lnTo>
                  <a:pt x="202691" y="144779"/>
                </a:lnTo>
                <a:lnTo>
                  <a:pt x="207263" y="144779"/>
                </a:lnTo>
                <a:lnTo>
                  <a:pt x="207263" y="155447"/>
                </a:lnTo>
                <a:lnTo>
                  <a:pt x="210311" y="155447"/>
                </a:lnTo>
                <a:lnTo>
                  <a:pt x="213359" y="152399"/>
                </a:lnTo>
                <a:close/>
              </a:path>
              <a:path w="248919" h="155575">
                <a:moveTo>
                  <a:pt x="207263" y="155447"/>
                </a:moveTo>
                <a:lnTo>
                  <a:pt x="207263" y="144779"/>
                </a:lnTo>
                <a:lnTo>
                  <a:pt x="202691" y="149351"/>
                </a:lnTo>
                <a:lnTo>
                  <a:pt x="202691" y="155447"/>
                </a:lnTo>
                <a:lnTo>
                  <a:pt x="207263" y="155447"/>
                </a:lnTo>
                <a:close/>
              </a:path>
            </a:pathLst>
          </a:custGeom>
          <a:solidFill>
            <a:srgbClr val="5F5F5F"/>
          </a:solidFill>
        </p:spPr>
        <p:txBody>
          <a:bodyPr wrap="square" lIns="0" tIns="0" rIns="0" bIns="0" rtlCol="0"/>
          <a:lstStyle/>
          <a:p>
            <a:endParaRPr/>
          </a:p>
        </p:txBody>
      </p:sp>
      <p:sp>
        <p:nvSpPr>
          <p:cNvPr id="274" name="object 266"/>
          <p:cNvSpPr/>
          <p:nvPr/>
        </p:nvSpPr>
        <p:spPr>
          <a:xfrm>
            <a:off x="2848357" y="5418848"/>
            <a:ext cx="114300" cy="82550"/>
          </a:xfrm>
          <a:custGeom>
            <a:avLst/>
            <a:gdLst/>
            <a:ahLst/>
            <a:cxnLst/>
            <a:rect l="l" t="t" r="r" b="b"/>
            <a:pathLst>
              <a:path w="114300" h="82550">
                <a:moveTo>
                  <a:pt x="32859" y="46184"/>
                </a:moveTo>
                <a:lnTo>
                  <a:pt x="32661" y="35487"/>
                </a:lnTo>
                <a:lnTo>
                  <a:pt x="0" y="36575"/>
                </a:lnTo>
                <a:lnTo>
                  <a:pt x="0" y="47243"/>
                </a:lnTo>
                <a:lnTo>
                  <a:pt x="32859" y="46184"/>
                </a:lnTo>
                <a:close/>
              </a:path>
              <a:path w="114300" h="82550">
                <a:moveTo>
                  <a:pt x="114299" y="39623"/>
                </a:moveTo>
                <a:lnTo>
                  <a:pt x="32003" y="0"/>
                </a:lnTo>
                <a:lnTo>
                  <a:pt x="32661" y="35487"/>
                </a:lnTo>
                <a:lnTo>
                  <a:pt x="45719" y="35051"/>
                </a:lnTo>
                <a:lnTo>
                  <a:pt x="47243" y="45719"/>
                </a:lnTo>
                <a:lnTo>
                  <a:pt x="47243" y="75049"/>
                </a:lnTo>
                <a:lnTo>
                  <a:pt x="114299" y="39623"/>
                </a:lnTo>
                <a:close/>
              </a:path>
              <a:path w="114300" h="82550">
                <a:moveTo>
                  <a:pt x="47243" y="45719"/>
                </a:moveTo>
                <a:lnTo>
                  <a:pt x="45719" y="35051"/>
                </a:lnTo>
                <a:lnTo>
                  <a:pt x="32661" y="35487"/>
                </a:lnTo>
                <a:lnTo>
                  <a:pt x="32859" y="46184"/>
                </a:lnTo>
                <a:lnTo>
                  <a:pt x="47243" y="45719"/>
                </a:lnTo>
                <a:close/>
              </a:path>
              <a:path w="114300" h="82550">
                <a:moveTo>
                  <a:pt x="47243" y="75049"/>
                </a:moveTo>
                <a:lnTo>
                  <a:pt x="47243" y="45719"/>
                </a:lnTo>
                <a:lnTo>
                  <a:pt x="32859" y="46184"/>
                </a:lnTo>
                <a:lnTo>
                  <a:pt x="33527" y="82295"/>
                </a:lnTo>
                <a:lnTo>
                  <a:pt x="47243" y="75049"/>
                </a:lnTo>
                <a:close/>
              </a:path>
            </a:pathLst>
          </a:custGeom>
          <a:solidFill>
            <a:srgbClr val="5F5F5F"/>
          </a:solidFill>
        </p:spPr>
        <p:txBody>
          <a:bodyPr wrap="square" lIns="0" tIns="0" rIns="0" bIns="0" rtlCol="0"/>
          <a:lstStyle/>
          <a:p>
            <a:endParaRPr/>
          </a:p>
        </p:txBody>
      </p:sp>
      <p:sp>
        <p:nvSpPr>
          <p:cNvPr id="275" name="object 267"/>
          <p:cNvSpPr/>
          <p:nvPr/>
        </p:nvSpPr>
        <p:spPr>
          <a:xfrm>
            <a:off x="2229613" y="2855491"/>
            <a:ext cx="288290" cy="288290"/>
          </a:xfrm>
          <a:custGeom>
            <a:avLst/>
            <a:gdLst/>
            <a:ahLst/>
            <a:cxnLst/>
            <a:rect l="l" t="t" r="r" b="b"/>
            <a:pathLst>
              <a:path w="288289"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276" name="object 268"/>
          <p:cNvSpPr txBox="1"/>
          <p:nvPr/>
        </p:nvSpPr>
        <p:spPr>
          <a:xfrm>
            <a:off x="2291595" y="2903591"/>
            <a:ext cx="16446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C</a:t>
            </a:r>
            <a:endParaRPr sz="1500">
              <a:latin typeface="Arial"/>
              <a:cs typeface="Arial"/>
            </a:endParaRPr>
          </a:p>
        </p:txBody>
      </p:sp>
      <p:sp>
        <p:nvSpPr>
          <p:cNvPr id="277" name="object 269"/>
          <p:cNvSpPr txBox="1"/>
          <p:nvPr/>
        </p:nvSpPr>
        <p:spPr>
          <a:xfrm>
            <a:off x="6025896" y="1521979"/>
            <a:ext cx="4893945" cy="320040"/>
          </a:xfrm>
          <a:prstGeom prst="rect">
            <a:avLst/>
          </a:prstGeom>
          <a:solidFill>
            <a:srgbClr val="00529E"/>
          </a:solidFill>
        </p:spPr>
        <p:txBody>
          <a:bodyPr vert="horz" wrap="square" lIns="0" tIns="0" rIns="0" bIns="0" rtlCol="0">
            <a:spAutoFit/>
          </a:bodyPr>
          <a:lstStyle/>
          <a:p>
            <a:pPr algn="ctr">
              <a:lnSpc>
                <a:spcPct val="100000"/>
              </a:lnSpc>
            </a:pPr>
            <a:r>
              <a:rPr sz="1500" b="1" spc="-5" dirty="0">
                <a:solidFill>
                  <a:srgbClr val="FFFFFF"/>
                </a:solidFill>
                <a:latin typeface="Arial"/>
                <a:cs typeface="Arial"/>
              </a:rPr>
              <a:t>Pr</a:t>
            </a:r>
            <a:r>
              <a:rPr sz="1500" b="1" dirty="0">
                <a:solidFill>
                  <a:srgbClr val="FFFFFF"/>
                </a:solidFill>
                <a:latin typeface="Arial"/>
                <a:cs typeface="Arial"/>
              </a:rPr>
              <a:t>ob</a:t>
            </a:r>
            <a:r>
              <a:rPr sz="1500" b="1" spc="-5" dirty="0">
                <a:solidFill>
                  <a:srgbClr val="FFFFFF"/>
                </a:solidFill>
                <a:latin typeface="Arial"/>
                <a:cs typeface="Arial"/>
              </a:rPr>
              <a:t>le</a:t>
            </a:r>
            <a:r>
              <a:rPr sz="1500" b="1" dirty="0">
                <a:solidFill>
                  <a:srgbClr val="FFFFFF"/>
                </a:solidFill>
                <a:latin typeface="Arial"/>
                <a:cs typeface="Arial"/>
              </a:rPr>
              <a:t>m </a:t>
            </a:r>
            <a:r>
              <a:rPr sz="1500" b="1" spc="-5" dirty="0">
                <a:solidFill>
                  <a:srgbClr val="FFFFFF"/>
                </a:solidFill>
                <a:latin typeface="Arial"/>
                <a:cs typeface="Arial"/>
              </a:rPr>
              <a:t>si</a:t>
            </a:r>
            <a:r>
              <a:rPr sz="1500" b="1" dirty="0">
                <a:solidFill>
                  <a:srgbClr val="FFFFFF"/>
                </a:solidFill>
                <a:latin typeface="Arial"/>
                <a:cs typeface="Arial"/>
              </a:rPr>
              <a:t>de</a:t>
            </a:r>
            <a:endParaRPr sz="1500">
              <a:latin typeface="Arial"/>
              <a:cs typeface="Arial"/>
            </a:endParaRPr>
          </a:p>
        </p:txBody>
      </p:sp>
      <p:sp>
        <p:nvSpPr>
          <p:cNvPr id="278" name="object 270"/>
          <p:cNvSpPr/>
          <p:nvPr/>
        </p:nvSpPr>
        <p:spPr>
          <a:xfrm>
            <a:off x="740668" y="2797568"/>
            <a:ext cx="318770" cy="3411220"/>
          </a:xfrm>
          <a:custGeom>
            <a:avLst/>
            <a:gdLst/>
            <a:ahLst/>
            <a:cxnLst/>
            <a:rect l="l" t="t" r="r" b="b"/>
            <a:pathLst>
              <a:path w="318770" h="3411220">
                <a:moveTo>
                  <a:pt x="0" y="0"/>
                </a:moveTo>
                <a:lnTo>
                  <a:pt x="0" y="3410711"/>
                </a:lnTo>
                <a:lnTo>
                  <a:pt x="318515" y="3410711"/>
                </a:lnTo>
                <a:lnTo>
                  <a:pt x="318515" y="0"/>
                </a:lnTo>
                <a:lnTo>
                  <a:pt x="0" y="0"/>
                </a:lnTo>
                <a:close/>
              </a:path>
            </a:pathLst>
          </a:custGeom>
          <a:solidFill>
            <a:srgbClr val="00529E"/>
          </a:solidFill>
        </p:spPr>
        <p:txBody>
          <a:bodyPr wrap="square" lIns="0" tIns="0" rIns="0" bIns="0" rtlCol="0"/>
          <a:lstStyle/>
          <a:p>
            <a:endParaRPr/>
          </a:p>
        </p:txBody>
      </p:sp>
      <p:sp>
        <p:nvSpPr>
          <p:cNvPr id="279" name="object 271"/>
          <p:cNvSpPr txBox="1"/>
          <p:nvPr/>
        </p:nvSpPr>
        <p:spPr>
          <a:xfrm>
            <a:off x="804020" y="3888161"/>
            <a:ext cx="217804" cy="1228090"/>
          </a:xfrm>
          <a:prstGeom prst="rect">
            <a:avLst/>
          </a:prstGeom>
        </p:spPr>
        <p:txBody>
          <a:bodyPr vert="vert270" wrap="square" lIns="0" tIns="0" rIns="0" bIns="0" rtlCol="0">
            <a:spAutoFit/>
          </a:bodyPr>
          <a:lstStyle/>
          <a:p>
            <a:pPr marL="12700">
              <a:lnSpc>
                <a:spcPct val="100000"/>
              </a:lnSpc>
            </a:pPr>
            <a:r>
              <a:rPr sz="1500" b="1" spc="-5" dirty="0">
                <a:solidFill>
                  <a:srgbClr val="FFFFFF"/>
                </a:solidFill>
                <a:latin typeface="Arial"/>
                <a:cs typeface="Arial"/>
              </a:rPr>
              <a:t>S</a:t>
            </a:r>
            <a:r>
              <a:rPr sz="1500" b="1" dirty="0">
                <a:solidFill>
                  <a:srgbClr val="FFFFFF"/>
                </a:solidFill>
                <a:latin typeface="Arial"/>
                <a:cs typeface="Arial"/>
              </a:rPr>
              <a:t>o</a:t>
            </a:r>
            <a:r>
              <a:rPr sz="1500" b="1" spc="-5" dirty="0">
                <a:solidFill>
                  <a:srgbClr val="FFFFFF"/>
                </a:solidFill>
                <a:latin typeface="Arial"/>
                <a:cs typeface="Arial"/>
              </a:rPr>
              <a:t>l</a:t>
            </a:r>
            <a:r>
              <a:rPr sz="1500" b="1" dirty="0">
                <a:solidFill>
                  <a:srgbClr val="FFFFFF"/>
                </a:solidFill>
                <a:latin typeface="Arial"/>
                <a:cs typeface="Arial"/>
              </a:rPr>
              <a:t>ut</a:t>
            </a:r>
            <a:r>
              <a:rPr sz="1500" b="1" spc="-5" dirty="0">
                <a:solidFill>
                  <a:srgbClr val="FFFFFF"/>
                </a:solidFill>
                <a:latin typeface="Arial"/>
                <a:cs typeface="Arial"/>
              </a:rPr>
              <a:t>i</a:t>
            </a:r>
            <a:r>
              <a:rPr sz="1500" b="1" dirty="0">
                <a:solidFill>
                  <a:srgbClr val="FFFFFF"/>
                </a:solidFill>
                <a:latin typeface="Arial"/>
                <a:cs typeface="Arial"/>
              </a:rPr>
              <a:t>on</a:t>
            </a:r>
            <a:r>
              <a:rPr sz="1500" b="1" spc="-25" dirty="0">
                <a:solidFill>
                  <a:srgbClr val="FFFFFF"/>
                </a:solidFill>
                <a:latin typeface="Arial"/>
                <a:cs typeface="Arial"/>
              </a:rPr>
              <a:t> </a:t>
            </a:r>
            <a:r>
              <a:rPr sz="1500" b="1" spc="-5" dirty="0">
                <a:solidFill>
                  <a:srgbClr val="FFFFFF"/>
                </a:solidFill>
                <a:latin typeface="Arial"/>
                <a:cs typeface="Arial"/>
              </a:rPr>
              <a:t>si</a:t>
            </a:r>
            <a:r>
              <a:rPr sz="1500" b="1" dirty="0">
                <a:solidFill>
                  <a:srgbClr val="FFFFFF"/>
                </a:solidFill>
                <a:latin typeface="Arial"/>
                <a:cs typeface="Arial"/>
              </a:rPr>
              <a:t>de</a:t>
            </a:r>
            <a:endParaRPr sz="1500">
              <a:latin typeface="Arial"/>
              <a:cs typeface="Arial"/>
            </a:endParaRPr>
          </a:p>
        </p:txBody>
      </p:sp>
      <p:sp>
        <p:nvSpPr>
          <p:cNvPr id="280" name="object 272"/>
          <p:cNvSpPr/>
          <p:nvPr/>
        </p:nvSpPr>
        <p:spPr>
          <a:xfrm>
            <a:off x="2176273" y="4487683"/>
            <a:ext cx="8872727" cy="1850135"/>
          </a:xfrm>
          <a:prstGeom prst="rect">
            <a:avLst/>
          </a:prstGeom>
          <a:blipFill>
            <a:blip r:embed="rId3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04410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1050085" y="1356370"/>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workshop</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1050085" y="3108632"/>
            <a:ext cx="8151798"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b="1" dirty="0">
                <a:solidFill>
                  <a:srgbClr val="0070C0"/>
                </a:solidFill>
                <a:latin typeface="Georgia" panose="02040502050405020303" pitchFamily="18" charset="0"/>
                <a:cs typeface="Arial"/>
              </a:rPr>
              <a:t>“</a:t>
            </a:r>
            <a:r>
              <a:rPr sz="2800" b="1" spc="10" dirty="0">
                <a:solidFill>
                  <a:srgbClr val="0070C0"/>
                </a:solidFill>
                <a:latin typeface="Georgia" panose="02040502050405020303" pitchFamily="18" charset="0"/>
                <a:cs typeface="Arial"/>
              </a:rPr>
              <a:t>T</a:t>
            </a:r>
            <a:r>
              <a:rPr sz="2800" b="1" spc="-5" dirty="0">
                <a:solidFill>
                  <a:srgbClr val="0070C0"/>
                </a:solidFill>
                <a:latin typeface="Georgia" panose="02040502050405020303" pitchFamily="18" charset="0"/>
                <a:cs typeface="Arial"/>
              </a:rPr>
              <a:t>h</a:t>
            </a:r>
            <a:r>
              <a:rPr sz="2800" b="1"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p</a:t>
            </a:r>
            <a:r>
              <a:rPr sz="2800" b="1" dirty="0">
                <a:solidFill>
                  <a:srgbClr val="0070C0"/>
                </a:solidFill>
                <a:latin typeface="Georgia" panose="02040502050405020303" pitchFamily="18" charset="0"/>
                <a:cs typeface="Arial"/>
              </a:rPr>
              <a:t>r</a:t>
            </a:r>
            <a:r>
              <a:rPr sz="2800" b="1" spc="-5" dirty="0">
                <a:solidFill>
                  <a:srgbClr val="0070C0"/>
                </a:solidFill>
                <a:latin typeface="Georgia" panose="02040502050405020303" pitchFamily="18" charset="0"/>
                <a:cs typeface="Arial"/>
              </a:rPr>
              <a:t>ob</a:t>
            </a:r>
            <a:r>
              <a:rPr sz="2800" b="1" dirty="0">
                <a:solidFill>
                  <a:srgbClr val="0070C0"/>
                </a:solidFill>
                <a:latin typeface="Georgia" panose="02040502050405020303" pitchFamily="18" charset="0"/>
                <a:cs typeface="Arial"/>
              </a:rPr>
              <a:t>l</a:t>
            </a:r>
            <a:r>
              <a:rPr sz="2800" b="1" spc="-5" dirty="0">
                <a:solidFill>
                  <a:srgbClr val="0070C0"/>
                </a:solidFill>
                <a:latin typeface="Georgia" panose="02040502050405020303" pitchFamily="18" charset="0"/>
                <a:cs typeface="Arial"/>
              </a:rPr>
              <a:t>e</a:t>
            </a:r>
            <a:r>
              <a:rPr sz="2800" b="1" dirty="0">
                <a:solidFill>
                  <a:srgbClr val="0070C0"/>
                </a:solidFill>
                <a:latin typeface="Georgia" panose="02040502050405020303" pitchFamily="18" charset="0"/>
                <a:cs typeface="Arial"/>
              </a:rPr>
              <a:t>m</a:t>
            </a:r>
            <a:r>
              <a:rPr sz="2800" b="1" spc="-2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si</a:t>
            </a:r>
            <a:r>
              <a:rPr sz="2800" b="1" spc="-5" dirty="0">
                <a:solidFill>
                  <a:srgbClr val="0070C0"/>
                </a:solidFill>
                <a:latin typeface="Georgia" panose="02040502050405020303" pitchFamily="18" charset="0"/>
                <a:cs typeface="Arial"/>
              </a:rPr>
              <a:t>de</a:t>
            </a:r>
            <a:r>
              <a:rPr sz="2800" b="1" dirty="0">
                <a:solidFill>
                  <a:srgbClr val="0070C0"/>
                </a:solidFill>
                <a:latin typeface="Georgia" panose="02040502050405020303" pitchFamily="18" charset="0"/>
                <a:cs typeface="Arial"/>
              </a:rPr>
              <a:t>”</a:t>
            </a:r>
            <a:r>
              <a:rPr lang="en-US" sz="2800" b="1" dirty="0">
                <a:solidFill>
                  <a:srgbClr val="0070C0"/>
                </a:solidFill>
                <a:latin typeface="Georgia" panose="02040502050405020303" pitchFamily="18" charset="0"/>
                <a:cs typeface="Arial"/>
              </a:rPr>
              <a:t> </a:t>
            </a:r>
            <a:r>
              <a:rPr lang="en-US" sz="2800" b="1" dirty="0">
                <a:solidFill>
                  <a:srgbClr val="0070C0"/>
                </a:solidFill>
                <a:latin typeface="Georgia" panose="02040502050405020303" pitchFamily="18" charset="0"/>
                <a:cs typeface="Arial"/>
                <a:sym typeface="Wingdings" panose="05000000000000000000" pitchFamily="2" charset="2"/>
              </a:rPr>
              <a:t> </a:t>
            </a:r>
            <a:r>
              <a:rPr lang="en-US" sz="2800" dirty="0">
                <a:solidFill>
                  <a:srgbClr val="0070C0"/>
                </a:solidFill>
                <a:latin typeface="Georgia" panose="02040502050405020303" pitchFamily="18" charset="0"/>
                <a:cs typeface="Arial"/>
                <a:sym typeface="Wingdings" panose="05000000000000000000" pitchFamily="2" charset="2"/>
              </a:rPr>
              <a:t>Types of learning</a:t>
            </a:r>
            <a:endParaRPr sz="2800" dirty="0">
              <a:solidFill>
                <a:srgbClr val="0070C0"/>
              </a:solidFill>
              <a:latin typeface="Georgia" panose="02040502050405020303" pitchFamily="18" charset="0"/>
              <a:cs typeface="Arial"/>
            </a:endParaRP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3889090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81" name="object 4"/>
          <p:cNvSpPr/>
          <p:nvPr/>
        </p:nvSpPr>
        <p:spPr>
          <a:xfrm>
            <a:off x="5072131" y="2624327"/>
            <a:ext cx="1409700" cy="1983105"/>
          </a:xfrm>
          <a:custGeom>
            <a:avLst/>
            <a:gdLst/>
            <a:ahLst/>
            <a:cxnLst/>
            <a:rect l="l" t="t" r="r" b="b"/>
            <a:pathLst>
              <a:path w="1409700" h="1983104">
                <a:moveTo>
                  <a:pt x="1409699" y="562355"/>
                </a:moveTo>
                <a:lnTo>
                  <a:pt x="1405127" y="496382"/>
                </a:lnTo>
                <a:lnTo>
                  <a:pt x="1400555" y="474939"/>
                </a:lnTo>
                <a:lnTo>
                  <a:pt x="1397507" y="453770"/>
                </a:lnTo>
                <a:lnTo>
                  <a:pt x="1385315" y="412257"/>
                </a:lnTo>
                <a:lnTo>
                  <a:pt x="1370075" y="371840"/>
                </a:lnTo>
                <a:lnTo>
                  <a:pt x="1339595" y="313273"/>
                </a:lnTo>
                <a:lnTo>
                  <a:pt x="1315211" y="275600"/>
                </a:lnTo>
                <a:lnTo>
                  <a:pt x="1286255" y="239024"/>
                </a:lnTo>
                <a:lnTo>
                  <a:pt x="1252727" y="203545"/>
                </a:lnTo>
                <a:lnTo>
                  <a:pt x="1217675" y="169163"/>
                </a:lnTo>
                <a:lnTo>
                  <a:pt x="1176527" y="137022"/>
                </a:lnTo>
                <a:lnTo>
                  <a:pt x="1156715" y="122220"/>
                </a:lnTo>
                <a:lnTo>
                  <a:pt x="1112519" y="95154"/>
                </a:lnTo>
                <a:lnTo>
                  <a:pt x="1066799" y="71471"/>
                </a:lnTo>
                <a:lnTo>
                  <a:pt x="1016507" y="51172"/>
                </a:lnTo>
                <a:lnTo>
                  <a:pt x="966215" y="34255"/>
                </a:lnTo>
                <a:lnTo>
                  <a:pt x="911351" y="20722"/>
                </a:lnTo>
                <a:lnTo>
                  <a:pt x="854963" y="10572"/>
                </a:lnTo>
                <a:lnTo>
                  <a:pt x="794003" y="3806"/>
                </a:lnTo>
                <a:lnTo>
                  <a:pt x="733043" y="422"/>
                </a:lnTo>
                <a:lnTo>
                  <a:pt x="701039" y="0"/>
                </a:lnTo>
                <a:lnTo>
                  <a:pt x="669035" y="411"/>
                </a:lnTo>
                <a:lnTo>
                  <a:pt x="611123" y="3713"/>
                </a:lnTo>
                <a:lnTo>
                  <a:pt x="553211" y="10334"/>
                </a:lnTo>
                <a:lnTo>
                  <a:pt x="499871" y="20293"/>
                </a:lnTo>
                <a:lnTo>
                  <a:pt x="446531" y="33607"/>
                </a:lnTo>
                <a:lnTo>
                  <a:pt x="397763" y="50296"/>
                </a:lnTo>
                <a:lnTo>
                  <a:pt x="350519" y="70377"/>
                </a:lnTo>
                <a:lnTo>
                  <a:pt x="304799" y="93868"/>
                </a:lnTo>
                <a:lnTo>
                  <a:pt x="263651" y="120789"/>
                </a:lnTo>
                <a:lnTo>
                  <a:pt x="242315" y="135541"/>
                </a:lnTo>
                <a:lnTo>
                  <a:pt x="222503" y="151157"/>
                </a:lnTo>
                <a:lnTo>
                  <a:pt x="204215" y="167639"/>
                </a:lnTo>
                <a:lnTo>
                  <a:pt x="184403" y="184510"/>
                </a:lnTo>
                <a:lnTo>
                  <a:pt x="150875" y="219354"/>
                </a:lnTo>
                <a:lnTo>
                  <a:pt x="118871" y="255674"/>
                </a:lnTo>
                <a:lnTo>
                  <a:pt x="91439" y="293481"/>
                </a:lnTo>
                <a:lnTo>
                  <a:pt x="68579" y="332782"/>
                </a:lnTo>
                <a:lnTo>
                  <a:pt x="47243" y="373587"/>
                </a:lnTo>
                <a:lnTo>
                  <a:pt x="22859" y="437636"/>
                </a:lnTo>
                <a:lnTo>
                  <a:pt x="3047" y="528384"/>
                </a:lnTo>
                <a:lnTo>
                  <a:pt x="0" y="576071"/>
                </a:lnTo>
                <a:lnTo>
                  <a:pt x="345947" y="618743"/>
                </a:lnTo>
                <a:lnTo>
                  <a:pt x="352043" y="585822"/>
                </a:lnTo>
                <a:lnTo>
                  <a:pt x="361187" y="554711"/>
                </a:lnTo>
                <a:lnTo>
                  <a:pt x="365759" y="539829"/>
                </a:lnTo>
                <a:lnTo>
                  <a:pt x="371855" y="525392"/>
                </a:lnTo>
                <a:lnTo>
                  <a:pt x="376427" y="511399"/>
                </a:lnTo>
                <a:lnTo>
                  <a:pt x="382523" y="497848"/>
                </a:lnTo>
                <a:lnTo>
                  <a:pt x="388619" y="484735"/>
                </a:lnTo>
                <a:lnTo>
                  <a:pt x="396239" y="472058"/>
                </a:lnTo>
                <a:lnTo>
                  <a:pt x="402335" y="459817"/>
                </a:lnTo>
                <a:lnTo>
                  <a:pt x="409955" y="448007"/>
                </a:lnTo>
                <a:lnTo>
                  <a:pt x="416051" y="436627"/>
                </a:lnTo>
                <a:lnTo>
                  <a:pt x="425195" y="425674"/>
                </a:lnTo>
                <a:lnTo>
                  <a:pt x="449579" y="395358"/>
                </a:lnTo>
                <a:lnTo>
                  <a:pt x="478535" y="368807"/>
                </a:lnTo>
                <a:lnTo>
                  <a:pt x="487679" y="360795"/>
                </a:lnTo>
                <a:lnTo>
                  <a:pt x="528827" y="333043"/>
                </a:lnTo>
                <a:lnTo>
                  <a:pt x="551687" y="321717"/>
                </a:lnTo>
                <a:lnTo>
                  <a:pt x="562355" y="316684"/>
                </a:lnTo>
                <a:lnTo>
                  <a:pt x="598931" y="304077"/>
                </a:lnTo>
                <a:lnTo>
                  <a:pt x="640079" y="295163"/>
                </a:lnTo>
                <a:lnTo>
                  <a:pt x="682751" y="289885"/>
                </a:lnTo>
                <a:lnTo>
                  <a:pt x="729995" y="288183"/>
                </a:lnTo>
                <a:lnTo>
                  <a:pt x="743711" y="288722"/>
                </a:lnTo>
                <a:lnTo>
                  <a:pt x="786383" y="292734"/>
                </a:lnTo>
                <a:lnTo>
                  <a:pt x="826007" y="300380"/>
                </a:lnTo>
                <a:lnTo>
                  <a:pt x="862583" y="311714"/>
                </a:lnTo>
                <a:lnTo>
                  <a:pt x="873251" y="316321"/>
                </a:lnTo>
                <a:lnTo>
                  <a:pt x="885443" y="321346"/>
                </a:lnTo>
                <a:lnTo>
                  <a:pt x="896111" y="326791"/>
                </a:lnTo>
                <a:lnTo>
                  <a:pt x="906779" y="332658"/>
                </a:lnTo>
                <a:lnTo>
                  <a:pt x="917447" y="338949"/>
                </a:lnTo>
                <a:lnTo>
                  <a:pt x="926591" y="345665"/>
                </a:lnTo>
                <a:lnTo>
                  <a:pt x="937259" y="352810"/>
                </a:lnTo>
                <a:lnTo>
                  <a:pt x="966215" y="378130"/>
                </a:lnTo>
                <a:lnTo>
                  <a:pt x="993647" y="408785"/>
                </a:lnTo>
                <a:lnTo>
                  <a:pt x="1013459" y="441582"/>
                </a:lnTo>
                <a:lnTo>
                  <a:pt x="1028699" y="476498"/>
                </a:lnTo>
                <a:lnTo>
                  <a:pt x="1033271" y="488603"/>
                </a:lnTo>
                <a:lnTo>
                  <a:pt x="1036319" y="500940"/>
                </a:lnTo>
                <a:lnTo>
                  <a:pt x="1037843" y="513509"/>
                </a:lnTo>
                <a:lnTo>
                  <a:pt x="1040891" y="526307"/>
                </a:lnTo>
                <a:lnTo>
                  <a:pt x="1040891" y="1099138"/>
                </a:lnTo>
                <a:lnTo>
                  <a:pt x="1059179" y="1082854"/>
                </a:lnTo>
                <a:lnTo>
                  <a:pt x="1082039" y="1064263"/>
                </a:lnTo>
                <a:lnTo>
                  <a:pt x="1103375" y="1046074"/>
                </a:lnTo>
                <a:lnTo>
                  <a:pt x="1123187" y="1028281"/>
                </a:lnTo>
                <a:lnTo>
                  <a:pt x="1142999" y="1010881"/>
                </a:lnTo>
                <a:lnTo>
                  <a:pt x="1161287" y="993867"/>
                </a:lnTo>
                <a:lnTo>
                  <a:pt x="1179575" y="977235"/>
                </a:lnTo>
                <a:lnTo>
                  <a:pt x="1196339" y="960980"/>
                </a:lnTo>
                <a:lnTo>
                  <a:pt x="1213103" y="945097"/>
                </a:lnTo>
                <a:lnTo>
                  <a:pt x="1228343" y="929582"/>
                </a:lnTo>
                <a:lnTo>
                  <a:pt x="1243583" y="914429"/>
                </a:lnTo>
                <a:lnTo>
                  <a:pt x="1257299" y="899633"/>
                </a:lnTo>
                <a:lnTo>
                  <a:pt x="1269491" y="885189"/>
                </a:lnTo>
                <a:lnTo>
                  <a:pt x="1283207" y="871094"/>
                </a:lnTo>
                <a:lnTo>
                  <a:pt x="1293875" y="857341"/>
                </a:lnTo>
                <a:lnTo>
                  <a:pt x="1304543" y="843925"/>
                </a:lnTo>
                <a:lnTo>
                  <a:pt x="1315211" y="830842"/>
                </a:lnTo>
                <a:lnTo>
                  <a:pt x="1324355" y="818088"/>
                </a:lnTo>
                <a:lnTo>
                  <a:pt x="1333499" y="805656"/>
                </a:lnTo>
                <a:lnTo>
                  <a:pt x="1341119" y="793542"/>
                </a:lnTo>
                <a:lnTo>
                  <a:pt x="1353311" y="770344"/>
                </a:lnTo>
                <a:lnTo>
                  <a:pt x="1360931" y="758665"/>
                </a:lnTo>
                <a:lnTo>
                  <a:pt x="1365503" y="746929"/>
                </a:lnTo>
                <a:lnTo>
                  <a:pt x="1371599" y="735133"/>
                </a:lnTo>
                <a:lnTo>
                  <a:pt x="1389887" y="687306"/>
                </a:lnTo>
                <a:lnTo>
                  <a:pt x="1402079" y="638328"/>
                </a:lnTo>
                <a:lnTo>
                  <a:pt x="1408175" y="588040"/>
                </a:lnTo>
                <a:lnTo>
                  <a:pt x="1408175" y="575245"/>
                </a:lnTo>
                <a:lnTo>
                  <a:pt x="1409699" y="562355"/>
                </a:lnTo>
                <a:close/>
              </a:path>
              <a:path w="1409700" h="1983104">
                <a:moveTo>
                  <a:pt x="1040891" y="1099138"/>
                </a:moveTo>
                <a:lnTo>
                  <a:pt x="1040891" y="578701"/>
                </a:lnTo>
                <a:lnTo>
                  <a:pt x="1037843" y="591459"/>
                </a:lnTo>
                <a:lnTo>
                  <a:pt x="1036319" y="604013"/>
                </a:lnTo>
                <a:lnTo>
                  <a:pt x="1033271" y="616358"/>
                </a:lnTo>
                <a:lnTo>
                  <a:pt x="1019555" y="652083"/>
                </a:lnTo>
                <a:lnTo>
                  <a:pt x="999743" y="685735"/>
                </a:lnTo>
                <a:lnTo>
                  <a:pt x="987551" y="700822"/>
                </a:lnTo>
                <a:lnTo>
                  <a:pt x="982979" y="705654"/>
                </a:lnTo>
                <a:lnTo>
                  <a:pt x="978407" y="710962"/>
                </a:lnTo>
                <a:lnTo>
                  <a:pt x="973835" y="716743"/>
                </a:lnTo>
                <a:lnTo>
                  <a:pt x="967739" y="722995"/>
                </a:lnTo>
                <a:lnTo>
                  <a:pt x="960119" y="729715"/>
                </a:lnTo>
                <a:lnTo>
                  <a:pt x="952499" y="736902"/>
                </a:lnTo>
                <a:lnTo>
                  <a:pt x="944879" y="744553"/>
                </a:lnTo>
                <a:lnTo>
                  <a:pt x="935735" y="752665"/>
                </a:lnTo>
                <a:lnTo>
                  <a:pt x="926591" y="761237"/>
                </a:lnTo>
                <a:lnTo>
                  <a:pt x="915923" y="770267"/>
                </a:lnTo>
                <a:lnTo>
                  <a:pt x="905255" y="779751"/>
                </a:lnTo>
                <a:lnTo>
                  <a:pt x="893063" y="789688"/>
                </a:lnTo>
                <a:lnTo>
                  <a:pt x="880871" y="800075"/>
                </a:lnTo>
                <a:lnTo>
                  <a:pt x="868679" y="810910"/>
                </a:lnTo>
                <a:lnTo>
                  <a:pt x="854963" y="822191"/>
                </a:lnTo>
                <a:lnTo>
                  <a:pt x="841247" y="833916"/>
                </a:lnTo>
                <a:lnTo>
                  <a:pt x="826007" y="846082"/>
                </a:lnTo>
                <a:lnTo>
                  <a:pt x="810767" y="858686"/>
                </a:lnTo>
                <a:lnTo>
                  <a:pt x="795527" y="871727"/>
                </a:lnTo>
                <a:lnTo>
                  <a:pt x="778763" y="885146"/>
                </a:lnTo>
                <a:lnTo>
                  <a:pt x="763523" y="898426"/>
                </a:lnTo>
                <a:lnTo>
                  <a:pt x="748283" y="911567"/>
                </a:lnTo>
                <a:lnTo>
                  <a:pt x="733043" y="924568"/>
                </a:lnTo>
                <a:lnTo>
                  <a:pt x="719327" y="937426"/>
                </a:lnTo>
                <a:lnTo>
                  <a:pt x="705611" y="950142"/>
                </a:lnTo>
                <a:lnTo>
                  <a:pt x="693419" y="962714"/>
                </a:lnTo>
                <a:lnTo>
                  <a:pt x="681227" y="975140"/>
                </a:lnTo>
                <a:lnTo>
                  <a:pt x="669035" y="987420"/>
                </a:lnTo>
                <a:lnTo>
                  <a:pt x="658367" y="999553"/>
                </a:lnTo>
                <a:lnTo>
                  <a:pt x="646175" y="1011537"/>
                </a:lnTo>
                <a:lnTo>
                  <a:pt x="627887" y="1035055"/>
                </a:lnTo>
                <a:lnTo>
                  <a:pt x="618743" y="1046587"/>
                </a:lnTo>
                <a:lnTo>
                  <a:pt x="609599" y="1057965"/>
                </a:lnTo>
                <a:lnTo>
                  <a:pt x="601979" y="1069189"/>
                </a:lnTo>
                <a:lnTo>
                  <a:pt x="586739" y="1091170"/>
                </a:lnTo>
                <a:lnTo>
                  <a:pt x="580643" y="1101924"/>
                </a:lnTo>
                <a:lnTo>
                  <a:pt x="576071" y="1112519"/>
                </a:lnTo>
                <a:lnTo>
                  <a:pt x="569975" y="1123412"/>
                </a:lnTo>
                <a:lnTo>
                  <a:pt x="547115" y="1182344"/>
                </a:lnTo>
                <a:lnTo>
                  <a:pt x="544067" y="1195026"/>
                </a:lnTo>
                <a:lnTo>
                  <a:pt x="539495" y="1208007"/>
                </a:lnTo>
                <a:lnTo>
                  <a:pt x="536447" y="1221287"/>
                </a:lnTo>
                <a:lnTo>
                  <a:pt x="534923" y="1234867"/>
                </a:lnTo>
                <a:lnTo>
                  <a:pt x="528827" y="1262927"/>
                </a:lnTo>
                <a:lnTo>
                  <a:pt x="521207" y="1338343"/>
                </a:lnTo>
                <a:lnTo>
                  <a:pt x="521207" y="1456716"/>
                </a:lnTo>
                <a:lnTo>
                  <a:pt x="522731" y="1476755"/>
                </a:lnTo>
                <a:lnTo>
                  <a:pt x="862583" y="1476755"/>
                </a:lnTo>
                <a:lnTo>
                  <a:pt x="862583" y="1405801"/>
                </a:lnTo>
                <a:lnTo>
                  <a:pt x="864107" y="1390835"/>
                </a:lnTo>
                <a:lnTo>
                  <a:pt x="864107" y="1376501"/>
                </a:lnTo>
                <a:lnTo>
                  <a:pt x="868679" y="1337269"/>
                </a:lnTo>
                <a:lnTo>
                  <a:pt x="870203" y="1325441"/>
                </a:lnTo>
                <a:lnTo>
                  <a:pt x="873251" y="1314233"/>
                </a:lnTo>
                <a:lnTo>
                  <a:pt x="874775" y="1303643"/>
                </a:lnTo>
                <a:lnTo>
                  <a:pt x="877823" y="1293670"/>
                </a:lnTo>
                <a:lnTo>
                  <a:pt x="879347" y="1284310"/>
                </a:lnTo>
                <a:lnTo>
                  <a:pt x="882395" y="1275561"/>
                </a:lnTo>
                <a:lnTo>
                  <a:pt x="885443" y="1267422"/>
                </a:lnTo>
                <a:lnTo>
                  <a:pt x="890015" y="1259889"/>
                </a:lnTo>
                <a:lnTo>
                  <a:pt x="893063" y="1252764"/>
                </a:lnTo>
                <a:lnTo>
                  <a:pt x="897635" y="1245358"/>
                </a:lnTo>
                <a:lnTo>
                  <a:pt x="902207" y="1237674"/>
                </a:lnTo>
                <a:lnTo>
                  <a:pt x="908303" y="1229712"/>
                </a:lnTo>
                <a:lnTo>
                  <a:pt x="914399" y="1221476"/>
                </a:lnTo>
                <a:lnTo>
                  <a:pt x="920495" y="1212966"/>
                </a:lnTo>
                <a:lnTo>
                  <a:pt x="928115" y="1204185"/>
                </a:lnTo>
                <a:lnTo>
                  <a:pt x="935735" y="1195135"/>
                </a:lnTo>
                <a:lnTo>
                  <a:pt x="944879" y="1185816"/>
                </a:lnTo>
                <a:lnTo>
                  <a:pt x="954023" y="1176232"/>
                </a:lnTo>
                <a:lnTo>
                  <a:pt x="964691" y="1166384"/>
                </a:lnTo>
                <a:lnTo>
                  <a:pt x="975359" y="1156273"/>
                </a:lnTo>
                <a:lnTo>
                  <a:pt x="986027" y="1145902"/>
                </a:lnTo>
                <a:lnTo>
                  <a:pt x="998219" y="1135273"/>
                </a:lnTo>
                <a:lnTo>
                  <a:pt x="1010411" y="1124386"/>
                </a:lnTo>
                <a:lnTo>
                  <a:pt x="1024127" y="1113245"/>
                </a:lnTo>
                <a:lnTo>
                  <a:pt x="1037843" y="1101851"/>
                </a:lnTo>
                <a:lnTo>
                  <a:pt x="1040891" y="1099138"/>
                </a:lnTo>
                <a:close/>
              </a:path>
              <a:path w="1409700" h="1983104">
                <a:moveTo>
                  <a:pt x="864107" y="1476755"/>
                </a:moveTo>
                <a:lnTo>
                  <a:pt x="862583" y="1472032"/>
                </a:lnTo>
                <a:lnTo>
                  <a:pt x="862583" y="1476755"/>
                </a:lnTo>
                <a:lnTo>
                  <a:pt x="864107" y="1476755"/>
                </a:lnTo>
                <a:close/>
              </a:path>
              <a:path w="1409700" h="1983104">
                <a:moveTo>
                  <a:pt x="864107" y="1982723"/>
                </a:moveTo>
                <a:lnTo>
                  <a:pt x="864107" y="1606295"/>
                </a:lnTo>
                <a:lnTo>
                  <a:pt x="522731" y="1606295"/>
                </a:lnTo>
                <a:lnTo>
                  <a:pt x="522731" y="1982723"/>
                </a:lnTo>
                <a:lnTo>
                  <a:pt x="864107" y="1982723"/>
                </a:lnTo>
                <a:close/>
              </a:path>
            </a:pathLst>
          </a:custGeom>
          <a:solidFill>
            <a:srgbClr val="D9D9D9"/>
          </a:solidFill>
        </p:spPr>
        <p:txBody>
          <a:bodyPr wrap="square" lIns="0" tIns="0" rIns="0" bIns="0" rtlCol="0"/>
          <a:lstStyle/>
          <a:p>
            <a:endParaRPr/>
          </a:p>
        </p:txBody>
      </p:sp>
    </p:spTree>
    <p:extLst>
      <p:ext uri="{BB962C8B-B14F-4D97-AF65-F5344CB8AC3E}">
        <p14:creationId xmlns:p14="http://schemas.microsoft.com/office/powerpoint/2010/main" val="8063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4"/>
          <p:cNvSpPr/>
          <p:nvPr/>
        </p:nvSpPr>
        <p:spPr>
          <a:xfrm>
            <a:off x="1002292" y="5757855"/>
            <a:ext cx="4625340" cy="426720"/>
          </a:xfrm>
          <a:custGeom>
            <a:avLst/>
            <a:gdLst/>
            <a:ahLst/>
            <a:cxnLst/>
            <a:rect l="l" t="t" r="r" b="b"/>
            <a:pathLst>
              <a:path w="4625340" h="426720">
                <a:moveTo>
                  <a:pt x="0" y="0"/>
                </a:moveTo>
                <a:lnTo>
                  <a:pt x="0" y="426719"/>
                </a:lnTo>
                <a:lnTo>
                  <a:pt x="4625339" y="426719"/>
                </a:lnTo>
                <a:lnTo>
                  <a:pt x="4625339" y="0"/>
                </a:lnTo>
                <a:lnTo>
                  <a:pt x="0" y="0"/>
                </a:lnTo>
                <a:close/>
              </a:path>
            </a:pathLst>
          </a:custGeom>
          <a:solidFill>
            <a:srgbClr val="3274B1"/>
          </a:solidFill>
        </p:spPr>
        <p:txBody>
          <a:bodyPr wrap="square" lIns="0" tIns="0" rIns="0" bIns="0" rtlCol="0"/>
          <a:lstStyle/>
          <a:p>
            <a:endParaRPr/>
          </a:p>
        </p:txBody>
      </p:sp>
      <p:sp>
        <p:nvSpPr>
          <p:cNvPr id="7" name="object 5"/>
          <p:cNvSpPr txBox="1"/>
          <p:nvPr/>
        </p:nvSpPr>
        <p:spPr>
          <a:xfrm>
            <a:off x="1153167" y="5898806"/>
            <a:ext cx="155575"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W</a:t>
            </a:r>
            <a:endParaRPr sz="1300">
              <a:latin typeface="Arial"/>
              <a:cs typeface="Arial"/>
            </a:endParaRPr>
          </a:p>
        </p:txBody>
      </p:sp>
      <p:sp>
        <p:nvSpPr>
          <p:cNvPr id="11" name="object 6"/>
          <p:cNvSpPr txBox="1"/>
          <p:nvPr/>
        </p:nvSpPr>
        <p:spPr>
          <a:xfrm>
            <a:off x="1296422" y="5898806"/>
            <a:ext cx="113030" cy="165100"/>
          </a:xfrm>
          <a:prstGeom prst="rect">
            <a:avLst/>
          </a:prstGeom>
        </p:spPr>
        <p:txBody>
          <a:bodyPr vert="horz" wrap="square" lIns="0" tIns="0" rIns="0" bIns="0" rtlCol="0">
            <a:spAutoFit/>
          </a:bodyPr>
          <a:lstStyle/>
          <a:p>
            <a:pPr marL="12065">
              <a:lnSpc>
                <a:spcPts val="1545"/>
              </a:lnSpc>
            </a:pPr>
            <a:r>
              <a:rPr sz="1300" b="1" spc="-10" dirty="0">
                <a:solidFill>
                  <a:srgbClr val="FFFFFF"/>
                </a:solidFill>
                <a:latin typeface="Arial"/>
                <a:cs typeface="Arial"/>
              </a:rPr>
              <a:t>h</a:t>
            </a:r>
            <a:endParaRPr sz="1300">
              <a:latin typeface="Arial"/>
              <a:cs typeface="Arial"/>
            </a:endParaRPr>
          </a:p>
        </p:txBody>
      </p:sp>
      <p:sp>
        <p:nvSpPr>
          <p:cNvPr id="12" name="object 7"/>
          <p:cNvSpPr txBox="1"/>
          <p:nvPr/>
        </p:nvSpPr>
        <p:spPr>
          <a:xfrm>
            <a:off x="1393958" y="5898806"/>
            <a:ext cx="107314" cy="165100"/>
          </a:xfrm>
          <a:prstGeom prst="rect">
            <a:avLst/>
          </a:prstGeom>
        </p:spPr>
        <p:txBody>
          <a:bodyPr vert="horz" wrap="square" lIns="0" tIns="0" rIns="0" bIns="0" rtlCol="0">
            <a:spAutoFit/>
          </a:bodyPr>
          <a:lstStyle/>
          <a:p>
            <a:pPr marL="15240">
              <a:lnSpc>
                <a:spcPts val="1545"/>
              </a:lnSpc>
            </a:pPr>
            <a:r>
              <a:rPr sz="1300" b="1" spc="-10" dirty="0">
                <a:solidFill>
                  <a:srgbClr val="FFFFFF"/>
                </a:solidFill>
                <a:latin typeface="Arial"/>
                <a:cs typeface="Arial"/>
              </a:rPr>
              <a:t>a</a:t>
            </a:r>
            <a:endParaRPr sz="1300">
              <a:latin typeface="Arial"/>
              <a:cs typeface="Arial"/>
            </a:endParaRPr>
          </a:p>
        </p:txBody>
      </p:sp>
      <p:sp>
        <p:nvSpPr>
          <p:cNvPr id="13" name="object 8"/>
          <p:cNvSpPr txBox="1"/>
          <p:nvPr/>
        </p:nvSpPr>
        <p:spPr>
          <a:xfrm>
            <a:off x="1491494" y="5898806"/>
            <a:ext cx="64135" cy="165100"/>
          </a:xfrm>
          <a:prstGeom prst="rect">
            <a:avLst/>
          </a:prstGeom>
        </p:spPr>
        <p:txBody>
          <a:bodyPr vert="horz" wrap="square" lIns="0" tIns="0" rIns="0" bIns="0" rtlCol="0">
            <a:spAutoFit/>
          </a:bodyPr>
          <a:lstStyle/>
          <a:p>
            <a:pPr marL="8890">
              <a:lnSpc>
                <a:spcPts val="1545"/>
              </a:lnSpc>
            </a:pPr>
            <a:r>
              <a:rPr sz="1300" b="1" spc="-5" dirty="0">
                <a:solidFill>
                  <a:srgbClr val="FFFFFF"/>
                </a:solidFill>
                <a:latin typeface="Arial"/>
                <a:cs typeface="Arial"/>
              </a:rPr>
              <a:t>t</a:t>
            </a:r>
            <a:endParaRPr sz="1300">
              <a:latin typeface="Arial"/>
              <a:cs typeface="Arial"/>
            </a:endParaRPr>
          </a:p>
        </p:txBody>
      </p:sp>
      <p:sp>
        <p:nvSpPr>
          <p:cNvPr id="14" name="object 9"/>
          <p:cNvSpPr txBox="1"/>
          <p:nvPr/>
        </p:nvSpPr>
        <p:spPr>
          <a:xfrm>
            <a:off x="1589030" y="5898806"/>
            <a:ext cx="105410"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c</a:t>
            </a:r>
            <a:endParaRPr sz="1300">
              <a:latin typeface="Arial"/>
              <a:cs typeface="Arial"/>
            </a:endParaRPr>
          </a:p>
        </p:txBody>
      </p:sp>
      <p:sp>
        <p:nvSpPr>
          <p:cNvPr id="15" name="object 10"/>
          <p:cNvSpPr txBox="1"/>
          <p:nvPr/>
        </p:nvSpPr>
        <p:spPr>
          <a:xfrm>
            <a:off x="1694186"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16" name="object 11"/>
          <p:cNvSpPr txBox="1"/>
          <p:nvPr/>
        </p:nvSpPr>
        <p:spPr>
          <a:xfrm>
            <a:off x="1794770"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17" name="object 12"/>
          <p:cNvSpPr txBox="1"/>
          <p:nvPr/>
        </p:nvSpPr>
        <p:spPr>
          <a:xfrm>
            <a:off x="2757936" y="5898806"/>
            <a:ext cx="9906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18" name="object 13"/>
          <p:cNvSpPr txBox="1"/>
          <p:nvPr/>
        </p:nvSpPr>
        <p:spPr>
          <a:xfrm>
            <a:off x="2849376" y="5898806"/>
            <a:ext cx="5651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9" name="object 14"/>
          <p:cNvSpPr txBox="1"/>
          <p:nvPr/>
        </p:nvSpPr>
        <p:spPr>
          <a:xfrm>
            <a:off x="3594611"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0" name="object 15"/>
          <p:cNvSpPr txBox="1"/>
          <p:nvPr/>
        </p:nvSpPr>
        <p:spPr>
          <a:xfrm>
            <a:off x="3686050" y="5898806"/>
            <a:ext cx="6413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1" name="object 16"/>
          <p:cNvSpPr txBox="1"/>
          <p:nvPr/>
        </p:nvSpPr>
        <p:spPr>
          <a:xfrm>
            <a:off x="3783589" y="5898806"/>
            <a:ext cx="62865" cy="165100"/>
          </a:xfrm>
          <a:prstGeom prst="rect">
            <a:avLst/>
          </a:prstGeom>
        </p:spPr>
        <p:txBody>
          <a:bodyPr vert="horz" wrap="square" lIns="0" tIns="0" rIns="0" bIns="0" rtlCol="0">
            <a:spAutoFit/>
          </a:bodyPr>
          <a:lstStyle/>
          <a:p>
            <a:pPr marL="6985">
              <a:lnSpc>
                <a:spcPts val="1545"/>
              </a:lnSpc>
            </a:pPr>
            <a:r>
              <a:rPr sz="1300" b="1" spc="-5" dirty="0">
                <a:solidFill>
                  <a:srgbClr val="FFFFFF"/>
                </a:solidFill>
                <a:latin typeface="Arial"/>
                <a:cs typeface="Arial"/>
              </a:rPr>
              <a:t>f</a:t>
            </a:r>
            <a:endParaRPr sz="1300">
              <a:latin typeface="Arial"/>
              <a:cs typeface="Arial"/>
            </a:endParaRPr>
          </a:p>
        </p:txBody>
      </p:sp>
      <p:sp>
        <p:nvSpPr>
          <p:cNvPr id="22" name="object 17"/>
          <p:cNvSpPr txBox="1"/>
          <p:nvPr/>
        </p:nvSpPr>
        <p:spPr>
          <a:xfrm>
            <a:off x="3832357" y="5898806"/>
            <a:ext cx="114300"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o</a:t>
            </a:r>
            <a:endParaRPr sz="1300">
              <a:latin typeface="Arial"/>
              <a:cs typeface="Arial"/>
            </a:endParaRPr>
          </a:p>
        </p:txBody>
      </p:sp>
      <p:sp>
        <p:nvSpPr>
          <p:cNvPr id="23" name="object 18"/>
          <p:cNvSpPr txBox="1"/>
          <p:nvPr/>
        </p:nvSpPr>
        <p:spPr>
          <a:xfrm>
            <a:off x="3929893" y="5898806"/>
            <a:ext cx="81280" cy="165100"/>
          </a:xfrm>
          <a:prstGeom prst="rect">
            <a:avLst/>
          </a:prstGeom>
        </p:spPr>
        <p:txBody>
          <a:bodyPr vert="horz" wrap="square" lIns="0" tIns="0" rIns="0" bIns="0" rtlCol="0">
            <a:spAutoFit/>
          </a:bodyPr>
          <a:lstStyle/>
          <a:p>
            <a:pPr marL="16510">
              <a:lnSpc>
                <a:spcPts val="1545"/>
              </a:lnSpc>
            </a:pPr>
            <a:r>
              <a:rPr sz="1300" b="1" spc="-5" dirty="0">
                <a:solidFill>
                  <a:srgbClr val="FFFFFF"/>
                </a:solidFill>
                <a:latin typeface="Arial"/>
                <a:cs typeface="Arial"/>
              </a:rPr>
              <a:t>r</a:t>
            </a:r>
            <a:endParaRPr sz="1300">
              <a:latin typeface="Arial"/>
              <a:cs typeface="Arial"/>
            </a:endParaRPr>
          </a:p>
        </p:txBody>
      </p:sp>
      <p:sp>
        <p:nvSpPr>
          <p:cNvPr id="24" name="object 19"/>
          <p:cNvSpPr txBox="1"/>
          <p:nvPr/>
        </p:nvSpPr>
        <p:spPr>
          <a:xfrm>
            <a:off x="4057905" y="5898806"/>
            <a:ext cx="6731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t</a:t>
            </a:r>
            <a:endParaRPr sz="1300">
              <a:latin typeface="Arial"/>
              <a:cs typeface="Arial"/>
            </a:endParaRPr>
          </a:p>
        </p:txBody>
      </p:sp>
      <p:sp>
        <p:nvSpPr>
          <p:cNvPr id="25" name="object 20"/>
          <p:cNvSpPr txBox="1"/>
          <p:nvPr/>
        </p:nvSpPr>
        <p:spPr>
          <a:xfrm>
            <a:off x="4809236" y="5898806"/>
            <a:ext cx="9652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x</a:t>
            </a:r>
            <a:endParaRPr sz="1300">
              <a:latin typeface="Arial"/>
              <a:cs typeface="Arial"/>
            </a:endParaRPr>
          </a:p>
        </p:txBody>
      </p:sp>
      <p:sp>
        <p:nvSpPr>
          <p:cNvPr id="26" name="object 21"/>
          <p:cNvSpPr txBox="1"/>
          <p:nvPr/>
        </p:nvSpPr>
        <p:spPr>
          <a:xfrm>
            <a:off x="4900676"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27" name="object 22"/>
          <p:cNvSpPr txBox="1"/>
          <p:nvPr/>
        </p:nvSpPr>
        <p:spPr>
          <a:xfrm>
            <a:off x="4992116" y="5898806"/>
            <a:ext cx="146685"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m</a:t>
            </a:r>
            <a:endParaRPr sz="1300">
              <a:latin typeface="Arial"/>
              <a:cs typeface="Arial"/>
            </a:endParaRPr>
          </a:p>
        </p:txBody>
      </p:sp>
      <p:sp>
        <p:nvSpPr>
          <p:cNvPr id="28" name="object 23"/>
          <p:cNvSpPr txBox="1"/>
          <p:nvPr/>
        </p:nvSpPr>
        <p:spPr>
          <a:xfrm>
            <a:off x="5138420" y="5898806"/>
            <a:ext cx="10858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29" name="object 24"/>
          <p:cNvSpPr txBox="1"/>
          <p:nvPr/>
        </p:nvSpPr>
        <p:spPr>
          <a:xfrm>
            <a:off x="5239003" y="5898806"/>
            <a:ext cx="5651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l</a:t>
            </a:r>
            <a:endParaRPr sz="1300">
              <a:latin typeface="Arial"/>
              <a:cs typeface="Arial"/>
            </a:endParaRPr>
          </a:p>
        </p:txBody>
      </p:sp>
      <p:sp>
        <p:nvSpPr>
          <p:cNvPr id="30" name="object 25"/>
          <p:cNvSpPr txBox="1"/>
          <p:nvPr/>
        </p:nvSpPr>
        <p:spPr>
          <a:xfrm>
            <a:off x="5284723"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1" name="object 26"/>
          <p:cNvSpPr txBox="1"/>
          <p:nvPr/>
        </p:nvSpPr>
        <p:spPr>
          <a:xfrm>
            <a:off x="5376169"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t>
            </a:r>
            <a:endParaRPr sz="1300">
              <a:latin typeface="Arial"/>
              <a:cs typeface="Arial"/>
            </a:endParaRPr>
          </a:p>
        </p:txBody>
      </p:sp>
      <p:sp>
        <p:nvSpPr>
          <p:cNvPr id="32" name="object 27"/>
          <p:cNvSpPr txBox="1"/>
          <p:nvPr/>
        </p:nvSpPr>
        <p:spPr>
          <a:xfrm>
            <a:off x="4717796"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3" name="object 28"/>
          <p:cNvSpPr txBox="1"/>
          <p:nvPr/>
        </p:nvSpPr>
        <p:spPr>
          <a:xfrm>
            <a:off x="4112769" y="5898806"/>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h</a:t>
            </a:r>
            <a:endParaRPr sz="1300">
              <a:latin typeface="Arial"/>
              <a:cs typeface="Arial"/>
            </a:endParaRPr>
          </a:p>
        </p:txBody>
      </p:sp>
      <p:sp>
        <p:nvSpPr>
          <p:cNvPr id="34" name="object 29"/>
          <p:cNvSpPr txBox="1"/>
          <p:nvPr/>
        </p:nvSpPr>
        <p:spPr>
          <a:xfrm>
            <a:off x="4213353"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5" name="object 30"/>
          <p:cNvSpPr txBox="1"/>
          <p:nvPr/>
        </p:nvSpPr>
        <p:spPr>
          <a:xfrm>
            <a:off x="4350513"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36" name="object 31"/>
          <p:cNvSpPr txBox="1"/>
          <p:nvPr/>
        </p:nvSpPr>
        <p:spPr>
          <a:xfrm>
            <a:off x="4542537" y="5898806"/>
            <a:ext cx="128270"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w</a:t>
            </a:r>
            <a:endParaRPr sz="1300">
              <a:latin typeface="Arial"/>
              <a:cs typeface="Arial"/>
            </a:endParaRPr>
          </a:p>
        </p:txBody>
      </p:sp>
      <p:sp>
        <p:nvSpPr>
          <p:cNvPr id="37" name="object 32"/>
          <p:cNvSpPr txBox="1"/>
          <p:nvPr/>
        </p:nvSpPr>
        <p:spPr>
          <a:xfrm>
            <a:off x="4451097"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8" name="object 33"/>
          <p:cNvSpPr txBox="1"/>
          <p:nvPr/>
        </p:nvSpPr>
        <p:spPr>
          <a:xfrm>
            <a:off x="3463547" y="5898806"/>
            <a:ext cx="128270"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w</a:t>
            </a:r>
            <a:endParaRPr sz="1300">
              <a:latin typeface="Arial"/>
              <a:cs typeface="Arial"/>
            </a:endParaRPr>
          </a:p>
        </p:txBody>
      </p:sp>
      <p:sp>
        <p:nvSpPr>
          <p:cNvPr id="39" name="object 34"/>
          <p:cNvSpPr txBox="1"/>
          <p:nvPr/>
        </p:nvSpPr>
        <p:spPr>
          <a:xfrm>
            <a:off x="2895096" y="5898806"/>
            <a:ext cx="10858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b</a:t>
            </a:r>
            <a:endParaRPr sz="1300">
              <a:latin typeface="Arial"/>
              <a:cs typeface="Arial"/>
            </a:endParaRPr>
          </a:p>
        </p:txBody>
      </p:sp>
      <p:sp>
        <p:nvSpPr>
          <p:cNvPr id="40" name="object 35"/>
          <p:cNvSpPr txBox="1"/>
          <p:nvPr/>
        </p:nvSpPr>
        <p:spPr>
          <a:xfrm>
            <a:off x="2995679" y="5898806"/>
            <a:ext cx="5651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l</a:t>
            </a:r>
            <a:endParaRPr sz="1300">
              <a:latin typeface="Arial"/>
              <a:cs typeface="Arial"/>
            </a:endParaRPr>
          </a:p>
        </p:txBody>
      </p:sp>
      <p:sp>
        <p:nvSpPr>
          <p:cNvPr id="41" name="object 36"/>
          <p:cNvSpPr txBox="1"/>
          <p:nvPr/>
        </p:nvSpPr>
        <p:spPr>
          <a:xfrm>
            <a:off x="3041400"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42" name="object 37"/>
          <p:cNvSpPr txBox="1"/>
          <p:nvPr/>
        </p:nvSpPr>
        <p:spPr>
          <a:xfrm>
            <a:off x="3180083"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43" name="object 38"/>
          <p:cNvSpPr txBox="1"/>
          <p:nvPr/>
        </p:nvSpPr>
        <p:spPr>
          <a:xfrm>
            <a:off x="3271523"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44" name="object 39"/>
          <p:cNvSpPr txBox="1"/>
          <p:nvPr/>
        </p:nvSpPr>
        <p:spPr>
          <a:xfrm>
            <a:off x="3372107"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45" name="object 40"/>
          <p:cNvSpPr txBox="1"/>
          <p:nvPr/>
        </p:nvSpPr>
        <p:spPr>
          <a:xfrm>
            <a:off x="2666496" y="5898806"/>
            <a:ext cx="9334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46" name="object 41"/>
          <p:cNvSpPr txBox="1"/>
          <p:nvPr/>
        </p:nvSpPr>
        <p:spPr>
          <a:xfrm>
            <a:off x="2565912"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47" name="object 42"/>
          <p:cNvSpPr txBox="1"/>
          <p:nvPr/>
        </p:nvSpPr>
        <p:spPr>
          <a:xfrm>
            <a:off x="2465329"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48" name="object 43"/>
          <p:cNvSpPr txBox="1"/>
          <p:nvPr/>
        </p:nvSpPr>
        <p:spPr>
          <a:xfrm>
            <a:off x="1941073" y="5898806"/>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49" name="object 44"/>
          <p:cNvSpPr txBox="1"/>
          <p:nvPr/>
        </p:nvSpPr>
        <p:spPr>
          <a:xfrm>
            <a:off x="2076710" y="5898806"/>
            <a:ext cx="113030" cy="165100"/>
          </a:xfrm>
          <a:prstGeom prst="rect">
            <a:avLst/>
          </a:prstGeom>
        </p:spPr>
        <p:txBody>
          <a:bodyPr vert="horz" wrap="square" lIns="0" tIns="0" rIns="0" bIns="0" rtlCol="0">
            <a:spAutoFit/>
          </a:bodyPr>
          <a:lstStyle/>
          <a:p>
            <a:pPr marL="12065">
              <a:lnSpc>
                <a:spcPts val="1545"/>
              </a:lnSpc>
            </a:pPr>
            <a:r>
              <a:rPr sz="1300" b="1" spc="-10" dirty="0">
                <a:solidFill>
                  <a:srgbClr val="FFFFFF"/>
                </a:solidFill>
                <a:latin typeface="Arial"/>
                <a:cs typeface="Arial"/>
              </a:rPr>
              <a:t>b</a:t>
            </a:r>
            <a:endParaRPr sz="1300">
              <a:latin typeface="Arial"/>
              <a:cs typeface="Arial"/>
            </a:endParaRPr>
          </a:p>
        </p:txBody>
      </p:sp>
      <p:sp>
        <p:nvSpPr>
          <p:cNvPr id="50" name="object 45"/>
          <p:cNvSpPr txBox="1"/>
          <p:nvPr/>
        </p:nvSpPr>
        <p:spPr>
          <a:xfrm>
            <a:off x="2328169" y="5898806"/>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51" name="object 46"/>
          <p:cNvSpPr txBox="1"/>
          <p:nvPr/>
        </p:nvSpPr>
        <p:spPr>
          <a:xfrm>
            <a:off x="2174246" y="5898806"/>
            <a:ext cx="107314" cy="165100"/>
          </a:xfrm>
          <a:prstGeom prst="rect">
            <a:avLst/>
          </a:prstGeom>
        </p:spPr>
        <p:txBody>
          <a:bodyPr vert="horz" wrap="square" lIns="0" tIns="0" rIns="0" bIns="0" rtlCol="0">
            <a:spAutoFit/>
          </a:bodyPr>
          <a:lstStyle/>
          <a:p>
            <a:pPr marL="14604">
              <a:lnSpc>
                <a:spcPts val="1545"/>
              </a:lnSpc>
            </a:pPr>
            <a:r>
              <a:rPr sz="1300" b="1" spc="-10" dirty="0">
                <a:solidFill>
                  <a:srgbClr val="FFFFFF"/>
                </a:solidFill>
                <a:latin typeface="Arial"/>
                <a:cs typeface="Arial"/>
              </a:rPr>
              <a:t>e</a:t>
            </a:r>
            <a:endParaRPr sz="1300">
              <a:latin typeface="Arial"/>
              <a:cs typeface="Arial"/>
            </a:endParaRPr>
          </a:p>
        </p:txBody>
      </p:sp>
      <p:sp>
        <p:nvSpPr>
          <p:cNvPr id="52" name="object 47"/>
          <p:cNvSpPr txBox="1"/>
          <p:nvPr/>
        </p:nvSpPr>
        <p:spPr>
          <a:xfrm>
            <a:off x="1881638" y="5898806"/>
            <a:ext cx="59690" cy="165100"/>
          </a:xfrm>
          <a:prstGeom prst="rect">
            <a:avLst/>
          </a:prstGeom>
        </p:spPr>
        <p:txBody>
          <a:bodyPr vert="horz" wrap="square" lIns="0" tIns="0" rIns="0" bIns="0" rtlCol="0">
            <a:spAutoFit/>
          </a:bodyPr>
          <a:lstStyle/>
          <a:p>
            <a:pPr marL="13335">
              <a:lnSpc>
                <a:spcPts val="1545"/>
              </a:lnSpc>
            </a:pPr>
            <a:r>
              <a:rPr sz="1300" b="1" spc="-5" dirty="0">
                <a:solidFill>
                  <a:srgbClr val="FFFFFF"/>
                </a:solidFill>
                <a:latin typeface="Arial"/>
                <a:cs typeface="Arial"/>
              </a:rPr>
              <a:t>l</a:t>
            </a:r>
            <a:endParaRPr sz="1300">
              <a:latin typeface="Arial"/>
              <a:cs typeface="Arial"/>
            </a:endParaRPr>
          </a:p>
        </p:txBody>
      </p:sp>
      <p:sp>
        <p:nvSpPr>
          <p:cNvPr id="53" name="object 48"/>
          <p:cNvSpPr/>
          <p:nvPr/>
        </p:nvSpPr>
        <p:spPr>
          <a:xfrm>
            <a:off x="2006606" y="2016434"/>
            <a:ext cx="2616707" cy="3118104"/>
          </a:xfrm>
          <a:prstGeom prst="rect">
            <a:avLst/>
          </a:prstGeom>
          <a:blipFill>
            <a:blip r:embed="rId2" cstate="print"/>
            <a:stretch>
              <a:fillRect/>
            </a:stretch>
          </a:blipFill>
        </p:spPr>
        <p:txBody>
          <a:bodyPr wrap="square" lIns="0" tIns="0" rIns="0" bIns="0" rtlCol="0"/>
          <a:lstStyle/>
          <a:p>
            <a:endParaRPr/>
          </a:p>
        </p:txBody>
      </p:sp>
      <p:sp>
        <p:nvSpPr>
          <p:cNvPr id="54" name="object 49"/>
          <p:cNvSpPr/>
          <p:nvPr/>
        </p:nvSpPr>
        <p:spPr>
          <a:xfrm>
            <a:off x="8037072" y="2135306"/>
            <a:ext cx="582295" cy="584200"/>
          </a:xfrm>
          <a:custGeom>
            <a:avLst/>
            <a:gdLst/>
            <a:ahLst/>
            <a:cxnLst/>
            <a:rect l="l" t="t" r="r" b="b"/>
            <a:pathLst>
              <a:path w="582295" h="584200">
                <a:moveTo>
                  <a:pt x="0" y="0"/>
                </a:moveTo>
                <a:lnTo>
                  <a:pt x="0" y="583691"/>
                </a:lnTo>
                <a:lnTo>
                  <a:pt x="582167" y="583691"/>
                </a:lnTo>
                <a:lnTo>
                  <a:pt x="582167" y="0"/>
                </a:lnTo>
                <a:lnTo>
                  <a:pt x="0" y="0"/>
                </a:lnTo>
                <a:close/>
              </a:path>
            </a:pathLst>
          </a:custGeom>
          <a:solidFill>
            <a:srgbClr val="BF0000"/>
          </a:solidFill>
        </p:spPr>
        <p:txBody>
          <a:bodyPr wrap="square" lIns="0" tIns="0" rIns="0" bIns="0" rtlCol="0"/>
          <a:lstStyle/>
          <a:p>
            <a:endParaRPr/>
          </a:p>
        </p:txBody>
      </p:sp>
      <p:sp>
        <p:nvSpPr>
          <p:cNvPr id="55" name="object 50"/>
          <p:cNvSpPr/>
          <p:nvPr/>
        </p:nvSpPr>
        <p:spPr>
          <a:xfrm>
            <a:off x="8037072" y="2939978"/>
            <a:ext cx="582295" cy="584200"/>
          </a:xfrm>
          <a:custGeom>
            <a:avLst/>
            <a:gdLst/>
            <a:ahLst/>
            <a:cxnLst/>
            <a:rect l="l" t="t" r="r" b="b"/>
            <a:pathLst>
              <a:path w="582295" h="584200">
                <a:moveTo>
                  <a:pt x="101329" y="513236"/>
                </a:moveTo>
                <a:lnTo>
                  <a:pt x="101329" y="70316"/>
                </a:lnTo>
                <a:lnTo>
                  <a:pt x="84962" y="85534"/>
                </a:lnTo>
                <a:lnTo>
                  <a:pt x="55936" y="119493"/>
                </a:lnTo>
                <a:lnTo>
                  <a:pt x="32342" y="157641"/>
                </a:lnTo>
                <a:lnTo>
                  <a:pt x="14764" y="199363"/>
                </a:lnTo>
                <a:lnTo>
                  <a:pt x="3788" y="244048"/>
                </a:lnTo>
                <a:lnTo>
                  <a:pt x="0" y="291083"/>
                </a:lnTo>
                <a:lnTo>
                  <a:pt x="959" y="315074"/>
                </a:lnTo>
                <a:lnTo>
                  <a:pt x="8414" y="361381"/>
                </a:lnTo>
                <a:lnTo>
                  <a:pt x="22764" y="404955"/>
                </a:lnTo>
                <a:lnTo>
                  <a:pt x="43424" y="445191"/>
                </a:lnTo>
                <a:lnTo>
                  <a:pt x="69807" y="481486"/>
                </a:lnTo>
                <a:lnTo>
                  <a:pt x="101329" y="513236"/>
                </a:lnTo>
                <a:close/>
              </a:path>
              <a:path w="582295" h="584200">
                <a:moveTo>
                  <a:pt x="220878" y="575184"/>
                </a:moveTo>
                <a:lnTo>
                  <a:pt x="220878" y="8502"/>
                </a:lnTo>
                <a:lnTo>
                  <a:pt x="198778" y="14910"/>
                </a:lnTo>
                <a:lnTo>
                  <a:pt x="177450" y="22979"/>
                </a:lnTo>
                <a:lnTo>
                  <a:pt x="177450" y="560689"/>
                </a:lnTo>
                <a:lnTo>
                  <a:pt x="198778" y="568768"/>
                </a:lnTo>
                <a:lnTo>
                  <a:pt x="220878" y="575184"/>
                </a:lnTo>
                <a:close/>
              </a:path>
              <a:path w="582295" h="584200">
                <a:moveTo>
                  <a:pt x="291083" y="583691"/>
                </a:moveTo>
                <a:lnTo>
                  <a:pt x="291083" y="0"/>
                </a:lnTo>
                <a:lnTo>
                  <a:pt x="267104" y="970"/>
                </a:lnTo>
                <a:lnTo>
                  <a:pt x="243678" y="3829"/>
                </a:lnTo>
                <a:lnTo>
                  <a:pt x="243678" y="579860"/>
                </a:lnTo>
                <a:lnTo>
                  <a:pt x="267104" y="582721"/>
                </a:lnTo>
                <a:lnTo>
                  <a:pt x="291083" y="583691"/>
                </a:lnTo>
                <a:close/>
              </a:path>
              <a:path w="582295" h="584200">
                <a:moveTo>
                  <a:pt x="338119" y="579860"/>
                </a:moveTo>
                <a:lnTo>
                  <a:pt x="338119" y="3829"/>
                </a:lnTo>
                <a:lnTo>
                  <a:pt x="314857" y="970"/>
                </a:lnTo>
                <a:lnTo>
                  <a:pt x="314857" y="582721"/>
                </a:lnTo>
                <a:lnTo>
                  <a:pt x="338119" y="579860"/>
                </a:lnTo>
                <a:close/>
              </a:path>
              <a:path w="582295" h="584200">
                <a:moveTo>
                  <a:pt x="424526" y="551020"/>
                </a:moveTo>
                <a:lnTo>
                  <a:pt x="424526" y="32630"/>
                </a:lnTo>
                <a:lnTo>
                  <a:pt x="404074" y="22979"/>
                </a:lnTo>
                <a:lnTo>
                  <a:pt x="404074" y="560689"/>
                </a:lnTo>
                <a:lnTo>
                  <a:pt x="424526" y="551020"/>
                </a:lnTo>
                <a:close/>
              </a:path>
              <a:path w="582295" h="584200">
                <a:moveTo>
                  <a:pt x="462674" y="527218"/>
                </a:moveTo>
                <a:lnTo>
                  <a:pt x="462674" y="56375"/>
                </a:lnTo>
                <a:lnTo>
                  <a:pt x="444085" y="43788"/>
                </a:lnTo>
                <a:lnTo>
                  <a:pt x="444085" y="539838"/>
                </a:lnTo>
                <a:lnTo>
                  <a:pt x="462674" y="527218"/>
                </a:lnTo>
                <a:close/>
              </a:path>
              <a:path w="582295" h="584200">
                <a:moveTo>
                  <a:pt x="496633" y="497966"/>
                </a:moveTo>
                <a:lnTo>
                  <a:pt x="496633" y="85534"/>
                </a:lnTo>
                <a:lnTo>
                  <a:pt x="480215" y="70316"/>
                </a:lnTo>
                <a:lnTo>
                  <a:pt x="480215" y="513236"/>
                </a:lnTo>
                <a:lnTo>
                  <a:pt x="496633" y="497966"/>
                </a:lnTo>
                <a:close/>
              </a:path>
              <a:path w="582295" h="584200">
                <a:moveTo>
                  <a:pt x="582167" y="291083"/>
                </a:moveTo>
                <a:lnTo>
                  <a:pt x="578338" y="244048"/>
                </a:lnTo>
                <a:lnTo>
                  <a:pt x="567257" y="199363"/>
                </a:lnTo>
                <a:lnTo>
                  <a:pt x="549537" y="157641"/>
                </a:lnTo>
                <a:lnTo>
                  <a:pt x="525792" y="119493"/>
                </a:lnTo>
                <a:lnTo>
                  <a:pt x="511851" y="101952"/>
                </a:lnTo>
                <a:lnTo>
                  <a:pt x="511851" y="481486"/>
                </a:lnTo>
                <a:lnTo>
                  <a:pt x="538379" y="445191"/>
                </a:lnTo>
                <a:lnTo>
                  <a:pt x="559188" y="404955"/>
                </a:lnTo>
                <a:lnTo>
                  <a:pt x="573665" y="361381"/>
                </a:lnTo>
                <a:lnTo>
                  <a:pt x="581197" y="315074"/>
                </a:lnTo>
                <a:lnTo>
                  <a:pt x="582167" y="291083"/>
                </a:lnTo>
                <a:close/>
              </a:path>
            </a:pathLst>
          </a:custGeom>
          <a:solidFill>
            <a:srgbClr val="00AF4F"/>
          </a:solidFill>
        </p:spPr>
        <p:txBody>
          <a:bodyPr wrap="square" lIns="0" tIns="0" rIns="0" bIns="0" rtlCol="0"/>
          <a:lstStyle/>
          <a:p>
            <a:endParaRPr/>
          </a:p>
        </p:txBody>
      </p:sp>
      <p:sp>
        <p:nvSpPr>
          <p:cNvPr id="56" name="object 51"/>
          <p:cNvSpPr/>
          <p:nvPr/>
        </p:nvSpPr>
        <p:spPr>
          <a:xfrm>
            <a:off x="8037072" y="3743126"/>
            <a:ext cx="582295" cy="584200"/>
          </a:xfrm>
          <a:custGeom>
            <a:avLst/>
            <a:gdLst/>
            <a:ahLst/>
            <a:cxnLst/>
            <a:rect l="l" t="t" r="r" b="b"/>
            <a:pathLst>
              <a:path w="582295" h="584200">
                <a:moveTo>
                  <a:pt x="101329" y="513375"/>
                </a:moveTo>
                <a:lnTo>
                  <a:pt x="101329" y="70455"/>
                </a:lnTo>
                <a:lnTo>
                  <a:pt x="84962" y="85724"/>
                </a:lnTo>
                <a:lnTo>
                  <a:pt x="55936" y="119822"/>
                </a:lnTo>
                <a:lnTo>
                  <a:pt x="32342" y="158163"/>
                </a:lnTo>
                <a:lnTo>
                  <a:pt x="14764" y="200143"/>
                </a:lnTo>
                <a:lnTo>
                  <a:pt x="3788" y="245159"/>
                </a:lnTo>
                <a:lnTo>
                  <a:pt x="0" y="292607"/>
                </a:lnTo>
                <a:lnTo>
                  <a:pt x="959" y="316381"/>
                </a:lnTo>
                <a:lnTo>
                  <a:pt x="8414" y="362317"/>
                </a:lnTo>
                <a:lnTo>
                  <a:pt x="22764" y="405598"/>
                </a:lnTo>
                <a:lnTo>
                  <a:pt x="43424" y="445609"/>
                </a:lnTo>
                <a:lnTo>
                  <a:pt x="69807" y="481739"/>
                </a:lnTo>
                <a:lnTo>
                  <a:pt x="101329" y="513375"/>
                </a:lnTo>
                <a:close/>
              </a:path>
              <a:path w="582295" h="584200">
                <a:moveTo>
                  <a:pt x="220878" y="575189"/>
                </a:moveTo>
                <a:lnTo>
                  <a:pt x="220878" y="8507"/>
                </a:lnTo>
                <a:lnTo>
                  <a:pt x="198778" y="14923"/>
                </a:lnTo>
                <a:lnTo>
                  <a:pt x="177450" y="23002"/>
                </a:lnTo>
                <a:lnTo>
                  <a:pt x="177450" y="560712"/>
                </a:lnTo>
                <a:lnTo>
                  <a:pt x="198778" y="568781"/>
                </a:lnTo>
                <a:lnTo>
                  <a:pt x="220878" y="575189"/>
                </a:lnTo>
                <a:close/>
              </a:path>
              <a:path w="582295" h="584200">
                <a:moveTo>
                  <a:pt x="291083" y="583691"/>
                </a:moveTo>
                <a:lnTo>
                  <a:pt x="291083" y="0"/>
                </a:lnTo>
                <a:lnTo>
                  <a:pt x="267104" y="970"/>
                </a:lnTo>
                <a:lnTo>
                  <a:pt x="243678" y="3831"/>
                </a:lnTo>
                <a:lnTo>
                  <a:pt x="243678" y="579862"/>
                </a:lnTo>
                <a:lnTo>
                  <a:pt x="267104" y="582721"/>
                </a:lnTo>
                <a:lnTo>
                  <a:pt x="291083" y="583691"/>
                </a:lnTo>
                <a:close/>
              </a:path>
              <a:path w="582295" h="584200">
                <a:moveTo>
                  <a:pt x="338119" y="579862"/>
                </a:moveTo>
                <a:lnTo>
                  <a:pt x="338119" y="3831"/>
                </a:lnTo>
                <a:lnTo>
                  <a:pt x="314857" y="970"/>
                </a:lnTo>
                <a:lnTo>
                  <a:pt x="314857" y="582721"/>
                </a:lnTo>
                <a:lnTo>
                  <a:pt x="338119" y="579862"/>
                </a:lnTo>
                <a:close/>
              </a:path>
              <a:path w="582295" h="584200">
                <a:moveTo>
                  <a:pt x="424526" y="551061"/>
                </a:moveTo>
                <a:lnTo>
                  <a:pt x="424526" y="32671"/>
                </a:lnTo>
                <a:lnTo>
                  <a:pt x="404074" y="23002"/>
                </a:lnTo>
                <a:lnTo>
                  <a:pt x="404074" y="560712"/>
                </a:lnTo>
                <a:lnTo>
                  <a:pt x="424526" y="551061"/>
                </a:lnTo>
                <a:close/>
              </a:path>
              <a:path w="582295" h="584200">
                <a:moveTo>
                  <a:pt x="462674" y="527316"/>
                </a:moveTo>
                <a:lnTo>
                  <a:pt x="462674" y="56473"/>
                </a:lnTo>
                <a:lnTo>
                  <a:pt x="444085" y="43853"/>
                </a:lnTo>
                <a:lnTo>
                  <a:pt x="444085" y="539903"/>
                </a:lnTo>
                <a:lnTo>
                  <a:pt x="462674" y="527316"/>
                </a:lnTo>
                <a:close/>
              </a:path>
              <a:path w="582295" h="584200">
                <a:moveTo>
                  <a:pt x="496633" y="498157"/>
                </a:moveTo>
                <a:lnTo>
                  <a:pt x="496633" y="85724"/>
                </a:lnTo>
                <a:lnTo>
                  <a:pt x="480215" y="70455"/>
                </a:lnTo>
                <a:lnTo>
                  <a:pt x="480215" y="513375"/>
                </a:lnTo>
                <a:lnTo>
                  <a:pt x="496633" y="498157"/>
                </a:lnTo>
                <a:close/>
              </a:path>
              <a:path w="582295" h="584200">
                <a:moveTo>
                  <a:pt x="582167" y="292607"/>
                </a:moveTo>
                <a:lnTo>
                  <a:pt x="578338" y="245159"/>
                </a:lnTo>
                <a:lnTo>
                  <a:pt x="567257" y="200143"/>
                </a:lnTo>
                <a:lnTo>
                  <a:pt x="549537" y="158163"/>
                </a:lnTo>
                <a:lnTo>
                  <a:pt x="525792" y="119822"/>
                </a:lnTo>
                <a:lnTo>
                  <a:pt x="511851" y="102205"/>
                </a:lnTo>
                <a:lnTo>
                  <a:pt x="511851" y="481739"/>
                </a:lnTo>
                <a:lnTo>
                  <a:pt x="538379" y="445609"/>
                </a:lnTo>
                <a:lnTo>
                  <a:pt x="559188" y="405598"/>
                </a:lnTo>
                <a:lnTo>
                  <a:pt x="573665" y="362317"/>
                </a:lnTo>
                <a:lnTo>
                  <a:pt x="581197" y="316381"/>
                </a:lnTo>
                <a:lnTo>
                  <a:pt x="582167" y="292607"/>
                </a:lnTo>
                <a:close/>
              </a:path>
            </a:pathLst>
          </a:custGeom>
          <a:solidFill>
            <a:srgbClr val="BF0000"/>
          </a:solidFill>
        </p:spPr>
        <p:txBody>
          <a:bodyPr wrap="square" lIns="0" tIns="0" rIns="0" bIns="0" rtlCol="0"/>
          <a:lstStyle/>
          <a:p>
            <a:endParaRPr/>
          </a:p>
        </p:txBody>
      </p:sp>
      <p:sp>
        <p:nvSpPr>
          <p:cNvPr id="57" name="object 52"/>
          <p:cNvSpPr/>
          <p:nvPr/>
        </p:nvSpPr>
        <p:spPr>
          <a:xfrm>
            <a:off x="8037194" y="4552370"/>
            <a:ext cx="71120" cy="582295"/>
          </a:xfrm>
          <a:custGeom>
            <a:avLst/>
            <a:gdLst/>
            <a:ahLst/>
            <a:cxnLst/>
            <a:rect l="l" t="t" r="r" b="b"/>
            <a:pathLst>
              <a:path w="71120" h="582295">
                <a:moveTo>
                  <a:pt x="0" y="0"/>
                </a:moveTo>
                <a:lnTo>
                  <a:pt x="0" y="582167"/>
                </a:lnTo>
                <a:lnTo>
                  <a:pt x="71120" y="582167"/>
                </a:lnTo>
                <a:lnTo>
                  <a:pt x="71120" y="0"/>
                </a:lnTo>
                <a:lnTo>
                  <a:pt x="0" y="0"/>
                </a:lnTo>
                <a:close/>
              </a:path>
            </a:pathLst>
          </a:custGeom>
          <a:solidFill>
            <a:srgbClr val="00AF4F"/>
          </a:solidFill>
        </p:spPr>
        <p:txBody>
          <a:bodyPr wrap="square" lIns="0" tIns="0" rIns="0" bIns="0" rtlCol="0"/>
          <a:lstStyle/>
          <a:p>
            <a:endParaRPr/>
          </a:p>
        </p:txBody>
      </p:sp>
      <p:sp>
        <p:nvSpPr>
          <p:cNvPr id="58" name="object 53"/>
          <p:cNvSpPr/>
          <p:nvPr/>
        </p:nvSpPr>
        <p:spPr>
          <a:xfrm>
            <a:off x="8108315" y="4552370"/>
            <a:ext cx="438150" cy="73660"/>
          </a:xfrm>
          <a:custGeom>
            <a:avLst/>
            <a:gdLst/>
            <a:ahLst/>
            <a:cxnLst/>
            <a:rect l="l" t="t" r="r" b="b"/>
            <a:pathLst>
              <a:path w="438150" h="73660">
                <a:moveTo>
                  <a:pt x="0" y="0"/>
                </a:moveTo>
                <a:lnTo>
                  <a:pt x="0" y="73151"/>
                </a:lnTo>
                <a:lnTo>
                  <a:pt x="438150" y="73151"/>
                </a:lnTo>
                <a:lnTo>
                  <a:pt x="438150" y="0"/>
                </a:lnTo>
                <a:lnTo>
                  <a:pt x="0" y="0"/>
                </a:lnTo>
                <a:close/>
              </a:path>
            </a:pathLst>
          </a:custGeom>
          <a:solidFill>
            <a:srgbClr val="00AF4F"/>
          </a:solidFill>
        </p:spPr>
        <p:txBody>
          <a:bodyPr wrap="square" lIns="0" tIns="0" rIns="0" bIns="0" rtlCol="0"/>
          <a:lstStyle/>
          <a:p>
            <a:endParaRPr/>
          </a:p>
        </p:txBody>
      </p:sp>
      <p:sp>
        <p:nvSpPr>
          <p:cNvPr id="59" name="object 54"/>
          <p:cNvSpPr/>
          <p:nvPr/>
        </p:nvSpPr>
        <p:spPr>
          <a:xfrm>
            <a:off x="8546465" y="4552370"/>
            <a:ext cx="72390" cy="582295"/>
          </a:xfrm>
          <a:custGeom>
            <a:avLst/>
            <a:gdLst/>
            <a:ahLst/>
            <a:cxnLst/>
            <a:rect l="l" t="t" r="r" b="b"/>
            <a:pathLst>
              <a:path w="72390" h="582295">
                <a:moveTo>
                  <a:pt x="0" y="0"/>
                </a:moveTo>
                <a:lnTo>
                  <a:pt x="0" y="582167"/>
                </a:lnTo>
                <a:lnTo>
                  <a:pt x="72390" y="582167"/>
                </a:lnTo>
                <a:lnTo>
                  <a:pt x="72390" y="0"/>
                </a:lnTo>
                <a:lnTo>
                  <a:pt x="0" y="0"/>
                </a:lnTo>
                <a:close/>
              </a:path>
            </a:pathLst>
          </a:custGeom>
          <a:solidFill>
            <a:srgbClr val="00AF4F"/>
          </a:solidFill>
        </p:spPr>
        <p:txBody>
          <a:bodyPr wrap="square" lIns="0" tIns="0" rIns="0" bIns="0" rtlCol="0"/>
          <a:lstStyle/>
          <a:p>
            <a:endParaRPr/>
          </a:p>
        </p:txBody>
      </p:sp>
      <p:sp>
        <p:nvSpPr>
          <p:cNvPr id="60" name="object 55"/>
          <p:cNvSpPr/>
          <p:nvPr/>
        </p:nvSpPr>
        <p:spPr>
          <a:xfrm>
            <a:off x="8108701" y="5062911"/>
            <a:ext cx="437515" cy="71755"/>
          </a:xfrm>
          <a:custGeom>
            <a:avLst/>
            <a:gdLst/>
            <a:ahLst/>
            <a:cxnLst/>
            <a:rect l="l" t="t" r="r" b="b"/>
            <a:pathLst>
              <a:path w="437515" h="71754">
                <a:moveTo>
                  <a:pt x="437387" y="71627"/>
                </a:moveTo>
                <a:lnTo>
                  <a:pt x="437387" y="0"/>
                </a:lnTo>
                <a:lnTo>
                  <a:pt x="0" y="0"/>
                </a:lnTo>
                <a:lnTo>
                  <a:pt x="0" y="71627"/>
                </a:lnTo>
                <a:lnTo>
                  <a:pt x="437387" y="71627"/>
                </a:lnTo>
                <a:close/>
              </a:path>
            </a:pathLst>
          </a:custGeom>
          <a:solidFill>
            <a:srgbClr val="00AF4F"/>
          </a:solidFill>
        </p:spPr>
        <p:txBody>
          <a:bodyPr wrap="square" lIns="0" tIns="0" rIns="0" bIns="0" rtlCol="0"/>
          <a:lstStyle/>
          <a:p>
            <a:endParaRPr/>
          </a:p>
        </p:txBody>
      </p:sp>
      <p:sp>
        <p:nvSpPr>
          <p:cNvPr id="61" name="object 56"/>
          <p:cNvSpPr txBox="1"/>
          <p:nvPr/>
        </p:nvSpPr>
        <p:spPr>
          <a:xfrm>
            <a:off x="8731513" y="2316638"/>
            <a:ext cx="589915" cy="2667000"/>
          </a:xfrm>
          <a:prstGeom prst="rect">
            <a:avLst/>
          </a:prstGeom>
        </p:spPr>
        <p:txBody>
          <a:bodyPr vert="horz" wrap="square" lIns="0" tIns="0" rIns="0" bIns="0" rtlCol="0">
            <a:spAutoFit/>
          </a:bodyPr>
          <a:lstStyle/>
          <a:p>
            <a:pPr marL="12700">
              <a:lnSpc>
                <a:spcPct val="100000"/>
              </a:lnSpc>
            </a:pPr>
            <a:r>
              <a:rPr sz="1700" b="1" spc="10" dirty="0">
                <a:latin typeface="Arial"/>
                <a:cs typeface="Arial"/>
              </a:rPr>
              <a:t>=</a:t>
            </a:r>
            <a:r>
              <a:rPr sz="1700" b="1" spc="-20" dirty="0">
                <a:latin typeface="Arial"/>
                <a:cs typeface="Arial"/>
              </a:rPr>
              <a:t> </a:t>
            </a:r>
            <a:r>
              <a:rPr sz="1700" b="1" spc="-90" dirty="0">
                <a:latin typeface="Arial"/>
                <a:cs typeface="Arial"/>
              </a:rPr>
              <a:t>Y</a:t>
            </a:r>
            <a:r>
              <a:rPr sz="1700" b="1" dirty="0">
                <a:latin typeface="Arial"/>
                <a:cs typeface="Arial"/>
              </a:rPr>
              <a:t>e</a:t>
            </a:r>
            <a:r>
              <a:rPr sz="1700" b="1" spc="5" dirty="0">
                <a:latin typeface="Arial"/>
                <a:cs typeface="Arial"/>
              </a:rPr>
              <a:t>s</a:t>
            </a:r>
            <a:endParaRPr sz="1700">
              <a:latin typeface="Arial"/>
              <a:cs typeface="Arial"/>
            </a:endParaRPr>
          </a:p>
          <a:p>
            <a:pPr>
              <a:lnSpc>
                <a:spcPct val="100000"/>
              </a:lnSpc>
            </a:pPr>
            <a:endParaRPr sz="1700">
              <a:latin typeface="Times New Roman"/>
              <a:cs typeface="Times New Roman"/>
            </a:endParaRPr>
          </a:p>
          <a:p>
            <a:pPr>
              <a:lnSpc>
                <a:spcPct val="100000"/>
              </a:lnSpc>
              <a:spcBef>
                <a:spcPts val="29"/>
              </a:spcBef>
            </a:pPr>
            <a:endParaRPr sz="2000">
              <a:latin typeface="Times New Roman"/>
              <a:cs typeface="Times New Roman"/>
            </a:endParaRPr>
          </a:p>
          <a:p>
            <a:pPr marL="12700">
              <a:lnSpc>
                <a:spcPct val="100000"/>
              </a:lnSpc>
            </a:pPr>
            <a:r>
              <a:rPr sz="1700" b="1" spc="10" dirty="0">
                <a:latin typeface="Arial"/>
                <a:cs typeface="Arial"/>
              </a:rPr>
              <a:t>=</a:t>
            </a:r>
            <a:r>
              <a:rPr sz="1700" b="1" spc="15" dirty="0">
                <a:latin typeface="Arial"/>
                <a:cs typeface="Arial"/>
              </a:rPr>
              <a:t> </a:t>
            </a:r>
            <a:r>
              <a:rPr sz="1700" b="1" spc="10" dirty="0">
                <a:latin typeface="Arial"/>
                <a:cs typeface="Arial"/>
              </a:rPr>
              <a:t>No</a:t>
            </a:r>
            <a:endParaRPr sz="1700">
              <a:latin typeface="Arial"/>
              <a:cs typeface="Arial"/>
            </a:endParaRPr>
          </a:p>
          <a:p>
            <a:pPr>
              <a:lnSpc>
                <a:spcPct val="100000"/>
              </a:lnSpc>
            </a:pPr>
            <a:endParaRPr sz="1700">
              <a:latin typeface="Times New Roman"/>
              <a:cs typeface="Times New Roman"/>
            </a:endParaRPr>
          </a:p>
          <a:p>
            <a:pPr>
              <a:lnSpc>
                <a:spcPct val="100000"/>
              </a:lnSpc>
              <a:spcBef>
                <a:spcPts val="41"/>
              </a:spcBef>
            </a:pPr>
            <a:endParaRPr sz="2000">
              <a:latin typeface="Times New Roman"/>
              <a:cs typeface="Times New Roman"/>
            </a:endParaRPr>
          </a:p>
          <a:p>
            <a:pPr marL="12700">
              <a:lnSpc>
                <a:spcPct val="100000"/>
              </a:lnSpc>
            </a:pPr>
            <a:r>
              <a:rPr sz="1700" b="1" spc="10" dirty="0">
                <a:latin typeface="Arial"/>
                <a:cs typeface="Arial"/>
              </a:rPr>
              <a:t>=</a:t>
            </a:r>
            <a:r>
              <a:rPr sz="1700" b="1" spc="-20" dirty="0">
                <a:latin typeface="Arial"/>
                <a:cs typeface="Arial"/>
              </a:rPr>
              <a:t> </a:t>
            </a:r>
            <a:r>
              <a:rPr sz="1700" b="1" spc="-90" dirty="0">
                <a:latin typeface="Arial"/>
                <a:cs typeface="Arial"/>
              </a:rPr>
              <a:t>Y</a:t>
            </a:r>
            <a:r>
              <a:rPr sz="1700" b="1" dirty="0">
                <a:latin typeface="Arial"/>
                <a:cs typeface="Arial"/>
              </a:rPr>
              <a:t>e</a:t>
            </a:r>
            <a:r>
              <a:rPr sz="1700" b="1" spc="5" dirty="0">
                <a:latin typeface="Arial"/>
                <a:cs typeface="Arial"/>
              </a:rPr>
              <a:t>s</a:t>
            </a:r>
            <a:endParaRPr sz="1700">
              <a:latin typeface="Arial"/>
              <a:cs typeface="Arial"/>
            </a:endParaRPr>
          </a:p>
          <a:p>
            <a:pPr>
              <a:lnSpc>
                <a:spcPct val="100000"/>
              </a:lnSpc>
            </a:pPr>
            <a:endParaRPr sz="1700">
              <a:latin typeface="Times New Roman"/>
              <a:cs typeface="Times New Roman"/>
            </a:endParaRPr>
          </a:p>
          <a:p>
            <a:pPr>
              <a:lnSpc>
                <a:spcPct val="100000"/>
              </a:lnSpc>
              <a:spcBef>
                <a:spcPts val="55"/>
              </a:spcBef>
            </a:pPr>
            <a:endParaRPr sz="2050">
              <a:latin typeface="Times New Roman"/>
              <a:cs typeface="Times New Roman"/>
            </a:endParaRPr>
          </a:p>
          <a:p>
            <a:pPr marL="12700">
              <a:lnSpc>
                <a:spcPct val="100000"/>
              </a:lnSpc>
            </a:pPr>
            <a:r>
              <a:rPr sz="1700" b="1" spc="10" dirty="0">
                <a:latin typeface="Arial"/>
                <a:cs typeface="Arial"/>
              </a:rPr>
              <a:t>=</a:t>
            </a:r>
            <a:r>
              <a:rPr sz="1700" b="1" spc="15" dirty="0">
                <a:latin typeface="Arial"/>
                <a:cs typeface="Arial"/>
              </a:rPr>
              <a:t> …</a:t>
            </a:r>
            <a:endParaRPr sz="1700">
              <a:latin typeface="Arial"/>
              <a:cs typeface="Arial"/>
            </a:endParaRPr>
          </a:p>
        </p:txBody>
      </p:sp>
      <p:sp>
        <p:nvSpPr>
          <p:cNvPr id="62" name="object 57"/>
          <p:cNvSpPr txBox="1"/>
          <p:nvPr/>
        </p:nvSpPr>
        <p:spPr>
          <a:xfrm>
            <a:off x="6532884" y="5757855"/>
            <a:ext cx="4668520" cy="426720"/>
          </a:xfrm>
          <a:prstGeom prst="rect">
            <a:avLst/>
          </a:prstGeom>
          <a:solidFill>
            <a:srgbClr val="3274B1"/>
          </a:solidFill>
        </p:spPr>
        <p:txBody>
          <a:bodyPr vert="horz" wrap="square" lIns="0" tIns="0" rIns="0" bIns="0" rtlCol="0">
            <a:spAutoFit/>
          </a:bodyPr>
          <a:lstStyle/>
          <a:p>
            <a:pPr marL="172085">
              <a:lnSpc>
                <a:spcPct val="100000"/>
              </a:lnSpc>
            </a:pPr>
            <a:r>
              <a:rPr sz="1300" b="1" spc="-15" dirty="0">
                <a:solidFill>
                  <a:srgbClr val="FFFFFF"/>
                </a:solidFill>
                <a:latin typeface="Arial"/>
                <a:cs typeface="Arial"/>
              </a:rPr>
              <a:t>Wha</a:t>
            </a:r>
            <a:r>
              <a:rPr sz="1300" b="1" spc="-5" dirty="0">
                <a:solidFill>
                  <a:srgbClr val="FFFFFF"/>
                </a:solidFill>
                <a:latin typeface="Arial"/>
                <a:cs typeface="Arial"/>
              </a:rPr>
              <a:t>t</a:t>
            </a:r>
            <a:r>
              <a:rPr sz="1300" b="1" spc="10" dirty="0">
                <a:solidFill>
                  <a:srgbClr val="FFFFFF"/>
                </a:solidFill>
                <a:latin typeface="Arial"/>
                <a:cs typeface="Arial"/>
              </a:rPr>
              <a:t> </a:t>
            </a:r>
            <a:r>
              <a:rPr sz="1300" b="1" spc="-15" dirty="0">
                <a:solidFill>
                  <a:srgbClr val="FFFFFF"/>
                </a:solidFill>
                <a:latin typeface="Arial"/>
                <a:cs typeface="Arial"/>
              </a:rPr>
              <a:t>c</a:t>
            </a:r>
            <a:r>
              <a:rPr sz="1300" b="1" spc="-10" dirty="0">
                <a:solidFill>
                  <a:srgbClr val="FFFFFF"/>
                </a:solidFill>
                <a:latin typeface="Arial"/>
                <a:cs typeface="Arial"/>
              </a:rPr>
              <a:t>ould</a:t>
            </a:r>
            <a:r>
              <a:rPr sz="1300" b="1" spc="10" dirty="0">
                <a:solidFill>
                  <a:srgbClr val="FFFFFF"/>
                </a:solidFill>
                <a:latin typeface="Arial"/>
                <a:cs typeface="Arial"/>
              </a:rPr>
              <a:t> </a:t>
            </a:r>
            <a:r>
              <a:rPr sz="1300" b="1" spc="-10" dirty="0">
                <a:solidFill>
                  <a:srgbClr val="FFFFFF"/>
                </a:solidFill>
                <a:latin typeface="Arial"/>
                <a:cs typeface="Arial"/>
              </a:rPr>
              <a:t>be</a:t>
            </a:r>
            <a:r>
              <a:rPr sz="1300" b="1" spc="10" dirty="0">
                <a:solidFill>
                  <a:srgbClr val="FFFFFF"/>
                </a:solidFill>
                <a:latin typeface="Arial"/>
                <a:cs typeface="Arial"/>
              </a:rPr>
              <a:t> </a:t>
            </a:r>
            <a:r>
              <a:rPr sz="1300" b="1" spc="-10" dirty="0">
                <a:solidFill>
                  <a:srgbClr val="FFFFFF"/>
                </a:solidFill>
                <a:latin typeface="Arial"/>
                <a:cs typeface="Arial"/>
              </a:rPr>
              <a:t>a</a:t>
            </a:r>
            <a:r>
              <a:rPr sz="1300" b="1" spc="-5" dirty="0">
                <a:solidFill>
                  <a:srgbClr val="FFFFFF"/>
                </a:solidFill>
                <a:latin typeface="Arial"/>
                <a:cs typeface="Arial"/>
              </a:rPr>
              <a:t> </a:t>
            </a:r>
            <a:r>
              <a:rPr sz="1300" b="1" spc="-10" dirty="0">
                <a:solidFill>
                  <a:srgbClr val="FFFFFF"/>
                </a:solidFill>
                <a:latin typeface="Arial"/>
                <a:cs typeface="Arial"/>
              </a:rPr>
              <a:t>po</a:t>
            </a:r>
            <a:r>
              <a:rPr sz="1300" b="1" spc="-15" dirty="0">
                <a:solidFill>
                  <a:srgbClr val="FFFFFF"/>
                </a:solidFill>
                <a:latin typeface="Arial"/>
                <a:cs typeface="Arial"/>
              </a:rPr>
              <a:t>ssi</a:t>
            </a:r>
            <a:r>
              <a:rPr sz="1300" b="1" spc="-10" dirty="0">
                <a:solidFill>
                  <a:srgbClr val="FFFFFF"/>
                </a:solidFill>
                <a:latin typeface="Arial"/>
                <a:cs typeface="Arial"/>
              </a:rPr>
              <a:t>ble</a:t>
            </a:r>
            <a:r>
              <a:rPr sz="1300" b="1" spc="10" dirty="0">
                <a:solidFill>
                  <a:srgbClr val="FFFFFF"/>
                </a:solidFill>
                <a:latin typeface="Arial"/>
                <a:cs typeface="Arial"/>
              </a:rPr>
              <a:t> </a:t>
            </a:r>
            <a:r>
              <a:rPr sz="1300" b="1" spc="-15" dirty="0">
                <a:solidFill>
                  <a:srgbClr val="FFFFFF"/>
                </a:solidFill>
                <a:latin typeface="Arial"/>
                <a:cs typeface="Arial"/>
              </a:rPr>
              <a:t>a</a:t>
            </a:r>
            <a:r>
              <a:rPr sz="1300" b="1" spc="-10" dirty="0">
                <a:solidFill>
                  <a:srgbClr val="FFFFFF"/>
                </a:solidFill>
                <a:latin typeface="Arial"/>
                <a:cs typeface="Arial"/>
              </a:rPr>
              <a:t>n</a:t>
            </a:r>
            <a:r>
              <a:rPr sz="1300" b="1" spc="-15" dirty="0">
                <a:solidFill>
                  <a:srgbClr val="FFFFFF"/>
                </a:solidFill>
                <a:latin typeface="Arial"/>
                <a:cs typeface="Arial"/>
              </a:rPr>
              <a:t>s</a:t>
            </a:r>
            <a:r>
              <a:rPr sz="1300" b="1" spc="0" dirty="0">
                <a:solidFill>
                  <a:srgbClr val="FFFFFF"/>
                </a:solidFill>
                <a:latin typeface="Arial"/>
                <a:cs typeface="Arial"/>
              </a:rPr>
              <a:t>w</a:t>
            </a:r>
            <a:r>
              <a:rPr sz="1300" b="1" spc="-15" dirty="0">
                <a:solidFill>
                  <a:srgbClr val="FFFFFF"/>
                </a:solidFill>
                <a:latin typeface="Arial"/>
                <a:cs typeface="Arial"/>
              </a:rPr>
              <a:t>e</a:t>
            </a:r>
            <a:r>
              <a:rPr sz="1300" b="1" spc="-5" dirty="0">
                <a:solidFill>
                  <a:srgbClr val="FFFFFF"/>
                </a:solidFill>
                <a:latin typeface="Arial"/>
                <a:cs typeface="Arial"/>
              </a:rPr>
              <a:t>r</a:t>
            </a:r>
            <a:r>
              <a:rPr sz="1300" b="1" spc="-40" dirty="0">
                <a:solidFill>
                  <a:srgbClr val="FFFFFF"/>
                </a:solidFill>
                <a:latin typeface="Arial"/>
                <a:cs typeface="Arial"/>
              </a:rPr>
              <a:t> </a:t>
            </a:r>
            <a:r>
              <a:rPr sz="1300" b="1" spc="-10" dirty="0">
                <a:solidFill>
                  <a:srgbClr val="FFFFFF"/>
                </a:solidFill>
                <a:latin typeface="Arial"/>
                <a:cs typeface="Arial"/>
              </a:rPr>
              <a:t>for</a:t>
            </a:r>
            <a:r>
              <a:rPr sz="1300" b="1" spc="10" dirty="0">
                <a:solidFill>
                  <a:srgbClr val="FFFFFF"/>
                </a:solidFill>
                <a:latin typeface="Arial"/>
                <a:cs typeface="Arial"/>
              </a:rPr>
              <a:t> </a:t>
            </a:r>
            <a:r>
              <a:rPr sz="1300" b="1" spc="-10" dirty="0">
                <a:solidFill>
                  <a:srgbClr val="FFFFFF"/>
                </a:solidFill>
                <a:latin typeface="Arial"/>
                <a:cs typeface="Arial"/>
              </a:rPr>
              <a:t>the</a:t>
            </a:r>
            <a:r>
              <a:rPr sz="1300" b="1" spc="-5" dirty="0">
                <a:solidFill>
                  <a:srgbClr val="FFFFFF"/>
                </a:solidFill>
                <a:latin typeface="Arial"/>
                <a:cs typeface="Arial"/>
              </a:rPr>
              <a:t> </a:t>
            </a:r>
            <a:r>
              <a:rPr sz="1300" b="1" spc="-10" dirty="0">
                <a:solidFill>
                  <a:srgbClr val="FFFFFF"/>
                </a:solidFill>
                <a:latin typeface="Arial"/>
                <a:cs typeface="Arial"/>
              </a:rPr>
              <a:t>n</a:t>
            </a:r>
            <a:r>
              <a:rPr sz="1300" b="1" spc="-15" dirty="0">
                <a:solidFill>
                  <a:srgbClr val="FFFFFF"/>
                </a:solidFill>
                <a:latin typeface="Arial"/>
                <a:cs typeface="Arial"/>
              </a:rPr>
              <a:t>ew</a:t>
            </a:r>
            <a:r>
              <a:rPr sz="1300" b="1" spc="10" dirty="0">
                <a:solidFill>
                  <a:srgbClr val="FFFFFF"/>
                </a:solidFill>
                <a:latin typeface="Arial"/>
                <a:cs typeface="Arial"/>
              </a:rPr>
              <a:t> </a:t>
            </a:r>
            <a:r>
              <a:rPr sz="1300" b="1" spc="-15" dirty="0">
                <a:solidFill>
                  <a:srgbClr val="FFFFFF"/>
                </a:solidFill>
                <a:latin typeface="Arial"/>
                <a:cs typeface="Arial"/>
              </a:rPr>
              <a:t>exa</a:t>
            </a:r>
            <a:r>
              <a:rPr sz="1300" b="1" spc="-10" dirty="0">
                <a:solidFill>
                  <a:srgbClr val="FFFFFF"/>
                </a:solidFill>
                <a:latin typeface="Arial"/>
                <a:cs typeface="Arial"/>
              </a:rPr>
              <a:t>mp</a:t>
            </a:r>
            <a:r>
              <a:rPr sz="1300" b="1" spc="-15" dirty="0">
                <a:solidFill>
                  <a:srgbClr val="FFFFFF"/>
                </a:solidFill>
                <a:latin typeface="Arial"/>
                <a:cs typeface="Arial"/>
              </a:rPr>
              <a:t>le</a:t>
            </a:r>
            <a:r>
              <a:rPr sz="1300" b="1" spc="-10" dirty="0">
                <a:solidFill>
                  <a:srgbClr val="FFFFFF"/>
                </a:solidFill>
                <a:latin typeface="Arial"/>
                <a:cs typeface="Arial"/>
              </a:rPr>
              <a:t>?</a:t>
            </a:r>
            <a:endParaRPr sz="1300">
              <a:latin typeface="Arial"/>
              <a:cs typeface="Arial"/>
            </a:endParaRPr>
          </a:p>
        </p:txBody>
      </p:sp>
      <p:sp>
        <p:nvSpPr>
          <p:cNvPr id="63" name="object 58"/>
          <p:cNvSpPr/>
          <p:nvPr/>
        </p:nvSpPr>
        <p:spPr>
          <a:xfrm>
            <a:off x="249817" y="1397519"/>
            <a:ext cx="288290" cy="288290"/>
          </a:xfrm>
          <a:custGeom>
            <a:avLst/>
            <a:gdLst/>
            <a:ahLst/>
            <a:cxnLst/>
            <a:rect l="l" t="t" r="r" b="b"/>
            <a:pathLst>
              <a:path w="288290"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64" name="object 59"/>
          <p:cNvSpPr txBox="1"/>
          <p:nvPr/>
        </p:nvSpPr>
        <p:spPr>
          <a:xfrm>
            <a:off x="327032" y="1458320"/>
            <a:ext cx="2497455" cy="193675"/>
          </a:xfrm>
          <a:prstGeom prst="rect">
            <a:avLst/>
          </a:prstGeom>
        </p:spPr>
        <p:txBody>
          <a:bodyPr vert="horz" wrap="square" lIns="0" tIns="0" rIns="0" bIns="0" rtlCol="0">
            <a:spAutoFit/>
          </a:bodyPr>
          <a:lstStyle/>
          <a:p>
            <a:pPr marL="12700">
              <a:lnSpc>
                <a:spcPts val="1785"/>
              </a:lnSpc>
              <a:tabLst>
                <a:tab pos="251460" algn="l"/>
              </a:tabLst>
            </a:pPr>
            <a:r>
              <a:rPr sz="1500" b="1" dirty="0">
                <a:latin typeface="Arial"/>
                <a:cs typeface="Arial"/>
              </a:rPr>
              <a:t>1	The</a:t>
            </a:r>
            <a:r>
              <a:rPr sz="1500" b="1" spc="-10" dirty="0">
                <a:latin typeface="Arial"/>
                <a:cs typeface="Arial"/>
              </a:rPr>
              <a:t> </a:t>
            </a:r>
            <a:r>
              <a:rPr sz="1500" b="1" dirty="0">
                <a:latin typeface="Arial"/>
                <a:cs typeface="Arial"/>
              </a:rPr>
              <a:t>f</a:t>
            </a:r>
            <a:r>
              <a:rPr sz="1500" b="1" spc="-5" dirty="0">
                <a:latin typeface="Arial"/>
                <a:cs typeface="Arial"/>
              </a:rPr>
              <a:t>irs</a:t>
            </a:r>
            <a:r>
              <a:rPr sz="1500" b="1" dirty="0">
                <a:latin typeface="Arial"/>
                <a:cs typeface="Arial"/>
              </a:rPr>
              <a:t>t</a:t>
            </a:r>
            <a:r>
              <a:rPr sz="1500" b="1" spc="-10" dirty="0">
                <a:latin typeface="Arial"/>
                <a:cs typeface="Arial"/>
              </a:rPr>
              <a:t> </a:t>
            </a:r>
            <a:r>
              <a:rPr sz="1500" b="1" dirty="0">
                <a:latin typeface="Arial"/>
                <a:cs typeface="Arial"/>
              </a:rPr>
              <a:t>t</a:t>
            </a:r>
            <a:r>
              <a:rPr sz="1500" b="1" spc="-65" dirty="0">
                <a:latin typeface="Arial"/>
                <a:cs typeface="Arial"/>
              </a:rPr>
              <a:t>y</a:t>
            </a:r>
            <a:r>
              <a:rPr sz="1500" b="1" dirty="0">
                <a:latin typeface="Arial"/>
                <a:cs typeface="Arial"/>
              </a:rPr>
              <a:t>pe</a:t>
            </a:r>
            <a:r>
              <a:rPr sz="1500" b="1" spc="35" dirty="0">
                <a:latin typeface="Arial"/>
                <a:cs typeface="Arial"/>
              </a:rPr>
              <a:t> </a:t>
            </a:r>
            <a:r>
              <a:rPr sz="1500" b="1" dirty="0">
                <a:latin typeface="Arial"/>
                <a:cs typeface="Arial"/>
              </a:rPr>
              <a:t>of</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a:latin typeface="Arial"/>
              <a:cs typeface="Arial"/>
            </a:endParaRPr>
          </a:p>
        </p:txBody>
      </p:sp>
      <p:sp>
        <p:nvSpPr>
          <p:cNvPr id="65" name="object 60"/>
          <p:cNvSpPr/>
          <p:nvPr/>
        </p:nvSpPr>
        <p:spPr>
          <a:xfrm>
            <a:off x="4088388" y="4614855"/>
            <a:ext cx="469900" cy="472440"/>
          </a:xfrm>
          <a:custGeom>
            <a:avLst/>
            <a:gdLst/>
            <a:ahLst/>
            <a:cxnLst/>
            <a:rect l="l" t="t" r="r" b="b"/>
            <a:pathLst>
              <a:path w="469900" h="472439">
                <a:moveTo>
                  <a:pt x="291070" y="465521"/>
                </a:moveTo>
                <a:lnTo>
                  <a:pt x="291070" y="6830"/>
                </a:lnTo>
                <a:lnTo>
                  <a:pt x="272745" y="3075"/>
                </a:lnTo>
                <a:lnTo>
                  <a:pt x="253934" y="778"/>
                </a:lnTo>
                <a:lnTo>
                  <a:pt x="234695" y="0"/>
                </a:lnTo>
                <a:lnTo>
                  <a:pt x="215457" y="778"/>
                </a:lnTo>
                <a:lnTo>
                  <a:pt x="160544" y="11984"/>
                </a:lnTo>
                <a:lnTo>
                  <a:pt x="111103" y="35247"/>
                </a:lnTo>
                <a:lnTo>
                  <a:pt x="68770" y="68960"/>
                </a:lnTo>
                <a:lnTo>
                  <a:pt x="35181" y="111521"/>
                </a:lnTo>
                <a:lnTo>
                  <a:pt x="11972" y="161324"/>
                </a:lnTo>
                <a:lnTo>
                  <a:pt x="778" y="216764"/>
                </a:lnTo>
                <a:lnTo>
                  <a:pt x="0" y="236219"/>
                </a:lnTo>
                <a:lnTo>
                  <a:pt x="778" y="255469"/>
                </a:lnTo>
                <a:lnTo>
                  <a:pt x="11972" y="310530"/>
                </a:lnTo>
                <a:lnTo>
                  <a:pt x="35181" y="360242"/>
                </a:lnTo>
                <a:lnTo>
                  <a:pt x="68770" y="402907"/>
                </a:lnTo>
                <a:lnTo>
                  <a:pt x="111103" y="436828"/>
                </a:lnTo>
                <a:lnTo>
                  <a:pt x="160544" y="460308"/>
                </a:lnTo>
                <a:lnTo>
                  <a:pt x="215457" y="471650"/>
                </a:lnTo>
                <a:lnTo>
                  <a:pt x="234695" y="472439"/>
                </a:lnTo>
                <a:lnTo>
                  <a:pt x="253934" y="471650"/>
                </a:lnTo>
                <a:lnTo>
                  <a:pt x="272745" y="469323"/>
                </a:lnTo>
                <a:lnTo>
                  <a:pt x="291070" y="465521"/>
                </a:lnTo>
                <a:close/>
              </a:path>
              <a:path w="469900" h="472439">
                <a:moveTo>
                  <a:pt x="342517" y="445899"/>
                </a:moveTo>
                <a:lnTo>
                  <a:pt x="342517" y="26252"/>
                </a:lnTo>
                <a:lnTo>
                  <a:pt x="326016" y="18478"/>
                </a:lnTo>
                <a:lnTo>
                  <a:pt x="308847" y="11984"/>
                </a:lnTo>
                <a:lnTo>
                  <a:pt x="308847" y="460308"/>
                </a:lnTo>
                <a:lnTo>
                  <a:pt x="326016" y="453747"/>
                </a:lnTo>
                <a:lnTo>
                  <a:pt x="342517" y="445899"/>
                </a:lnTo>
                <a:close/>
              </a:path>
              <a:path w="469900" h="472439">
                <a:moveTo>
                  <a:pt x="469391" y="236219"/>
                </a:moveTo>
                <a:lnTo>
                  <a:pt x="466318" y="197757"/>
                </a:lnTo>
                <a:lnTo>
                  <a:pt x="450937" y="144017"/>
                </a:lnTo>
                <a:lnTo>
                  <a:pt x="424086" y="96450"/>
                </a:lnTo>
                <a:lnTo>
                  <a:pt x="387401" y="56660"/>
                </a:lnTo>
                <a:lnTo>
                  <a:pt x="358288" y="35247"/>
                </a:lnTo>
                <a:lnTo>
                  <a:pt x="358288" y="436828"/>
                </a:lnTo>
                <a:lnTo>
                  <a:pt x="400621" y="402907"/>
                </a:lnTo>
                <a:lnTo>
                  <a:pt x="434210" y="360242"/>
                </a:lnTo>
                <a:lnTo>
                  <a:pt x="457419" y="310530"/>
                </a:lnTo>
                <a:lnTo>
                  <a:pt x="468613" y="255469"/>
                </a:lnTo>
                <a:lnTo>
                  <a:pt x="469391" y="236219"/>
                </a:lnTo>
                <a:close/>
              </a:path>
            </a:pathLst>
          </a:custGeom>
          <a:solidFill>
            <a:srgbClr val="595959"/>
          </a:solidFill>
        </p:spPr>
        <p:txBody>
          <a:bodyPr wrap="square" lIns="0" tIns="0" rIns="0" bIns="0" rtlCol="0"/>
          <a:lstStyle/>
          <a:p>
            <a:endParaRPr/>
          </a:p>
        </p:txBody>
      </p:sp>
      <p:sp>
        <p:nvSpPr>
          <p:cNvPr id="66" name="object 61"/>
          <p:cNvSpPr txBox="1"/>
          <p:nvPr/>
        </p:nvSpPr>
        <p:spPr>
          <a:xfrm>
            <a:off x="4202187" y="4668910"/>
            <a:ext cx="239395" cy="409575"/>
          </a:xfrm>
          <a:prstGeom prst="rect">
            <a:avLst/>
          </a:prstGeom>
        </p:spPr>
        <p:txBody>
          <a:bodyPr vert="horz" wrap="square" lIns="0" tIns="0" rIns="0" bIns="0" rtlCol="0">
            <a:spAutoFit/>
          </a:bodyPr>
          <a:lstStyle/>
          <a:p>
            <a:pPr marL="12700">
              <a:lnSpc>
                <a:spcPct val="100000"/>
              </a:lnSpc>
            </a:pPr>
            <a:r>
              <a:rPr sz="3000" b="1" dirty="0">
                <a:solidFill>
                  <a:srgbClr val="FFFFFF"/>
                </a:solidFill>
                <a:latin typeface="Arial"/>
                <a:cs typeface="Arial"/>
              </a:rPr>
              <a:t>4</a:t>
            </a:r>
            <a:endParaRPr sz="3000">
              <a:latin typeface="Arial"/>
              <a:cs typeface="Arial"/>
            </a:endParaRPr>
          </a:p>
        </p:txBody>
      </p:sp>
      <p:sp>
        <p:nvSpPr>
          <p:cNvPr id="67" name="object 62"/>
          <p:cNvSpPr/>
          <p:nvPr/>
        </p:nvSpPr>
        <p:spPr>
          <a:xfrm>
            <a:off x="860559" y="1729923"/>
            <a:ext cx="4965191" cy="479450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57541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3"/>
          <p:cNvSpPr/>
          <p:nvPr/>
        </p:nvSpPr>
        <p:spPr>
          <a:xfrm>
            <a:off x="7926202" y="2142744"/>
            <a:ext cx="3208020" cy="4255135"/>
          </a:xfrm>
          <a:custGeom>
            <a:avLst/>
            <a:gdLst/>
            <a:ahLst/>
            <a:cxnLst/>
            <a:rect l="l" t="t" r="r" b="b"/>
            <a:pathLst>
              <a:path w="3208020" h="4255134">
                <a:moveTo>
                  <a:pt x="0" y="0"/>
                </a:moveTo>
                <a:lnTo>
                  <a:pt x="0" y="4255007"/>
                </a:lnTo>
                <a:lnTo>
                  <a:pt x="3208019" y="4255007"/>
                </a:lnTo>
                <a:lnTo>
                  <a:pt x="3208019" y="0"/>
                </a:lnTo>
                <a:lnTo>
                  <a:pt x="0" y="0"/>
                </a:lnTo>
                <a:close/>
              </a:path>
            </a:pathLst>
          </a:custGeom>
          <a:solidFill>
            <a:srgbClr val="CCDDEC"/>
          </a:solidFill>
        </p:spPr>
        <p:txBody>
          <a:bodyPr wrap="square" lIns="0" tIns="0" rIns="0" bIns="0" rtlCol="0"/>
          <a:lstStyle/>
          <a:p>
            <a:endParaRPr/>
          </a:p>
        </p:txBody>
      </p:sp>
      <p:sp>
        <p:nvSpPr>
          <p:cNvPr id="7" name="object 4"/>
          <p:cNvSpPr txBox="1"/>
          <p:nvPr/>
        </p:nvSpPr>
        <p:spPr>
          <a:xfrm>
            <a:off x="7989706" y="2232896"/>
            <a:ext cx="3002280" cy="902811"/>
          </a:xfrm>
          <a:prstGeom prst="rect">
            <a:avLst/>
          </a:prstGeom>
        </p:spPr>
        <p:txBody>
          <a:bodyPr vert="horz" wrap="square" lIns="0" tIns="0" rIns="0" bIns="0" rtlCol="0">
            <a:spAutoFit/>
          </a:bodyPr>
          <a:lstStyle/>
          <a:p>
            <a:pPr marL="218440" marR="419100" indent="-205740">
              <a:lnSpc>
                <a:spcPct val="100000"/>
              </a:lnSpc>
              <a:buFont typeface="Wingdings 2"/>
              <a:buChar char=""/>
              <a:tabLst>
                <a:tab pos="218440" algn="l"/>
              </a:tabLst>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a</a:t>
            </a:r>
            <a:r>
              <a:rPr sz="1300" spc="-10" dirty="0">
                <a:latin typeface="Arial"/>
                <a:cs typeface="Arial"/>
              </a:rPr>
              <a:t>re</a:t>
            </a:r>
            <a:r>
              <a:rPr sz="1300" spc="-15" dirty="0">
                <a:latin typeface="Arial"/>
                <a:cs typeface="Arial"/>
              </a:rPr>
              <a:t> g</a:t>
            </a:r>
            <a:r>
              <a:rPr sz="1300" spc="-5" dirty="0">
                <a:latin typeface="Arial"/>
                <a:cs typeface="Arial"/>
              </a:rPr>
              <a:t>i</a:t>
            </a:r>
            <a:r>
              <a:rPr sz="1300" spc="-25" dirty="0">
                <a:latin typeface="Arial"/>
                <a:cs typeface="Arial"/>
              </a:rPr>
              <a:t>v</a:t>
            </a:r>
            <a:r>
              <a:rPr sz="1300" spc="-15" dirty="0">
                <a:latin typeface="Arial"/>
                <a:cs typeface="Arial"/>
              </a:rPr>
              <a:t>e</a:t>
            </a:r>
            <a:r>
              <a:rPr sz="1300" spc="-10" dirty="0">
                <a:latin typeface="Arial"/>
                <a:cs typeface="Arial"/>
              </a:rPr>
              <a:t>n</a:t>
            </a:r>
            <a:r>
              <a:rPr sz="1300" spc="-5"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a:t>
            </a:r>
            <a:r>
              <a:rPr sz="1300" spc="-15" dirty="0">
                <a:latin typeface="Arial"/>
                <a:cs typeface="Arial"/>
              </a:rPr>
              <a:t>e</a:t>
            </a:r>
            <a:r>
              <a:rPr sz="1300" spc="-10" dirty="0">
                <a:latin typeface="Arial"/>
                <a:cs typeface="Arial"/>
              </a:rPr>
              <a:t>s</a:t>
            </a:r>
            <a:r>
              <a:rPr sz="1300" spc="-5" dirty="0">
                <a:latin typeface="Arial"/>
                <a:cs typeface="Arial"/>
              </a:rPr>
              <a:t> </a:t>
            </a:r>
            <a:r>
              <a:rPr sz="1300" spc="-25" dirty="0">
                <a:latin typeface="Arial"/>
                <a:cs typeface="Arial"/>
              </a:rPr>
              <a:t>w</a:t>
            </a:r>
            <a:r>
              <a:rPr sz="1300" spc="-5" dirty="0">
                <a:latin typeface="Arial"/>
                <a:cs typeface="Arial"/>
              </a:rPr>
              <a:t>i</a:t>
            </a:r>
            <a:r>
              <a:rPr sz="1300" spc="-10" dirty="0">
                <a:latin typeface="Arial"/>
                <a:cs typeface="Arial"/>
              </a:rPr>
              <a:t>th</a:t>
            </a:r>
            <a:r>
              <a:rPr sz="1300" spc="-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c</a:t>
            </a:r>
            <a:r>
              <a:rPr sz="1300" spc="-15" dirty="0">
                <a:latin typeface="Arial"/>
                <a:cs typeface="Arial"/>
              </a:rPr>
              <a:t>o</a:t>
            </a:r>
            <a:r>
              <a:rPr sz="1300" spc="-5" dirty="0">
                <a:latin typeface="Arial"/>
                <a:cs typeface="Arial"/>
              </a:rPr>
              <a:t>rr</a:t>
            </a:r>
            <a:r>
              <a:rPr sz="1300" spc="-15" dirty="0">
                <a:latin typeface="Arial"/>
                <a:cs typeface="Arial"/>
              </a:rPr>
              <a:t>e</a:t>
            </a:r>
            <a:r>
              <a:rPr sz="1300" spc="-5" dirty="0">
                <a:latin typeface="Arial"/>
                <a:cs typeface="Arial"/>
              </a:rPr>
              <a:t>ct </a:t>
            </a:r>
            <a:r>
              <a:rPr sz="1300" spc="-15" dirty="0">
                <a:latin typeface="Arial"/>
                <a:cs typeface="Arial"/>
              </a:rPr>
              <a:t>an</a:t>
            </a:r>
            <a:r>
              <a:rPr sz="1300" spc="-10" dirty="0">
                <a:latin typeface="Arial"/>
                <a:cs typeface="Arial"/>
              </a:rPr>
              <a:t>s</a:t>
            </a:r>
            <a:r>
              <a:rPr sz="1300" spc="-25" dirty="0">
                <a:latin typeface="Arial"/>
                <a:cs typeface="Arial"/>
              </a:rPr>
              <a:t>w</a:t>
            </a:r>
            <a:r>
              <a:rPr sz="1300" spc="-15" dirty="0">
                <a:latin typeface="Arial"/>
                <a:cs typeface="Arial"/>
              </a:rPr>
              <a:t>e</a:t>
            </a:r>
            <a:r>
              <a:rPr sz="1300" spc="-5" dirty="0">
                <a:latin typeface="Arial"/>
                <a:cs typeface="Arial"/>
              </a:rPr>
              <a:t>r</a:t>
            </a:r>
            <a:endParaRPr sz="1300" dirty="0">
              <a:latin typeface="Arial"/>
              <a:cs typeface="Arial"/>
            </a:endParaRPr>
          </a:p>
          <a:p>
            <a:pPr marL="218440" marR="5080" indent="-205740">
              <a:lnSpc>
                <a:spcPct val="100000"/>
              </a:lnSpc>
              <a:spcBef>
                <a:spcPts val="765"/>
              </a:spcBef>
              <a:buFont typeface="Wingdings 2"/>
              <a:buChar char=""/>
              <a:tabLst>
                <a:tab pos="218440" algn="l"/>
              </a:tabLst>
            </a:pPr>
            <a:r>
              <a:rPr sz="1300" spc="-10" dirty="0">
                <a:latin typeface="Arial"/>
                <a:cs typeface="Arial"/>
              </a:rPr>
              <a:t>Fr</a:t>
            </a:r>
            <a:r>
              <a:rPr sz="1300" spc="-15" dirty="0">
                <a:latin typeface="Arial"/>
                <a:cs typeface="Arial"/>
              </a:rPr>
              <a:t>om</a:t>
            </a:r>
            <a:r>
              <a:rPr sz="1300" spc="-5" dirty="0">
                <a:latin typeface="Arial"/>
                <a:cs typeface="Arial"/>
              </a:rPr>
              <a:t> </a:t>
            </a:r>
            <a:r>
              <a:rPr sz="1300" spc="-10" dirty="0">
                <a:latin typeface="Arial"/>
                <a:cs typeface="Arial"/>
              </a:rPr>
              <a:t>t</a:t>
            </a:r>
            <a:r>
              <a:rPr sz="1300" spc="-15" dirty="0">
                <a:latin typeface="Arial"/>
                <a:cs typeface="Arial"/>
              </a:rPr>
              <a:t>h</a:t>
            </a:r>
            <a:r>
              <a:rPr sz="1300" spc="-5" dirty="0">
                <a:latin typeface="Arial"/>
                <a:cs typeface="Arial"/>
              </a:rPr>
              <a:t>is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5" dirty="0">
                <a:latin typeface="Arial"/>
                <a:cs typeface="Arial"/>
              </a:rPr>
              <a:t>i</a:t>
            </a:r>
            <a:r>
              <a:rPr sz="1300" spc="-15" dirty="0">
                <a:latin typeface="Arial"/>
                <a:cs typeface="Arial"/>
              </a:rPr>
              <a:t>n</a:t>
            </a:r>
            <a:r>
              <a:rPr sz="1300" spc="-10" dirty="0">
                <a:latin typeface="Arial"/>
                <a:cs typeface="Arial"/>
              </a:rPr>
              <a:t>f</a:t>
            </a:r>
            <a:r>
              <a:rPr sz="1300" spc="-15" dirty="0">
                <a:latin typeface="Arial"/>
                <a:cs typeface="Arial"/>
              </a:rPr>
              <a:t>e</a:t>
            </a:r>
            <a:r>
              <a:rPr sz="1300" spc="-5" dirty="0">
                <a:latin typeface="Arial"/>
                <a:cs typeface="Arial"/>
              </a:rPr>
              <a:t>r </a:t>
            </a:r>
            <a:r>
              <a:rPr sz="1300" spc="-10" dirty="0">
                <a:latin typeface="Arial"/>
                <a:cs typeface="Arial"/>
              </a:rPr>
              <a:t>s</a:t>
            </a:r>
            <a:r>
              <a:rPr sz="1300" spc="-15" dirty="0">
                <a:latin typeface="Arial"/>
                <a:cs typeface="Arial"/>
              </a:rPr>
              <a:t>o</a:t>
            </a:r>
            <a:r>
              <a:rPr sz="1300" spc="-10" dirty="0">
                <a:latin typeface="Arial"/>
                <a:cs typeface="Arial"/>
              </a:rPr>
              <a:t>me</a:t>
            </a:r>
            <a:r>
              <a:rPr sz="1300" spc="-15" dirty="0">
                <a:latin typeface="Arial"/>
                <a:cs typeface="Arial"/>
              </a:rPr>
              <a:t> </a:t>
            </a:r>
            <a:r>
              <a:rPr sz="1300" spc="-10" dirty="0">
                <a:latin typeface="Arial"/>
                <a:cs typeface="Arial"/>
              </a:rPr>
              <a:t>f</a:t>
            </a:r>
            <a:r>
              <a:rPr sz="1300" spc="-15" dirty="0">
                <a:latin typeface="Arial"/>
                <a:cs typeface="Arial"/>
              </a:rPr>
              <a:t>o</a:t>
            </a:r>
            <a:r>
              <a:rPr sz="1300" spc="-10" dirty="0">
                <a:latin typeface="Arial"/>
                <a:cs typeface="Arial"/>
              </a:rPr>
              <a:t>rm</a:t>
            </a:r>
            <a:r>
              <a:rPr sz="1300" spc="10" dirty="0">
                <a:latin typeface="Arial"/>
                <a:cs typeface="Arial"/>
              </a:rPr>
              <a:t> </a:t>
            </a:r>
            <a:r>
              <a:rPr sz="1300" spc="-15" dirty="0">
                <a:latin typeface="Arial"/>
                <a:cs typeface="Arial"/>
              </a:rPr>
              <a:t>o</a:t>
            </a:r>
            <a:r>
              <a:rPr sz="1300" spc="-5" dirty="0">
                <a:latin typeface="Arial"/>
                <a:cs typeface="Arial"/>
              </a:rPr>
              <a:t>f r</a:t>
            </a:r>
            <a:r>
              <a:rPr sz="1300" spc="-15" dirty="0">
                <a:latin typeface="Arial"/>
                <a:cs typeface="Arial"/>
              </a:rPr>
              <a:t>u</a:t>
            </a:r>
            <a:r>
              <a:rPr sz="1300" spc="-5" dirty="0">
                <a:latin typeface="Arial"/>
                <a:cs typeface="Arial"/>
              </a:rPr>
              <a:t>l</a:t>
            </a:r>
            <a:r>
              <a:rPr sz="1300" spc="-15" dirty="0">
                <a:latin typeface="Arial"/>
                <a:cs typeface="Arial"/>
              </a:rPr>
              <a:t>e</a:t>
            </a:r>
            <a:r>
              <a:rPr sz="1300" spc="-10" dirty="0">
                <a:latin typeface="Arial"/>
                <a:cs typeface="Arial"/>
              </a:rPr>
              <a:t>s</a:t>
            </a:r>
            <a:r>
              <a:rPr sz="1300" spc="-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gene</a:t>
            </a:r>
            <a:r>
              <a:rPr sz="1300" spc="-5" dirty="0">
                <a:latin typeface="Arial"/>
                <a:cs typeface="Arial"/>
              </a:rPr>
              <a:t>r</a:t>
            </a:r>
            <a:r>
              <a:rPr sz="1300" spc="-15" dirty="0">
                <a:latin typeface="Arial"/>
                <a:cs typeface="Arial"/>
              </a:rPr>
              <a:t>a</a:t>
            </a:r>
            <a:r>
              <a:rPr sz="1300" spc="-5" dirty="0">
                <a:latin typeface="Arial"/>
                <a:cs typeface="Arial"/>
              </a:rPr>
              <a:t>li</a:t>
            </a:r>
            <a:r>
              <a:rPr lang="en-US" sz="1300" spc="-5" dirty="0">
                <a:latin typeface="Arial"/>
                <a:cs typeface="Arial"/>
              </a:rPr>
              <a:t>z</a:t>
            </a:r>
            <a:r>
              <a:rPr sz="1300" spc="-15" dirty="0">
                <a:latin typeface="Arial"/>
                <a:cs typeface="Arial"/>
              </a:rPr>
              <a:t>e</a:t>
            </a:r>
            <a:r>
              <a:rPr sz="1300" spc="-5" dirty="0">
                <a:latin typeface="Arial"/>
                <a:cs typeface="Arial"/>
              </a:rPr>
              <a:t>)</a:t>
            </a:r>
            <a:endParaRPr sz="1300" dirty="0">
              <a:latin typeface="Arial"/>
              <a:cs typeface="Arial"/>
            </a:endParaRPr>
          </a:p>
        </p:txBody>
      </p:sp>
      <p:sp>
        <p:nvSpPr>
          <p:cNvPr id="11" name="object 5"/>
          <p:cNvSpPr txBox="1"/>
          <p:nvPr/>
        </p:nvSpPr>
        <p:spPr>
          <a:xfrm>
            <a:off x="8195447" y="3220448"/>
            <a:ext cx="2748915" cy="600164"/>
          </a:xfrm>
          <a:prstGeom prst="rect">
            <a:avLst/>
          </a:prstGeom>
        </p:spPr>
        <p:txBody>
          <a:bodyPr vert="horz" wrap="square" lIns="0" tIns="0" rIns="0" bIns="0" rtlCol="0">
            <a:spAutoFit/>
          </a:bodyPr>
          <a:lstStyle/>
          <a:p>
            <a:pPr marL="217804" marR="5080" indent="-205740">
              <a:lnSpc>
                <a:spcPct val="99600"/>
              </a:lnSpc>
            </a:pPr>
            <a:r>
              <a:rPr sz="1300" spc="-10" dirty="0">
                <a:latin typeface="Arial"/>
                <a:cs typeface="Arial"/>
              </a:rPr>
              <a:t>– </a:t>
            </a:r>
            <a:r>
              <a:rPr sz="1300" spc="175" dirty="0">
                <a:latin typeface="Arial"/>
                <a:cs typeface="Arial"/>
              </a:rPr>
              <a:t> </a:t>
            </a:r>
            <a:r>
              <a:rPr sz="1300" spc="-15" dirty="0">
                <a:latin typeface="Arial"/>
                <a:cs typeface="Arial"/>
              </a:rPr>
              <a:t>A</a:t>
            </a:r>
            <a:r>
              <a:rPr sz="1300" spc="-10" dirty="0">
                <a:latin typeface="Arial"/>
                <a:cs typeface="Arial"/>
              </a:rPr>
              <a:t>ct</a:t>
            </a:r>
            <a:r>
              <a:rPr sz="1300" spc="-15" dirty="0">
                <a:latin typeface="Arial"/>
                <a:cs typeface="Arial"/>
              </a:rPr>
              <a:t>ua</a:t>
            </a:r>
            <a:r>
              <a:rPr sz="1300" spc="-5" dirty="0">
                <a:latin typeface="Arial"/>
                <a:cs typeface="Arial"/>
              </a:rPr>
              <a:t>ll</a:t>
            </a:r>
            <a:r>
              <a:rPr sz="1300" spc="-120" dirty="0">
                <a:latin typeface="Arial"/>
                <a:cs typeface="Arial"/>
              </a:rPr>
              <a:t>y</a:t>
            </a:r>
            <a:r>
              <a:rPr sz="1300" spc="-5" dirty="0">
                <a:latin typeface="Arial"/>
                <a:cs typeface="Arial"/>
              </a:rPr>
              <a:t>,</a:t>
            </a:r>
            <a:r>
              <a:rPr sz="1300" spc="10" dirty="0">
                <a:latin typeface="Arial"/>
                <a:cs typeface="Arial"/>
              </a:rPr>
              <a:t> </a:t>
            </a:r>
            <a:r>
              <a:rPr sz="1300" spc="-15" dirty="0">
                <a:latin typeface="Arial"/>
                <a:cs typeface="Arial"/>
              </a:rPr>
              <a:t>be</a:t>
            </a:r>
            <a:r>
              <a:rPr sz="1300" spc="-10" dirty="0">
                <a:latin typeface="Arial"/>
                <a:cs typeface="Arial"/>
              </a:rPr>
              <a:t>f</a:t>
            </a:r>
            <a:r>
              <a:rPr sz="1300" spc="-15" dirty="0">
                <a:latin typeface="Arial"/>
                <a:cs typeface="Arial"/>
              </a:rPr>
              <a:t>o</a:t>
            </a:r>
            <a:r>
              <a:rPr sz="1300" spc="-10" dirty="0">
                <a:latin typeface="Arial"/>
                <a:cs typeface="Arial"/>
              </a:rPr>
              <a:t>re</a:t>
            </a:r>
            <a:r>
              <a:rPr sz="1300" spc="-1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i</a:t>
            </a:r>
            <a:r>
              <a:rPr sz="1300" spc="-15" dirty="0">
                <a:latin typeface="Arial"/>
                <a:cs typeface="Arial"/>
              </a:rPr>
              <a:t>n</a:t>
            </a:r>
            <a:r>
              <a:rPr sz="1300" spc="-10" dirty="0">
                <a:latin typeface="Arial"/>
                <a:cs typeface="Arial"/>
              </a:rPr>
              <a:t>f</a:t>
            </a:r>
            <a:r>
              <a:rPr sz="1300" spc="-15" dirty="0">
                <a:latin typeface="Arial"/>
                <a:cs typeface="Arial"/>
              </a:rPr>
              <a:t>e</a:t>
            </a:r>
            <a:r>
              <a:rPr sz="1300" spc="-5" dirty="0">
                <a:latin typeface="Arial"/>
                <a:cs typeface="Arial"/>
              </a:rPr>
              <a:t>r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a:t>
            </a:r>
            <a:r>
              <a:rPr sz="1300" spc="-15" dirty="0">
                <a:latin typeface="Arial"/>
                <a:cs typeface="Arial"/>
              </a:rPr>
              <a:t>u</a:t>
            </a:r>
            <a:r>
              <a:rPr sz="1300" spc="-5" dirty="0">
                <a:latin typeface="Arial"/>
                <a:cs typeface="Arial"/>
              </a:rPr>
              <a:t>l</a:t>
            </a:r>
            <a:r>
              <a:rPr sz="1300" spc="-15" dirty="0">
                <a:latin typeface="Arial"/>
                <a:cs typeface="Arial"/>
              </a:rPr>
              <a:t>e</a:t>
            </a:r>
            <a:r>
              <a:rPr sz="1300" spc="-5" dirty="0">
                <a:latin typeface="Arial"/>
                <a:cs typeface="Arial"/>
              </a:rPr>
              <a:t>s,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e</a:t>
            </a:r>
            <a:r>
              <a:rPr sz="1300" spc="-25" dirty="0">
                <a:latin typeface="Arial"/>
                <a:cs typeface="Arial"/>
              </a:rPr>
              <a:t>x</a:t>
            </a:r>
            <a:r>
              <a:rPr sz="1300" spc="-10" dirty="0">
                <a:latin typeface="Arial"/>
                <a:cs typeface="Arial"/>
              </a:rPr>
              <a:t>t</a:t>
            </a:r>
            <a:r>
              <a:rPr sz="1300" spc="-5" dirty="0">
                <a:latin typeface="Arial"/>
                <a:cs typeface="Arial"/>
              </a:rPr>
              <a:t>r</a:t>
            </a:r>
            <a:r>
              <a:rPr sz="1300" spc="-15" dirty="0">
                <a:latin typeface="Arial"/>
                <a:cs typeface="Arial"/>
              </a:rPr>
              <a:t>a</a:t>
            </a:r>
            <a:r>
              <a:rPr sz="1300" spc="-5" dirty="0">
                <a:latin typeface="Arial"/>
                <a:cs typeface="Arial"/>
              </a:rPr>
              <a:t>ct</a:t>
            </a:r>
            <a:r>
              <a:rPr sz="1300" spc="10" dirty="0">
                <a:latin typeface="Arial"/>
                <a:cs typeface="Arial"/>
              </a:rPr>
              <a:t> </a:t>
            </a:r>
            <a:r>
              <a:rPr sz="1300" i="1" spc="-10" dirty="0">
                <a:latin typeface="Arial"/>
                <a:cs typeface="Arial"/>
              </a:rPr>
              <a:t>f</a:t>
            </a:r>
            <a:r>
              <a:rPr sz="1300" i="1" spc="-15" dirty="0">
                <a:latin typeface="Arial"/>
                <a:cs typeface="Arial"/>
              </a:rPr>
              <a:t>ea</a:t>
            </a:r>
            <a:r>
              <a:rPr sz="1300" i="1" spc="-10" dirty="0">
                <a:latin typeface="Arial"/>
                <a:cs typeface="Arial"/>
              </a:rPr>
              <a:t>t</a:t>
            </a:r>
            <a:r>
              <a:rPr sz="1300" i="1" spc="-15" dirty="0">
                <a:latin typeface="Arial"/>
                <a:cs typeface="Arial"/>
              </a:rPr>
              <a:t>u</a:t>
            </a:r>
            <a:r>
              <a:rPr sz="1300" i="1" spc="-5" dirty="0">
                <a:latin typeface="Arial"/>
                <a:cs typeface="Arial"/>
              </a:rPr>
              <a:t>r</a:t>
            </a:r>
            <a:r>
              <a:rPr sz="1300" i="1" spc="-15" dirty="0">
                <a:latin typeface="Arial"/>
                <a:cs typeface="Arial"/>
              </a:rPr>
              <a:t>e</a:t>
            </a:r>
            <a:r>
              <a:rPr sz="1300" i="1" spc="-10" dirty="0">
                <a:latin typeface="Arial"/>
                <a:cs typeface="Arial"/>
              </a:rPr>
              <a:t>s</a:t>
            </a:r>
            <a:r>
              <a:rPr sz="1300" i="1" spc="-5" dirty="0">
                <a:latin typeface="Arial"/>
                <a:cs typeface="Arial"/>
              </a:rPr>
              <a:t> </a:t>
            </a:r>
            <a:r>
              <a:rPr sz="1300" spc="-5" dirty="0">
                <a:latin typeface="Arial"/>
                <a:cs typeface="Arial"/>
              </a:rPr>
              <a:t>(like</a:t>
            </a:r>
            <a:r>
              <a:rPr sz="1300" spc="-15" dirty="0">
                <a:latin typeface="Arial"/>
                <a:cs typeface="Arial"/>
              </a:rPr>
              <a:t> </a:t>
            </a:r>
            <a:r>
              <a:rPr sz="1300" spc="-10" dirty="0">
                <a:latin typeface="Arial"/>
                <a:cs typeface="Arial"/>
              </a:rPr>
              <a:t>c</a:t>
            </a:r>
            <a:r>
              <a:rPr sz="1300" spc="-15" dirty="0">
                <a:latin typeface="Arial"/>
                <a:cs typeface="Arial"/>
              </a:rPr>
              <a:t>o</a:t>
            </a:r>
            <a:r>
              <a:rPr sz="1300" spc="-5" dirty="0">
                <a:latin typeface="Arial"/>
                <a:cs typeface="Arial"/>
              </a:rPr>
              <a:t>l</a:t>
            </a:r>
            <a:r>
              <a:rPr sz="1300" spc="-15" dirty="0">
                <a:latin typeface="Arial"/>
                <a:cs typeface="Arial"/>
              </a:rPr>
              <a:t>o</a:t>
            </a:r>
            <a:r>
              <a:rPr sz="1300" spc="-80" dirty="0">
                <a:latin typeface="Arial"/>
                <a:cs typeface="Arial"/>
              </a:rPr>
              <a:t>r</a:t>
            </a:r>
            <a:r>
              <a:rPr sz="1300" spc="-5" dirty="0">
                <a:latin typeface="Arial"/>
                <a:cs typeface="Arial"/>
              </a:rPr>
              <a:t>, s</a:t>
            </a:r>
            <a:r>
              <a:rPr sz="1300" spc="-15" dirty="0">
                <a:latin typeface="Arial"/>
                <a:cs typeface="Arial"/>
              </a:rPr>
              <a:t>hape</a:t>
            </a:r>
            <a:r>
              <a:rPr sz="1300" spc="-5" dirty="0">
                <a:latin typeface="Arial"/>
                <a:cs typeface="Arial"/>
              </a:rPr>
              <a:t>,</a:t>
            </a:r>
            <a:r>
              <a:rPr sz="1300" spc="-15" dirty="0">
                <a:latin typeface="Arial"/>
                <a:cs typeface="Arial"/>
              </a:rPr>
              <a:t> numbe</a:t>
            </a:r>
            <a:r>
              <a:rPr sz="1300" spc="-5" dirty="0">
                <a:latin typeface="Arial"/>
                <a:cs typeface="Arial"/>
              </a:rPr>
              <a:t>r</a:t>
            </a:r>
            <a:r>
              <a:rPr sz="1300" spc="-15" dirty="0">
                <a:latin typeface="Arial"/>
                <a:cs typeface="Arial"/>
              </a:rPr>
              <a:t> o</a:t>
            </a:r>
            <a:r>
              <a:rPr sz="1300" spc="-5" dirty="0">
                <a:latin typeface="Arial"/>
                <a:cs typeface="Arial"/>
              </a:rPr>
              <a:t>f</a:t>
            </a:r>
            <a:r>
              <a:rPr sz="1300" spc="10" dirty="0">
                <a:latin typeface="Arial"/>
                <a:cs typeface="Arial"/>
              </a:rPr>
              <a:t> </a:t>
            </a:r>
            <a:r>
              <a:rPr sz="1300" spc="-15" dirty="0">
                <a:latin typeface="Arial"/>
                <a:cs typeface="Arial"/>
              </a:rPr>
              <a:t>edge</a:t>
            </a:r>
            <a:r>
              <a:rPr sz="1300" spc="-5" dirty="0">
                <a:latin typeface="Arial"/>
                <a:cs typeface="Arial"/>
              </a:rPr>
              <a:t>s,</a:t>
            </a:r>
            <a:r>
              <a:rPr sz="1300" spc="-15" dirty="0">
                <a:latin typeface="Arial"/>
                <a:cs typeface="Arial"/>
              </a:rPr>
              <a:t> e</a:t>
            </a:r>
            <a:r>
              <a:rPr sz="1300" spc="-10" dirty="0">
                <a:latin typeface="Arial"/>
                <a:cs typeface="Arial"/>
              </a:rPr>
              <a:t>tc.</a:t>
            </a:r>
            <a:r>
              <a:rPr sz="1300" spc="-5" dirty="0">
                <a:latin typeface="Arial"/>
                <a:cs typeface="Arial"/>
              </a:rPr>
              <a:t>)</a:t>
            </a:r>
            <a:endParaRPr sz="1300" dirty="0">
              <a:latin typeface="Arial"/>
              <a:cs typeface="Arial"/>
            </a:endParaRPr>
          </a:p>
        </p:txBody>
      </p:sp>
      <p:sp>
        <p:nvSpPr>
          <p:cNvPr id="12" name="object 6"/>
          <p:cNvSpPr txBox="1"/>
          <p:nvPr/>
        </p:nvSpPr>
        <p:spPr>
          <a:xfrm>
            <a:off x="7989706" y="3912344"/>
            <a:ext cx="3023235" cy="1376045"/>
          </a:xfrm>
          <a:prstGeom prst="rect">
            <a:avLst/>
          </a:prstGeom>
        </p:spPr>
        <p:txBody>
          <a:bodyPr vert="horz" wrap="square" lIns="0" tIns="0" rIns="0" bIns="0" rtlCol="0">
            <a:spAutoFit/>
          </a:bodyPr>
          <a:lstStyle/>
          <a:p>
            <a:pPr marL="218440" marR="5080" indent="-205740">
              <a:lnSpc>
                <a:spcPts val="1550"/>
              </a:lnSpc>
              <a:buFont typeface="Wingdings 2"/>
              <a:buChar char=""/>
              <a:tabLst>
                <a:tab pos="218440" algn="l"/>
              </a:tabLst>
            </a:pPr>
            <a:r>
              <a:rPr sz="1300" dirty="0">
                <a:latin typeface="Arial"/>
                <a:cs typeface="Arial"/>
              </a:rPr>
              <a:t>T</a:t>
            </a:r>
            <a:r>
              <a:rPr sz="1300" spc="-15" dirty="0">
                <a:latin typeface="Arial"/>
                <a:cs typeface="Arial"/>
              </a:rPr>
              <a:t>he</a:t>
            </a:r>
            <a:r>
              <a:rPr sz="1300" spc="-10" dirty="0">
                <a:latin typeface="Arial"/>
                <a:cs typeface="Arial"/>
              </a:rPr>
              <a:t>n</a:t>
            </a:r>
            <a:r>
              <a:rPr sz="1300" spc="-1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15" dirty="0">
                <a:latin typeface="Arial"/>
                <a:cs typeface="Arial"/>
              </a:rPr>
              <a:t>app</a:t>
            </a:r>
            <a:r>
              <a:rPr sz="1300" spc="-5" dirty="0">
                <a:latin typeface="Arial"/>
                <a:cs typeface="Arial"/>
              </a:rPr>
              <a:t>ly</a:t>
            </a:r>
            <a:r>
              <a:rPr sz="1300" spc="-15" dirty="0">
                <a:latin typeface="Arial"/>
                <a:cs typeface="Arial"/>
              </a:rPr>
              <a:t> </a:t>
            </a:r>
            <a:r>
              <a:rPr sz="1300" spc="-10" dirty="0">
                <a:latin typeface="Arial"/>
                <a:cs typeface="Arial"/>
              </a:rPr>
              <a:t>t</a:t>
            </a:r>
            <a:r>
              <a:rPr sz="1300" spc="-15" dirty="0">
                <a:latin typeface="Arial"/>
                <a:cs typeface="Arial"/>
              </a:rPr>
              <a:t>he</a:t>
            </a:r>
            <a:r>
              <a:rPr sz="1300" spc="-10" dirty="0">
                <a:latin typeface="Arial"/>
                <a:cs typeface="Arial"/>
              </a:rPr>
              <a:t>se</a:t>
            </a:r>
            <a:r>
              <a:rPr sz="1300" spc="-5" dirty="0">
                <a:latin typeface="Arial"/>
                <a:cs typeface="Arial"/>
              </a:rPr>
              <a:t> r</a:t>
            </a:r>
            <a:r>
              <a:rPr sz="1300" spc="-15" dirty="0">
                <a:latin typeface="Arial"/>
                <a:cs typeface="Arial"/>
              </a:rPr>
              <a:t>u</a:t>
            </a:r>
            <a:r>
              <a:rPr sz="1300" spc="-5" dirty="0">
                <a:latin typeface="Arial"/>
                <a:cs typeface="Arial"/>
              </a:rPr>
              <a:t>l</a:t>
            </a:r>
            <a:r>
              <a:rPr sz="1300" spc="-15" dirty="0">
                <a:latin typeface="Arial"/>
                <a:cs typeface="Arial"/>
              </a:rPr>
              <a:t>e</a:t>
            </a:r>
            <a:r>
              <a:rPr sz="1300" spc="-10" dirty="0">
                <a:latin typeface="Arial"/>
                <a:cs typeface="Arial"/>
              </a:rPr>
              <a:t>s</a:t>
            </a:r>
            <a:r>
              <a:rPr sz="1300" spc="-15" dirty="0">
                <a:latin typeface="Arial"/>
                <a:cs typeface="Arial"/>
              </a:rPr>
              <a:t> </a:t>
            </a:r>
            <a:r>
              <a:rPr sz="1300" spc="-10" dirty="0">
                <a:latin typeface="Arial"/>
                <a:cs typeface="Arial"/>
              </a:rPr>
              <a:t>to</a:t>
            </a:r>
            <a:r>
              <a:rPr sz="1300" spc="-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ne</a:t>
            </a:r>
            <a:r>
              <a:rPr sz="1300" spc="-10" dirty="0">
                <a:latin typeface="Arial"/>
                <a:cs typeface="Arial"/>
              </a:rPr>
              <a:t>w</a:t>
            </a:r>
            <a:r>
              <a:rPr sz="1300" spc="-5"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le in</a:t>
            </a:r>
            <a:r>
              <a:rPr sz="1300" spc="-15" dirty="0">
                <a:latin typeface="Arial"/>
                <a:cs typeface="Arial"/>
              </a:rPr>
              <a:t> o</a:t>
            </a:r>
            <a:r>
              <a:rPr sz="1300" spc="-5" dirty="0">
                <a:latin typeface="Arial"/>
                <a:cs typeface="Arial"/>
              </a:rPr>
              <a:t>r</a:t>
            </a:r>
            <a:r>
              <a:rPr sz="1300" spc="-15" dirty="0">
                <a:latin typeface="Arial"/>
                <a:cs typeface="Arial"/>
              </a:rPr>
              <a:t>de</a:t>
            </a:r>
            <a:r>
              <a:rPr sz="1300" spc="-5" dirty="0">
                <a:latin typeface="Arial"/>
                <a:cs typeface="Arial"/>
              </a:rPr>
              <a:t>r</a:t>
            </a:r>
            <a:r>
              <a:rPr sz="1300" spc="-15" dirty="0">
                <a:latin typeface="Arial"/>
                <a:cs typeface="Arial"/>
              </a:rPr>
              <a:t> </a:t>
            </a:r>
            <a:r>
              <a:rPr sz="1300" spc="-10" dirty="0">
                <a:latin typeface="Arial"/>
                <a:cs typeface="Arial"/>
              </a:rPr>
              <a:t>to</a:t>
            </a:r>
            <a:r>
              <a:rPr sz="1300" spc="10"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ed</a:t>
            </a:r>
            <a:r>
              <a:rPr sz="1300" spc="-5" dirty="0">
                <a:latin typeface="Arial"/>
                <a:cs typeface="Arial"/>
              </a:rPr>
              <a:t>ict</a:t>
            </a:r>
            <a:r>
              <a:rPr sz="1300" spc="-1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5" dirty="0">
                <a:latin typeface="Arial"/>
                <a:cs typeface="Arial"/>
              </a:rPr>
              <a:t>an</a:t>
            </a:r>
            <a:r>
              <a:rPr sz="1300" spc="-10" dirty="0">
                <a:latin typeface="Arial"/>
                <a:cs typeface="Arial"/>
              </a:rPr>
              <a:t>s</a:t>
            </a:r>
            <a:r>
              <a:rPr sz="1300" spc="-25" dirty="0">
                <a:latin typeface="Arial"/>
                <a:cs typeface="Arial"/>
              </a:rPr>
              <a:t>w</a:t>
            </a:r>
            <a:r>
              <a:rPr sz="1300" spc="-15" dirty="0">
                <a:latin typeface="Arial"/>
                <a:cs typeface="Arial"/>
              </a:rPr>
              <a:t>e</a:t>
            </a:r>
            <a:r>
              <a:rPr sz="1300" spc="-5" dirty="0">
                <a:latin typeface="Arial"/>
                <a:cs typeface="Arial"/>
              </a:rPr>
              <a:t>r</a:t>
            </a:r>
            <a:endParaRPr sz="1300">
              <a:latin typeface="Arial"/>
              <a:cs typeface="Arial"/>
            </a:endParaRPr>
          </a:p>
          <a:p>
            <a:pPr marL="218440" marR="166370" indent="-205740">
              <a:lnSpc>
                <a:spcPct val="99600"/>
              </a:lnSpc>
              <a:spcBef>
                <a:spcPts val="735"/>
              </a:spcBef>
              <a:buFont typeface="Wingdings 2"/>
              <a:buChar char=""/>
              <a:tabLst>
                <a:tab pos="218440" algn="l"/>
              </a:tabLst>
            </a:pPr>
            <a:r>
              <a:rPr sz="1300" spc="-10" dirty="0">
                <a:latin typeface="Arial"/>
                <a:cs typeface="Arial"/>
              </a:rPr>
              <a:t>I</a:t>
            </a:r>
            <a:r>
              <a:rPr sz="1300" spc="-5" dirty="0">
                <a:latin typeface="Arial"/>
                <a:cs typeface="Arial"/>
              </a:rPr>
              <a:t>f</a:t>
            </a:r>
            <a:r>
              <a:rPr sz="1300" spc="10"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ge</a:t>
            </a:r>
            <a:r>
              <a:rPr sz="1300" spc="-5" dirty="0">
                <a:latin typeface="Arial"/>
                <a:cs typeface="Arial"/>
              </a:rPr>
              <a:t>t </a:t>
            </a:r>
            <a:r>
              <a:rPr sz="1300" spc="-10" dirty="0">
                <a:latin typeface="Arial"/>
                <a:cs typeface="Arial"/>
              </a:rPr>
              <a:t>a</a:t>
            </a:r>
            <a:r>
              <a:rPr sz="1300" spc="-5" dirty="0">
                <a:latin typeface="Arial"/>
                <a:cs typeface="Arial"/>
              </a:rPr>
              <a:t> </a:t>
            </a:r>
            <a:r>
              <a:rPr sz="1300" spc="-15" dirty="0">
                <a:latin typeface="Arial"/>
                <a:cs typeface="Arial"/>
              </a:rPr>
              <a:t>ne</a:t>
            </a:r>
            <a:r>
              <a:rPr sz="1300" spc="-10" dirty="0">
                <a:latin typeface="Arial"/>
                <a:cs typeface="Arial"/>
              </a:rPr>
              <a:t>w</a:t>
            </a:r>
            <a:r>
              <a:rPr sz="1300" spc="-15" dirty="0">
                <a:latin typeface="Arial"/>
                <a:cs typeface="Arial"/>
              </a:rPr>
              <a:t> </a:t>
            </a:r>
            <a:r>
              <a:rPr sz="1300" spc="-10" dirty="0">
                <a:latin typeface="Arial"/>
                <a:cs typeface="Arial"/>
              </a:rPr>
              <a:t>c</a:t>
            </a:r>
            <a:r>
              <a:rPr sz="1300" spc="-15" dirty="0">
                <a:latin typeface="Arial"/>
                <a:cs typeface="Arial"/>
              </a:rPr>
              <a:t>o</a:t>
            </a:r>
            <a:r>
              <a:rPr sz="1300" spc="-5" dirty="0">
                <a:latin typeface="Arial"/>
                <a:cs typeface="Arial"/>
              </a:rPr>
              <a:t>rr</a:t>
            </a:r>
            <a:r>
              <a:rPr sz="1300" spc="-15" dirty="0">
                <a:latin typeface="Arial"/>
                <a:cs typeface="Arial"/>
              </a:rPr>
              <a:t>e</a:t>
            </a:r>
            <a:r>
              <a:rPr sz="1300" spc="-5" dirty="0">
                <a:latin typeface="Arial"/>
                <a:cs typeface="Arial"/>
              </a:rPr>
              <a:t>ct </a:t>
            </a:r>
            <a:r>
              <a:rPr sz="1300" spc="-15" dirty="0">
                <a:latin typeface="Arial"/>
                <a:cs typeface="Arial"/>
              </a:rPr>
              <a:t>an</a:t>
            </a:r>
            <a:r>
              <a:rPr sz="1300" spc="-10" dirty="0">
                <a:latin typeface="Arial"/>
                <a:cs typeface="Arial"/>
              </a:rPr>
              <a:t>s</a:t>
            </a:r>
            <a:r>
              <a:rPr sz="1300" spc="-25" dirty="0">
                <a:latin typeface="Arial"/>
                <a:cs typeface="Arial"/>
              </a:rPr>
              <a:t>w</a:t>
            </a:r>
            <a:r>
              <a:rPr sz="1300" spc="-15" dirty="0">
                <a:latin typeface="Arial"/>
                <a:cs typeface="Arial"/>
              </a:rPr>
              <a:t>e</a:t>
            </a:r>
            <a:r>
              <a:rPr sz="1300" spc="-80" dirty="0">
                <a:latin typeface="Arial"/>
                <a:cs typeface="Arial"/>
              </a:rPr>
              <a:t>r</a:t>
            </a:r>
            <a:r>
              <a:rPr sz="1300" spc="-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c</a:t>
            </a:r>
            <a:r>
              <a:rPr sz="1300" spc="-15" dirty="0">
                <a:latin typeface="Arial"/>
                <a:cs typeface="Arial"/>
              </a:rPr>
              <a:t>a</a:t>
            </a:r>
            <a:r>
              <a:rPr sz="1300" spc="-10" dirty="0">
                <a:latin typeface="Arial"/>
                <a:cs typeface="Arial"/>
              </a:rPr>
              <a:t>n</a:t>
            </a:r>
            <a:r>
              <a:rPr sz="1300" spc="-5" dirty="0">
                <a:latin typeface="Arial"/>
                <a:cs typeface="Arial"/>
              </a:rPr>
              <a:t> </a:t>
            </a:r>
            <a:r>
              <a:rPr sz="1300" spc="-10" dirty="0">
                <a:latin typeface="Arial"/>
                <a:cs typeface="Arial"/>
              </a:rPr>
              <a:t>c</a:t>
            </a:r>
            <a:r>
              <a:rPr sz="1300" spc="-15" dirty="0">
                <a:latin typeface="Arial"/>
                <a:cs typeface="Arial"/>
              </a:rPr>
              <a:t>o</a:t>
            </a:r>
            <a:r>
              <a:rPr sz="1300" spc="-5" dirty="0">
                <a:latin typeface="Arial"/>
                <a:cs typeface="Arial"/>
              </a:rPr>
              <a:t>rr</a:t>
            </a:r>
            <a:r>
              <a:rPr sz="1300" spc="-15" dirty="0">
                <a:latin typeface="Arial"/>
                <a:cs typeface="Arial"/>
              </a:rPr>
              <a:t>e</a:t>
            </a:r>
            <a:r>
              <a:rPr sz="1300" spc="-5" dirty="0">
                <a:latin typeface="Arial"/>
                <a:cs typeface="Arial"/>
              </a:rPr>
              <a:t>ct </a:t>
            </a:r>
            <a:r>
              <a:rPr sz="1300" spc="-25" dirty="0">
                <a:latin typeface="Arial"/>
                <a:cs typeface="Arial"/>
              </a:rPr>
              <a:t>y</a:t>
            </a:r>
            <a:r>
              <a:rPr sz="1300" spc="-15" dirty="0">
                <a:latin typeface="Arial"/>
                <a:cs typeface="Arial"/>
              </a:rPr>
              <a:t>ou</a:t>
            </a:r>
            <a:r>
              <a:rPr sz="1300" spc="-5" dirty="0">
                <a:latin typeface="Arial"/>
                <a:cs typeface="Arial"/>
              </a:rPr>
              <a:t>r r</a:t>
            </a:r>
            <a:r>
              <a:rPr sz="1300" spc="-15" dirty="0">
                <a:latin typeface="Arial"/>
                <a:cs typeface="Arial"/>
              </a:rPr>
              <a:t>u</a:t>
            </a:r>
            <a:r>
              <a:rPr sz="1300" spc="-5" dirty="0">
                <a:latin typeface="Arial"/>
                <a:cs typeface="Arial"/>
              </a:rPr>
              <a:t>l</a:t>
            </a:r>
            <a:r>
              <a:rPr sz="1300" spc="-15" dirty="0">
                <a:latin typeface="Arial"/>
                <a:cs typeface="Arial"/>
              </a:rPr>
              <a:t>e</a:t>
            </a:r>
            <a:r>
              <a:rPr sz="1300" spc="-10" dirty="0">
                <a:latin typeface="Arial"/>
                <a:cs typeface="Arial"/>
              </a:rPr>
              <a:t>s</a:t>
            </a:r>
            <a:r>
              <a:rPr sz="1300" spc="-5" dirty="0">
                <a:latin typeface="Arial"/>
                <a:cs typeface="Arial"/>
              </a:rPr>
              <a:t> </a:t>
            </a:r>
            <a:r>
              <a:rPr sz="1300" spc="-15" dirty="0">
                <a:latin typeface="Arial"/>
                <a:cs typeface="Arial"/>
              </a:rPr>
              <a:t>an</a:t>
            </a:r>
            <a:r>
              <a:rPr sz="1300" spc="-10" dirty="0">
                <a:latin typeface="Arial"/>
                <a:cs typeface="Arial"/>
              </a:rPr>
              <a:t>d</a:t>
            </a:r>
            <a:r>
              <a:rPr sz="1300" spc="-15" dirty="0">
                <a:latin typeface="Arial"/>
                <a:cs typeface="Arial"/>
              </a:rPr>
              <a:t> ge</a:t>
            </a:r>
            <a:r>
              <a:rPr sz="1300" spc="-5" dirty="0">
                <a:latin typeface="Arial"/>
                <a:cs typeface="Arial"/>
              </a:rPr>
              <a:t>t </a:t>
            </a:r>
            <a:r>
              <a:rPr sz="1300" spc="-15" dirty="0">
                <a:latin typeface="Arial"/>
                <a:cs typeface="Arial"/>
              </a:rPr>
              <a:t>e</a:t>
            </a:r>
            <a:r>
              <a:rPr sz="1300" spc="-25" dirty="0">
                <a:latin typeface="Arial"/>
                <a:cs typeface="Arial"/>
              </a:rPr>
              <a:t>v</a:t>
            </a:r>
            <a:r>
              <a:rPr sz="1300" spc="-15" dirty="0">
                <a:latin typeface="Arial"/>
                <a:cs typeface="Arial"/>
              </a:rPr>
              <a:t>e</a:t>
            </a:r>
            <a:r>
              <a:rPr sz="1300" spc="-10" dirty="0">
                <a:latin typeface="Arial"/>
                <a:cs typeface="Arial"/>
              </a:rPr>
              <a:t>n</a:t>
            </a:r>
            <a:r>
              <a:rPr sz="1300" spc="-5" dirty="0">
                <a:latin typeface="Arial"/>
                <a:cs typeface="Arial"/>
              </a:rPr>
              <a:t> </a:t>
            </a:r>
            <a:r>
              <a:rPr sz="1300" spc="-15" dirty="0">
                <a:latin typeface="Arial"/>
                <a:cs typeface="Arial"/>
              </a:rPr>
              <a:t>be</a:t>
            </a:r>
            <a:r>
              <a:rPr sz="1300" spc="-10" dirty="0">
                <a:latin typeface="Arial"/>
                <a:cs typeface="Arial"/>
              </a:rPr>
              <a:t>tt</a:t>
            </a:r>
            <a:r>
              <a:rPr sz="1300" spc="-15" dirty="0">
                <a:latin typeface="Arial"/>
                <a:cs typeface="Arial"/>
              </a:rPr>
              <a:t>e</a:t>
            </a:r>
            <a:r>
              <a:rPr sz="1300" spc="-5" dirty="0">
                <a:latin typeface="Arial"/>
                <a:cs typeface="Arial"/>
              </a:rPr>
              <a:t>r</a:t>
            </a:r>
            <a:endParaRPr sz="1300">
              <a:latin typeface="Arial"/>
              <a:cs typeface="Arial"/>
            </a:endParaRPr>
          </a:p>
          <a:p>
            <a:pPr marL="218440" indent="-205740">
              <a:lnSpc>
                <a:spcPct val="100000"/>
              </a:lnSpc>
              <a:spcBef>
                <a:spcPts val="765"/>
              </a:spcBef>
              <a:buFont typeface="Wingdings 2"/>
              <a:buChar char=""/>
              <a:tabLst>
                <a:tab pos="218440" algn="l"/>
              </a:tabLst>
            </a:pPr>
            <a:r>
              <a:rPr sz="1300" spc="-10" dirty="0">
                <a:latin typeface="Arial"/>
                <a:cs typeface="Arial"/>
              </a:rPr>
              <a:t>R</a:t>
            </a:r>
            <a:r>
              <a:rPr sz="1300" spc="-15" dirty="0">
                <a:latin typeface="Arial"/>
                <a:cs typeface="Arial"/>
              </a:rPr>
              <a:t>ema</a:t>
            </a:r>
            <a:r>
              <a:rPr sz="1300" spc="-10" dirty="0">
                <a:latin typeface="Arial"/>
                <a:cs typeface="Arial"/>
              </a:rPr>
              <a:t>rks:</a:t>
            </a:r>
            <a:endParaRPr sz="1300">
              <a:latin typeface="Arial"/>
              <a:cs typeface="Arial"/>
            </a:endParaRPr>
          </a:p>
        </p:txBody>
      </p:sp>
      <p:sp>
        <p:nvSpPr>
          <p:cNvPr id="13" name="object 7"/>
          <p:cNvSpPr txBox="1"/>
          <p:nvPr/>
        </p:nvSpPr>
        <p:spPr>
          <a:xfrm>
            <a:off x="8195447" y="5393671"/>
            <a:ext cx="2905760" cy="880744"/>
          </a:xfrm>
          <a:prstGeom prst="rect">
            <a:avLst/>
          </a:prstGeom>
        </p:spPr>
        <p:txBody>
          <a:bodyPr vert="horz" wrap="square" lIns="0" tIns="0" rIns="0" bIns="0" rtlCol="0">
            <a:spAutoFit/>
          </a:bodyPr>
          <a:lstStyle/>
          <a:p>
            <a:pPr marL="218440" marR="454025" indent="-205740">
              <a:lnSpc>
                <a:spcPts val="1550"/>
              </a:lnSpc>
              <a:buFont typeface="Arial"/>
              <a:buChar char="–"/>
              <a:tabLst>
                <a:tab pos="218440" algn="l"/>
              </a:tabLst>
            </a:pPr>
            <a:r>
              <a:rPr sz="1300" spc="-10" dirty="0">
                <a:latin typeface="Arial"/>
                <a:cs typeface="Arial"/>
              </a:rPr>
              <a:t>Do</a:t>
            </a:r>
            <a:r>
              <a:rPr sz="1300" spc="-5" dirty="0">
                <a:latin typeface="Arial"/>
                <a:cs typeface="Arial"/>
              </a:rPr>
              <a:t> I </a:t>
            </a:r>
            <a:r>
              <a:rPr sz="1300" spc="-15" dirty="0">
                <a:latin typeface="Arial"/>
                <a:cs typeface="Arial"/>
              </a:rPr>
              <a:t>ha</a:t>
            </a:r>
            <a:r>
              <a:rPr sz="1300" spc="-25" dirty="0">
                <a:latin typeface="Arial"/>
                <a:cs typeface="Arial"/>
              </a:rPr>
              <a:t>v</a:t>
            </a:r>
            <a:r>
              <a:rPr sz="1300" spc="-10" dirty="0">
                <a:latin typeface="Arial"/>
                <a:cs typeface="Arial"/>
              </a:rPr>
              <a:t>e</a:t>
            </a:r>
            <a:r>
              <a:rPr sz="1300" spc="10" dirty="0">
                <a:latin typeface="Arial"/>
                <a:cs typeface="Arial"/>
              </a:rPr>
              <a:t> </a:t>
            </a:r>
            <a:r>
              <a:rPr sz="1300" spc="-15" dirty="0">
                <a:latin typeface="Arial"/>
                <a:cs typeface="Arial"/>
              </a:rPr>
              <a:t>enoug</a:t>
            </a:r>
            <a:r>
              <a:rPr sz="1300" spc="-10" dirty="0">
                <a:latin typeface="Arial"/>
                <a:cs typeface="Arial"/>
              </a:rPr>
              <a:t>h</a:t>
            </a:r>
            <a:r>
              <a:rPr sz="1300" spc="-30"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a:t>
            </a:r>
            <a:r>
              <a:rPr sz="1300" spc="-15" dirty="0">
                <a:latin typeface="Arial"/>
                <a:cs typeface="Arial"/>
              </a:rPr>
              <a:t>e</a:t>
            </a:r>
            <a:r>
              <a:rPr sz="1300" spc="-10" dirty="0">
                <a:latin typeface="Arial"/>
                <a:cs typeface="Arial"/>
              </a:rPr>
              <a:t>s</a:t>
            </a:r>
            <a:r>
              <a:rPr sz="1300" spc="-15" dirty="0">
                <a:latin typeface="Arial"/>
                <a:cs typeface="Arial"/>
              </a:rPr>
              <a:t> </a:t>
            </a:r>
            <a:r>
              <a:rPr sz="1300" spc="-10" dirty="0">
                <a:latin typeface="Arial"/>
                <a:cs typeface="Arial"/>
              </a:rPr>
              <a:t>to</a:t>
            </a:r>
            <a:r>
              <a:rPr sz="1300" spc="-5" dirty="0">
                <a:latin typeface="Arial"/>
                <a:cs typeface="Arial"/>
              </a:rPr>
              <a:t> </a:t>
            </a:r>
            <a:r>
              <a:rPr sz="1300" spc="-15" dirty="0">
                <a:latin typeface="Arial"/>
                <a:cs typeface="Arial"/>
              </a:rPr>
              <a:t>de</a:t>
            </a:r>
            <a:r>
              <a:rPr sz="1300" spc="-5" dirty="0">
                <a:latin typeface="Arial"/>
                <a:cs typeface="Arial"/>
              </a:rPr>
              <a:t>ri</a:t>
            </a:r>
            <a:r>
              <a:rPr sz="1300" spc="-25" dirty="0">
                <a:latin typeface="Arial"/>
                <a:cs typeface="Arial"/>
              </a:rPr>
              <a:t>v</a:t>
            </a:r>
            <a:r>
              <a:rPr sz="1300" spc="-10" dirty="0">
                <a:latin typeface="Arial"/>
                <a:cs typeface="Arial"/>
              </a:rPr>
              <a:t>e</a:t>
            </a:r>
            <a:r>
              <a:rPr sz="1300" spc="-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a:t>
            </a:r>
            <a:r>
              <a:rPr sz="1300" spc="-15" dirty="0">
                <a:latin typeface="Arial"/>
                <a:cs typeface="Arial"/>
              </a:rPr>
              <a:t>e</a:t>
            </a:r>
            <a:r>
              <a:rPr sz="1300" spc="-5" dirty="0">
                <a:latin typeface="Arial"/>
                <a:cs typeface="Arial"/>
              </a:rPr>
              <a:t>l</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on</a:t>
            </a:r>
            <a:r>
              <a:rPr sz="1300" spc="-10" dirty="0">
                <a:latin typeface="Arial"/>
                <a:cs typeface="Arial"/>
              </a:rPr>
              <a:t>?</a:t>
            </a:r>
            <a:endParaRPr sz="1300">
              <a:latin typeface="Arial"/>
              <a:cs typeface="Arial"/>
            </a:endParaRPr>
          </a:p>
          <a:p>
            <a:pPr marL="218440" marR="5080" indent="-205740">
              <a:lnSpc>
                <a:spcPts val="1550"/>
              </a:lnSpc>
              <a:spcBef>
                <a:spcPts val="790"/>
              </a:spcBef>
              <a:buFont typeface="Arial"/>
              <a:buChar char="–"/>
              <a:tabLst>
                <a:tab pos="218440" algn="l"/>
              </a:tabLst>
            </a:pPr>
            <a:r>
              <a:rPr sz="1300" spc="-10" dirty="0">
                <a:latin typeface="Arial"/>
                <a:cs typeface="Arial"/>
              </a:rPr>
              <a:t>H</a:t>
            </a:r>
            <a:r>
              <a:rPr sz="1300" spc="-15" dirty="0">
                <a:latin typeface="Arial"/>
                <a:cs typeface="Arial"/>
              </a:rPr>
              <a:t>a</a:t>
            </a:r>
            <a:r>
              <a:rPr sz="1300" spc="-25" dirty="0">
                <a:latin typeface="Arial"/>
                <a:cs typeface="Arial"/>
              </a:rPr>
              <a:t>v</a:t>
            </a:r>
            <a:r>
              <a:rPr sz="1300" spc="-10" dirty="0">
                <a:latin typeface="Arial"/>
                <a:cs typeface="Arial"/>
              </a:rPr>
              <a:t>e</a:t>
            </a:r>
            <a:r>
              <a:rPr sz="1300" spc="-5" dirty="0">
                <a:latin typeface="Arial"/>
                <a:cs typeface="Arial"/>
              </a:rPr>
              <a:t> I</a:t>
            </a:r>
            <a:r>
              <a:rPr sz="1300" spc="10" dirty="0">
                <a:latin typeface="Arial"/>
                <a:cs typeface="Arial"/>
              </a:rPr>
              <a:t> </a:t>
            </a:r>
            <a:r>
              <a:rPr sz="1300" spc="-10" dirty="0">
                <a:latin typeface="Arial"/>
                <a:cs typeface="Arial"/>
              </a:rPr>
              <a:t>c</a:t>
            </a:r>
            <a:r>
              <a:rPr sz="1300" spc="-15" dirty="0">
                <a:latin typeface="Arial"/>
                <a:cs typeface="Arial"/>
              </a:rPr>
              <a:t>on</a:t>
            </a:r>
            <a:r>
              <a:rPr sz="1300" spc="-5" dirty="0">
                <a:latin typeface="Arial"/>
                <a:cs typeface="Arial"/>
              </a:rPr>
              <a:t>si</a:t>
            </a:r>
            <a:r>
              <a:rPr sz="1300" spc="-15" dirty="0">
                <a:latin typeface="Arial"/>
                <a:cs typeface="Arial"/>
              </a:rPr>
              <a:t>de</a:t>
            </a:r>
            <a:r>
              <a:rPr sz="1300" spc="-5" dirty="0">
                <a:latin typeface="Arial"/>
                <a:cs typeface="Arial"/>
              </a:rPr>
              <a:t>r</a:t>
            </a:r>
            <a:r>
              <a:rPr sz="1300" spc="-15" dirty="0">
                <a:latin typeface="Arial"/>
                <a:cs typeface="Arial"/>
              </a:rPr>
              <a:t>e</a:t>
            </a:r>
            <a:r>
              <a:rPr sz="1300" spc="-10" dirty="0">
                <a:latin typeface="Arial"/>
                <a:cs typeface="Arial"/>
              </a:rPr>
              <a:t>d</a:t>
            </a:r>
            <a:r>
              <a:rPr sz="1300" spc="-30"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ri</a:t>
            </a:r>
            <a:r>
              <a:rPr sz="1300" spc="-15" dirty="0">
                <a:latin typeface="Arial"/>
                <a:cs typeface="Arial"/>
              </a:rPr>
              <a:t>gh</a:t>
            </a:r>
            <a:r>
              <a:rPr sz="1300" spc="-5" dirty="0">
                <a:latin typeface="Arial"/>
                <a:cs typeface="Arial"/>
              </a:rPr>
              <a:t>t</a:t>
            </a:r>
            <a:r>
              <a:rPr sz="1300" spc="-15" dirty="0">
                <a:latin typeface="Arial"/>
                <a:cs typeface="Arial"/>
              </a:rPr>
              <a:t> </a:t>
            </a:r>
            <a:r>
              <a:rPr sz="1300" spc="-5" dirty="0">
                <a:latin typeface="Arial"/>
                <a:cs typeface="Arial"/>
              </a:rPr>
              <a:t>‘</a:t>
            </a:r>
            <a:r>
              <a:rPr sz="1300" spc="-10" dirty="0">
                <a:latin typeface="Arial"/>
                <a:cs typeface="Arial"/>
              </a:rPr>
              <a:t>f</a:t>
            </a:r>
            <a:r>
              <a:rPr sz="1300" spc="-15" dirty="0">
                <a:latin typeface="Arial"/>
                <a:cs typeface="Arial"/>
              </a:rPr>
              <a:t>ea</a:t>
            </a:r>
            <a:r>
              <a:rPr sz="1300" spc="-10" dirty="0">
                <a:latin typeface="Arial"/>
                <a:cs typeface="Arial"/>
              </a:rPr>
              <a:t>t</a:t>
            </a:r>
            <a:r>
              <a:rPr sz="1300" spc="-15" dirty="0">
                <a:latin typeface="Arial"/>
                <a:cs typeface="Arial"/>
              </a:rPr>
              <a:t>u</a:t>
            </a:r>
            <a:r>
              <a:rPr sz="1300" spc="-5" dirty="0">
                <a:latin typeface="Arial"/>
                <a:cs typeface="Arial"/>
              </a:rPr>
              <a:t>r</a:t>
            </a:r>
            <a:r>
              <a:rPr sz="1300" spc="-15" dirty="0">
                <a:latin typeface="Arial"/>
                <a:cs typeface="Arial"/>
              </a:rPr>
              <a:t>e</a:t>
            </a:r>
            <a:r>
              <a:rPr sz="1300" spc="-5" dirty="0">
                <a:latin typeface="Arial"/>
                <a:cs typeface="Arial"/>
              </a:rPr>
              <a:t>s’ </a:t>
            </a:r>
            <a:r>
              <a:rPr sz="1300" spc="-10" dirty="0">
                <a:latin typeface="Arial"/>
                <a:cs typeface="Arial"/>
              </a:rPr>
              <a:t>to</a:t>
            </a:r>
            <a:r>
              <a:rPr sz="1300" spc="-5" dirty="0">
                <a:latin typeface="Arial"/>
                <a:cs typeface="Arial"/>
              </a:rPr>
              <a:t> </a:t>
            </a:r>
            <a:r>
              <a:rPr sz="1300" spc="-15" dirty="0">
                <a:latin typeface="Arial"/>
                <a:cs typeface="Arial"/>
              </a:rPr>
              <a:t>de</a:t>
            </a:r>
            <a:r>
              <a:rPr sz="1300" spc="-5" dirty="0">
                <a:latin typeface="Arial"/>
                <a:cs typeface="Arial"/>
              </a:rPr>
              <a:t>ri</a:t>
            </a:r>
            <a:r>
              <a:rPr sz="1300" spc="-25" dirty="0">
                <a:latin typeface="Arial"/>
                <a:cs typeface="Arial"/>
              </a:rPr>
              <a:t>v</a:t>
            </a:r>
            <a:r>
              <a:rPr sz="1300" spc="-10" dirty="0">
                <a:latin typeface="Arial"/>
                <a:cs typeface="Arial"/>
              </a:rPr>
              <a:t>e</a:t>
            </a:r>
            <a:r>
              <a:rPr sz="1300" spc="-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a:t>
            </a:r>
            <a:r>
              <a:rPr sz="1300" spc="-15" dirty="0">
                <a:latin typeface="Arial"/>
                <a:cs typeface="Arial"/>
              </a:rPr>
              <a:t>e</a:t>
            </a:r>
            <a:r>
              <a:rPr sz="1300" spc="-5" dirty="0">
                <a:latin typeface="Arial"/>
                <a:cs typeface="Arial"/>
              </a:rPr>
              <a:t>l</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on</a:t>
            </a:r>
            <a:r>
              <a:rPr sz="1300" spc="-10" dirty="0">
                <a:latin typeface="Arial"/>
                <a:cs typeface="Arial"/>
              </a:rPr>
              <a:t>?</a:t>
            </a:r>
            <a:endParaRPr sz="1300">
              <a:latin typeface="Arial"/>
              <a:cs typeface="Arial"/>
            </a:endParaRPr>
          </a:p>
        </p:txBody>
      </p:sp>
      <p:sp>
        <p:nvSpPr>
          <p:cNvPr id="14" name="object 8"/>
          <p:cNvSpPr/>
          <p:nvPr/>
        </p:nvSpPr>
        <p:spPr>
          <a:xfrm>
            <a:off x="7926202" y="1714500"/>
            <a:ext cx="3208020" cy="428625"/>
          </a:xfrm>
          <a:custGeom>
            <a:avLst/>
            <a:gdLst/>
            <a:ahLst/>
            <a:cxnLst/>
            <a:rect l="l" t="t" r="r" b="b"/>
            <a:pathLst>
              <a:path w="3208020" h="428625">
                <a:moveTo>
                  <a:pt x="0" y="0"/>
                </a:moveTo>
                <a:lnTo>
                  <a:pt x="0" y="428243"/>
                </a:lnTo>
                <a:lnTo>
                  <a:pt x="3208019" y="428243"/>
                </a:lnTo>
                <a:lnTo>
                  <a:pt x="3208019" y="0"/>
                </a:lnTo>
                <a:lnTo>
                  <a:pt x="0" y="0"/>
                </a:lnTo>
                <a:close/>
              </a:path>
            </a:pathLst>
          </a:custGeom>
          <a:solidFill>
            <a:srgbClr val="3274B1"/>
          </a:solidFill>
        </p:spPr>
        <p:txBody>
          <a:bodyPr wrap="square" lIns="0" tIns="0" rIns="0" bIns="0" rtlCol="0"/>
          <a:lstStyle/>
          <a:p>
            <a:endParaRPr/>
          </a:p>
        </p:txBody>
      </p:sp>
      <p:sp>
        <p:nvSpPr>
          <p:cNvPr id="15" name="object 9"/>
          <p:cNvSpPr txBox="1"/>
          <p:nvPr/>
        </p:nvSpPr>
        <p:spPr>
          <a:xfrm>
            <a:off x="8305174" y="1745216"/>
            <a:ext cx="2450465" cy="400110"/>
          </a:xfrm>
          <a:prstGeom prst="rect">
            <a:avLst/>
          </a:prstGeom>
        </p:spPr>
        <p:txBody>
          <a:bodyPr vert="horz" wrap="square" lIns="0" tIns="0" rIns="0" bIns="0" rtlCol="0">
            <a:spAutoFit/>
          </a:bodyPr>
          <a:lstStyle/>
          <a:p>
            <a:pPr algn="ctr">
              <a:lnSpc>
                <a:spcPct val="100000"/>
              </a:lnSpc>
            </a:pPr>
            <a:r>
              <a:rPr sz="1300" b="1" spc="-10" dirty="0">
                <a:solidFill>
                  <a:srgbClr val="FFFFFF"/>
                </a:solidFill>
                <a:latin typeface="Arial"/>
                <a:cs typeface="Arial"/>
              </a:rPr>
              <a:t>By</a:t>
            </a:r>
            <a:r>
              <a:rPr sz="1300" b="1" spc="-5" dirty="0">
                <a:solidFill>
                  <a:srgbClr val="FFFFFF"/>
                </a:solidFill>
                <a:latin typeface="Arial"/>
                <a:cs typeface="Arial"/>
              </a:rPr>
              <a:t> </a:t>
            </a:r>
            <a:r>
              <a:rPr sz="1300" b="1" spc="-10" dirty="0">
                <a:solidFill>
                  <a:srgbClr val="FFFFFF"/>
                </a:solidFill>
                <a:latin typeface="Arial"/>
                <a:cs typeface="Arial"/>
              </a:rPr>
              <a:t>g</a:t>
            </a:r>
            <a:r>
              <a:rPr sz="1300" b="1" spc="-15" dirty="0">
                <a:solidFill>
                  <a:srgbClr val="FFFFFF"/>
                </a:solidFill>
                <a:latin typeface="Arial"/>
                <a:cs typeface="Arial"/>
              </a:rPr>
              <a:t>e</a:t>
            </a:r>
            <a:r>
              <a:rPr sz="1300" b="1" spc="-10" dirty="0">
                <a:solidFill>
                  <a:srgbClr val="FFFFFF"/>
                </a:solidFill>
                <a:latin typeface="Arial"/>
                <a:cs typeface="Arial"/>
              </a:rPr>
              <a:t>n</a:t>
            </a:r>
            <a:r>
              <a:rPr sz="1300" b="1" spc="-15" dirty="0">
                <a:solidFill>
                  <a:srgbClr val="FFFFFF"/>
                </a:solidFill>
                <a:latin typeface="Arial"/>
                <a:cs typeface="Arial"/>
              </a:rPr>
              <a:t>erali</a:t>
            </a:r>
            <a:r>
              <a:rPr lang="en-US" sz="1300" b="1" spc="-15" dirty="0">
                <a:solidFill>
                  <a:srgbClr val="FFFFFF"/>
                </a:solidFill>
                <a:latin typeface="Arial"/>
                <a:cs typeface="Arial"/>
              </a:rPr>
              <a:t>z</a:t>
            </a:r>
            <a:r>
              <a:rPr sz="1300" b="1" spc="-15" dirty="0">
                <a:solidFill>
                  <a:srgbClr val="FFFFFF"/>
                </a:solidFill>
                <a:latin typeface="Arial"/>
                <a:cs typeface="Arial"/>
              </a:rPr>
              <a:t>i</a:t>
            </a:r>
            <a:r>
              <a:rPr sz="1300" b="1" spc="-10" dirty="0">
                <a:solidFill>
                  <a:srgbClr val="FFFFFF"/>
                </a:solidFill>
                <a:latin typeface="Arial"/>
                <a:cs typeface="Arial"/>
              </a:rPr>
              <a:t>ng</a:t>
            </a:r>
            <a:endParaRPr sz="1300" dirty="0">
              <a:latin typeface="Arial"/>
              <a:cs typeface="Arial"/>
            </a:endParaRPr>
          </a:p>
          <a:p>
            <a:pPr algn="ctr">
              <a:lnSpc>
                <a:spcPct val="100000"/>
              </a:lnSpc>
            </a:pPr>
            <a:r>
              <a:rPr sz="1300" spc="-10" dirty="0">
                <a:solidFill>
                  <a:srgbClr val="FFFFFF"/>
                </a:solidFill>
                <a:latin typeface="Arial"/>
                <a:cs typeface="Arial"/>
              </a:rPr>
              <a:t>f</a:t>
            </a:r>
            <a:r>
              <a:rPr sz="1300" spc="-5" dirty="0">
                <a:solidFill>
                  <a:srgbClr val="FFFFFF"/>
                </a:solidFill>
                <a:latin typeface="Arial"/>
                <a:cs typeface="Arial"/>
              </a:rPr>
              <a:t>r</a:t>
            </a:r>
            <a:r>
              <a:rPr sz="1300" spc="-15" dirty="0">
                <a:solidFill>
                  <a:srgbClr val="FFFFFF"/>
                </a:solidFill>
                <a:latin typeface="Arial"/>
                <a:cs typeface="Arial"/>
              </a:rPr>
              <a:t>om</a:t>
            </a:r>
            <a:r>
              <a:rPr sz="1300" spc="-5" dirty="0">
                <a:solidFill>
                  <a:srgbClr val="FFFFFF"/>
                </a:solidFill>
                <a:latin typeface="Arial"/>
                <a:cs typeface="Arial"/>
              </a:rPr>
              <a:t> </a:t>
            </a:r>
            <a:r>
              <a:rPr sz="1300" spc="-15" dirty="0">
                <a:solidFill>
                  <a:srgbClr val="FFFFFF"/>
                </a:solidFill>
                <a:latin typeface="Arial"/>
                <a:cs typeface="Arial"/>
              </a:rPr>
              <a:t>e</a:t>
            </a:r>
            <a:r>
              <a:rPr sz="1300" spc="-25" dirty="0">
                <a:solidFill>
                  <a:srgbClr val="FFFFFF"/>
                </a:solidFill>
                <a:latin typeface="Arial"/>
                <a:cs typeface="Arial"/>
              </a:rPr>
              <a:t>x</a:t>
            </a:r>
            <a:r>
              <a:rPr sz="1300" spc="-15" dirty="0">
                <a:solidFill>
                  <a:srgbClr val="FFFFFF"/>
                </a:solidFill>
                <a:latin typeface="Arial"/>
                <a:cs typeface="Arial"/>
              </a:rPr>
              <a:t>amp</a:t>
            </a:r>
            <a:r>
              <a:rPr sz="1300" spc="-5" dirty="0">
                <a:solidFill>
                  <a:srgbClr val="FFFFFF"/>
                </a:solidFill>
                <a:latin typeface="Arial"/>
                <a:cs typeface="Arial"/>
              </a:rPr>
              <a:t>l</a:t>
            </a:r>
            <a:r>
              <a:rPr sz="1300" spc="-15" dirty="0">
                <a:solidFill>
                  <a:srgbClr val="FFFFFF"/>
                </a:solidFill>
                <a:latin typeface="Arial"/>
                <a:cs typeface="Arial"/>
              </a:rPr>
              <a:t>e</a:t>
            </a:r>
            <a:r>
              <a:rPr sz="1300" spc="-10" dirty="0">
                <a:solidFill>
                  <a:srgbClr val="FFFFFF"/>
                </a:solidFill>
                <a:latin typeface="Arial"/>
                <a:cs typeface="Arial"/>
              </a:rPr>
              <a:t>s</a:t>
            </a:r>
            <a:r>
              <a:rPr sz="1300" spc="-5" dirty="0">
                <a:solidFill>
                  <a:srgbClr val="FFFFFF"/>
                </a:solidFill>
                <a:latin typeface="Arial"/>
                <a:cs typeface="Arial"/>
              </a:rPr>
              <a:t> </a:t>
            </a:r>
            <a:r>
              <a:rPr sz="1300" spc="-10" dirty="0">
                <a:solidFill>
                  <a:srgbClr val="FFFFFF"/>
                </a:solidFill>
                <a:latin typeface="Arial"/>
                <a:cs typeface="Arial"/>
              </a:rPr>
              <a:t>+</a:t>
            </a:r>
            <a:r>
              <a:rPr sz="1300" spc="-5" dirty="0">
                <a:solidFill>
                  <a:srgbClr val="FFFFFF"/>
                </a:solidFill>
                <a:latin typeface="Arial"/>
                <a:cs typeface="Arial"/>
              </a:rPr>
              <a:t> </a:t>
            </a:r>
            <a:r>
              <a:rPr sz="1300" spc="-10" dirty="0">
                <a:solidFill>
                  <a:srgbClr val="FFFFFF"/>
                </a:solidFill>
                <a:latin typeface="Arial"/>
                <a:cs typeface="Arial"/>
              </a:rPr>
              <a:t>c</a:t>
            </a:r>
            <a:r>
              <a:rPr sz="1300" spc="-15" dirty="0">
                <a:solidFill>
                  <a:srgbClr val="FFFFFF"/>
                </a:solidFill>
                <a:latin typeface="Arial"/>
                <a:cs typeface="Arial"/>
              </a:rPr>
              <a:t>o</a:t>
            </a:r>
            <a:r>
              <a:rPr sz="1300" spc="-5" dirty="0">
                <a:solidFill>
                  <a:srgbClr val="FFFFFF"/>
                </a:solidFill>
                <a:latin typeface="Arial"/>
                <a:cs typeface="Arial"/>
              </a:rPr>
              <a:t>rr</a:t>
            </a:r>
            <a:r>
              <a:rPr sz="1300" spc="-15" dirty="0">
                <a:solidFill>
                  <a:srgbClr val="FFFFFF"/>
                </a:solidFill>
                <a:latin typeface="Arial"/>
                <a:cs typeface="Arial"/>
              </a:rPr>
              <a:t>e</a:t>
            </a:r>
            <a:r>
              <a:rPr sz="1300" spc="-5" dirty="0">
                <a:solidFill>
                  <a:srgbClr val="FFFFFF"/>
                </a:solidFill>
                <a:latin typeface="Arial"/>
                <a:cs typeface="Arial"/>
              </a:rPr>
              <a:t>ct </a:t>
            </a:r>
            <a:r>
              <a:rPr sz="1300" spc="-15" dirty="0">
                <a:solidFill>
                  <a:srgbClr val="FFFFFF"/>
                </a:solidFill>
                <a:latin typeface="Arial"/>
                <a:cs typeface="Arial"/>
              </a:rPr>
              <a:t>an</a:t>
            </a:r>
            <a:r>
              <a:rPr sz="1300" spc="-10" dirty="0">
                <a:solidFill>
                  <a:srgbClr val="FFFFFF"/>
                </a:solidFill>
                <a:latin typeface="Arial"/>
                <a:cs typeface="Arial"/>
              </a:rPr>
              <a:t>s</a:t>
            </a:r>
            <a:r>
              <a:rPr sz="1300" spc="-25" dirty="0">
                <a:solidFill>
                  <a:srgbClr val="FFFFFF"/>
                </a:solidFill>
                <a:latin typeface="Arial"/>
                <a:cs typeface="Arial"/>
              </a:rPr>
              <a:t>w</a:t>
            </a:r>
            <a:r>
              <a:rPr sz="1300" spc="-15" dirty="0">
                <a:solidFill>
                  <a:srgbClr val="FFFFFF"/>
                </a:solidFill>
                <a:latin typeface="Arial"/>
                <a:cs typeface="Arial"/>
              </a:rPr>
              <a:t>e</a:t>
            </a:r>
            <a:r>
              <a:rPr sz="1300" spc="-10" dirty="0">
                <a:solidFill>
                  <a:srgbClr val="FFFFFF"/>
                </a:solidFill>
                <a:latin typeface="Arial"/>
                <a:cs typeface="Arial"/>
              </a:rPr>
              <a:t>rs</a:t>
            </a:r>
            <a:endParaRPr sz="1300" dirty="0">
              <a:latin typeface="Arial"/>
              <a:cs typeface="Arial"/>
            </a:endParaRPr>
          </a:p>
        </p:txBody>
      </p:sp>
      <p:sp>
        <p:nvSpPr>
          <p:cNvPr id="16" name="object 11"/>
          <p:cNvSpPr/>
          <p:nvPr/>
        </p:nvSpPr>
        <p:spPr>
          <a:xfrm>
            <a:off x="7982590" y="1784605"/>
            <a:ext cx="288290" cy="288290"/>
          </a:xfrm>
          <a:custGeom>
            <a:avLst/>
            <a:gdLst/>
            <a:ahLst/>
            <a:cxnLst/>
            <a:rect l="l" t="t" r="r" b="b"/>
            <a:pathLst>
              <a:path w="288290" h="288289">
                <a:moveTo>
                  <a:pt x="288018" y="142488"/>
                </a:moveTo>
                <a:lnTo>
                  <a:pt x="281066" y="99747"/>
                </a:lnTo>
                <a:lnTo>
                  <a:pt x="262754" y="62384"/>
                </a:lnTo>
                <a:lnTo>
                  <a:pt x="234874" y="32215"/>
                </a:lnTo>
                <a:lnTo>
                  <a:pt x="199223" y="11057"/>
                </a:lnTo>
                <a:lnTo>
                  <a:pt x="157595" y="724"/>
                </a:lnTo>
                <a:lnTo>
                  <a:pt x="142701" y="0"/>
                </a:lnTo>
                <a:lnTo>
                  <a:pt x="128081" y="789"/>
                </a:lnTo>
                <a:lnTo>
                  <a:pt x="87079" y="11415"/>
                </a:lnTo>
                <a:lnTo>
                  <a:pt x="51855" y="32982"/>
                </a:lnTo>
                <a:lnTo>
                  <a:pt x="24323" y="63635"/>
                </a:lnTo>
                <a:lnTo>
                  <a:pt x="6400" y="101519"/>
                </a:lnTo>
                <a:lnTo>
                  <a:pt x="0" y="144778"/>
                </a:lnTo>
                <a:lnTo>
                  <a:pt x="6" y="146137"/>
                </a:lnTo>
                <a:lnTo>
                  <a:pt x="6761" y="188426"/>
                </a:lnTo>
                <a:lnTo>
                  <a:pt x="25009" y="225583"/>
                </a:lnTo>
                <a:lnTo>
                  <a:pt x="52950" y="255710"/>
                </a:lnTo>
                <a:lnTo>
                  <a:pt x="88785" y="276910"/>
                </a:lnTo>
                <a:lnTo>
                  <a:pt x="130714" y="287288"/>
                </a:lnTo>
                <a:lnTo>
                  <a:pt x="145734" y="288014"/>
                </a:lnTo>
                <a:lnTo>
                  <a:pt x="160450" y="287053"/>
                </a:lnTo>
                <a:lnTo>
                  <a:pt x="201549" y="276079"/>
                </a:lnTo>
                <a:lnTo>
                  <a:pt x="236668" y="254353"/>
                </a:lnTo>
                <a:lnTo>
                  <a:pt x="263994" y="223657"/>
                </a:lnTo>
                <a:lnTo>
                  <a:pt x="281715" y="185775"/>
                </a:lnTo>
                <a:lnTo>
                  <a:pt x="288018" y="142488"/>
                </a:lnTo>
                <a:close/>
              </a:path>
            </a:pathLst>
          </a:custGeom>
          <a:solidFill>
            <a:srgbClr val="FF9832"/>
          </a:solidFill>
        </p:spPr>
        <p:txBody>
          <a:bodyPr wrap="square" lIns="0" tIns="0" rIns="0" bIns="0" rtlCol="0"/>
          <a:lstStyle/>
          <a:p>
            <a:endParaRPr/>
          </a:p>
        </p:txBody>
      </p:sp>
      <p:sp>
        <p:nvSpPr>
          <p:cNvPr id="17" name="object 12"/>
          <p:cNvSpPr txBox="1"/>
          <p:nvPr/>
        </p:nvSpPr>
        <p:spPr>
          <a:xfrm>
            <a:off x="8059810" y="1832716"/>
            <a:ext cx="1327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1</a:t>
            </a:r>
            <a:endParaRPr sz="1500">
              <a:latin typeface="Arial"/>
              <a:cs typeface="Arial"/>
            </a:endParaRPr>
          </a:p>
        </p:txBody>
      </p:sp>
      <p:sp>
        <p:nvSpPr>
          <p:cNvPr id="18" name="object 13"/>
          <p:cNvSpPr/>
          <p:nvPr/>
        </p:nvSpPr>
        <p:spPr>
          <a:xfrm>
            <a:off x="430792" y="1473278"/>
            <a:ext cx="288290" cy="288290"/>
          </a:xfrm>
          <a:custGeom>
            <a:avLst/>
            <a:gdLst/>
            <a:ahLst/>
            <a:cxnLst/>
            <a:rect l="l" t="t" r="r" b="b"/>
            <a:pathLst>
              <a:path w="288290"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19" name="object 14"/>
          <p:cNvSpPr txBox="1"/>
          <p:nvPr/>
        </p:nvSpPr>
        <p:spPr>
          <a:xfrm>
            <a:off x="503751" y="1505375"/>
            <a:ext cx="2497455" cy="193675"/>
          </a:xfrm>
          <a:prstGeom prst="rect">
            <a:avLst/>
          </a:prstGeom>
        </p:spPr>
        <p:txBody>
          <a:bodyPr vert="horz" wrap="square" lIns="0" tIns="0" rIns="0" bIns="0" rtlCol="0">
            <a:spAutoFit/>
          </a:bodyPr>
          <a:lstStyle/>
          <a:p>
            <a:pPr marL="12700">
              <a:lnSpc>
                <a:spcPts val="1785"/>
              </a:lnSpc>
              <a:tabLst>
                <a:tab pos="251460" algn="l"/>
              </a:tabLst>
            </a:pPr>
            <a:r>
              <a:rPr sz="1500" b="1" dirty="0">
                <a:latin typeface="Arial"/>
                <a:cs typeface="Arial"/>
              </a:rPr>
              <a:t>1	The</a:t>
            </a:r>
            <a:r>
              <a:rPr sz="1500" b="1" spc="-10" dirty="0">
                <a:latin typeface="Arial"/>
                <a:cs typeface="Arial"/>
              </a:rPr>
              <a:t> </a:t>
            </a:r>
            <a:r>
              <a:rPr sz="1500" b="1" dirty="0">
                <a:latin typeface="Arial"/>
                <a:cs typeface="Arial"/>
              </a:rPr>
              <a:t>f</a:t>
            </a:r>
            <a:r>
              <a:rPr sz="1500" b="1" spc="-5" dirty="0">
                <a:latin typeface="Arial"/>
                <a:cs typeface="Arial"/>
              </a:rPr>
              <a:t>irs</a:t>
            </a:r>
            <a:r>
              <a:rPr sz="1500" b="1" dirty="0">
                <a:latin typeface="Arial"/>
                <a:cs typeface="Arial"/>
              </a:rPr>
              <a:t>t</a:t>
            </a:r>
            <a:r>
              <a:rPr sz="1500" b="1" spc="-10" dirty="0">
                <a:latin typeface="Arial"/>
                <a:cs typeface="Arial"/>
              </a:rPr>
              <a:t> </a:t>
            </a:r>
            <a:r>
              <a:rPr sz="1500" b="1" dirty="0">
                <a:latin typeface="Arial"/>
                <a:cs typeface="Arial"/>
              </a:rPr>
              <a:t>t</a:t>
            </a:r>
            <a:r>
              <a:rPr sz="1500" b="1" spc="-65" dirty="0">
                <a:latin typeface="Arial"/>
                <a:cs typeface="Arial"/>
              </a:rPr>
              <a:t>y</a:t>
            </a:r>
            <a:r>
              <a:rPr sz="1500" b="1" dirty="0">
                <a:latin typeface="Arial"/>
                <a:cs typeface="Arial"/>
              </a:rPr>
              <a:t>pe</a:t>
            </a:r>
            <a:r>
              <a:rPr sz="1500" b="1" spc="35" dirty="0">
                <a:latin typeface="Arial"/>
                <a:cs typeface="Arial"/>
              </a:rPr>
              <a:t> </a:t>
            </a:r>
            <a:r>
              <a:rPr sz="1500" b="1" dirty="0">
                <a:latin typeface="Arial"/>
                <a:cs typeface="Arial"/>
              </a:rPr>
              <a:t>of</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dirty="0">
              <a:latin typeface="Arial"/>
              <a:cs typeface="Arial"/>
            </a:endParaRPr>
          </a:p>
        </p:txBody>
      </p:sp>
      <p:sp>
        <p:nvSpPr>
          <p:cNvPr id="20" name="object 15"/>
          <p:cNvSpPr/>
          <p:nvPr/>
        </p:nvSpPr>
        <p:spPr>
          <a:xfrm>
            <a:off x="1987177" y="3883151"/>
            <a:ext cx="1958339" cy="82550"/>
          </a:xfrm>
          <a:custGeom>
            <a:avLst/>
            <a:gdLst/>
            <a:ahLst/>
            <a:cxnLst/>
            <a:rect l="l" t="t" r="r" b="b"/>
            <a:pathLst>
              <a:path w="1958339" h="82550">
                <a:moveTo>
                  <a:pt x="1889756" y="45719"/>
                </a:moveTo>
                <a:lnTo>
                  <a:pt x="1889756" y="36575"/>
                </a:lnTo>
                <a:lnTo>
                  <a:pt x="0" y="36575"/>
                </a:lnTo>
                <a:lnTo>
                  <a:pt x="0" y="45719"/>
                </a:lnTo>
                <a:lnTo>
                  <a:pt x="1889756" y="45719"/>
                </a:lnTo>
                <a:close/>
              </a:path>
              <a:path w="1958339" h="82550">
                <a:moveTo>
                  <a:pt x="1958336" y="41147"/>
                </a:moveTo>
                <a:lnTo>
                  <a:pt x="1876040" y="0"/>
                </a:lnTo>
                <a:lnTo>
                  <a:pt x="1876040" y="36575"/>
                </a:lnTo>
                <a:lnTo>
                  <a:pt x="1889756" y="36575"/>
                </a:lnTo>
                <a:lnTo>
                  <a:pt x="1889756" y="75437"/>
                </a:lnTo>
                <a:lnTo>
                  <a:pt x="1958336" y="41147"/>
                </a:lnTo>
                <a:close/>
              </a:path>
              <a:path w="1958339" h="82550">
                <a:moveTo>
                  <a:pt x="1889756" y="75437"/>
                </a:moveTo>
                <a:lnTo>
                  <a:pt x="1889756" y="45719"/>
                </a:lnTo>
                <a:lnTo>
                  <a:pt x="1876040" y="45719"/>
                </a:lnTo>
                <a:lnTo>
                  <a:pt x="1876040" y="82295"/>
                </a:lnTo>
                <a:lnTo>
                  <a:pt x="1889756" y="75437"/>
                </a:lnTo>
                <a:close/>
              </a:path>
            </a:pathLst>
          </a:custGeom>
          <a:solidFill>
            <a:srgbClr val="7F7F7F"/>
          </a:solidFill>
        </p:spPr>
        <p:txBody>
          <a:bodyPr wrap="square" lIns="0" tIns="0" rIns="0" bIns="0" rtlCol="0"/>
          <a:lstStyle/>
          <a:p>
            <a:endParaRPr/>
          </a:p>
        </p:txBody>
      </p:sp>
      <p:sp>
        <p:nvSpPr>
          <p:cNvPr id="21" name="object 16"/>
          <p:cNvSpPr txBox="1"/>
          <p:nvPr/>
        </p:nvSpPr>
        <p:spPr>
          <a:xfrm>
            <a:off x="2100973" y="3548739"/>
            <a:ext cx="168656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a:t>
            </a:r>
            <a:r>
              <a:rPr sz="1500" b="1" spc="-25" dirty="0">
                <a:latin typeface="Arial"/>
                <a:cs typeface="Arial"/>
              </a:rPr>
              <a:t> </a:t>
            </a:r>
            <a:r>
              <a:rPr sz="1500" b="1" spc="-5" dirty="0">
                <a:latin typeface="Arial"/>
                <a:cs typeface="Arial"/>
              </a:rPr>
              <a:t>ex</a:t>
            </a:r>
            <a:r>
              <a:rPr sz="1500" b="1" dirty="0">
                <a:latin typeface="Arial"/>
                <a:cs typeface="Arial"/>
              </a:rPr>
              <a:t>t</a:t>
            </a:r>
            <a:r>
              <a:rPr sz="1500" b="1" spc="-5" dirty="0">
                <a:latin typeface="Arial"/>
                <a:cs typeface="Arial"/>
              </a:rPr>
              <a:t>rac</a:t>
            </a:r>
            <a:r>
              <a:rPr sz="1500" b="1" dirty="0">
                <a:latin typeface="Arial"/>
                <a:cs typeface="Arial"/>
              </a:rPr>
              <a:t>t</a:t>
            </a:r>
            <a:r>
              <a:rPr sz="1500" b="1" spc="-5" dirty="0">
                <a:latin typeface="Arial"/>
                <a:cs typeface="Arial"/>
              </a:rPr>
              <a:t>i</a:t>
            </a:r>
            <a:r>
              <a:rPr sz="1500" b="1" dirty="0">
                <a:latin typeface="Arial"/>
                <a:cs typeface="Arial"/>
              </a:rPr>
              <a:t>on</a:t>
            </a:r>
            <a:endParaRPr sz="1500">
              <a:latin typeface="Arial"/>
              <a:cs typeface="Arial"/>
            </a:endParaRPr>
          </a:p>
        </p:txBody>
      </p:sp>
      <p:sp>
        <p:nvSpPr>
          <p:cNvPr id="22" name="object 17"/>
          <p:cNvSpPr txBox="1"/>
          <p:nvPr/>
        </p:nvSpPr>
        <p:spPr>
          <a:xfrm>
            <a:off x="2100973" y="4063220"/>
            <a:ext cx="1694814" cy="1420902"/>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300" spc="-10" dirty="0">
                <a:latin typeface="Arial"/>
                <a:cs typeface="Arial"/>
              </a:rPr>
              <a:t>C</a:t>
            </a:r>
            <a:r>
              <a:rPr sz="1300" spc="-15" dirty="0">
                <a:latin typeface="Arial"/>
                <a:cs typeface="Arial"/>
              </a:rPr>
              <a:t>o</a:t>
            </a:r>
            <a:r>
              <a:rPr sz="1300" spc="-5" dirty="0">
                <a:latin typeface="Arial"/>
                <a:cs typeface="Arial"/>
              </a:rPr>
              <a:t>l</a:t>
            </a:r>
            <a:r>
              <a:rPr sz="1300" spc="-15" dirty="0">
                <a:latin typeface="Arial"/>
                <a:cs typeface="Arial"/>
              </a:rPr>
              <a:t>o</a:t>
            </a:r>
            <a:r>
              <a:rPr sz="1300" spc="-5" dirty="0">
                <a:latin typeface="Arial"/>
                <a:cs typeface="Arial"/>
              </a:rPr>
              <a:t>r</a:t>
            </a:r>
            <a:endParaRPr sz="1300" dirty="0">
              <a:latin typeface="Arial"/>
              <a:cs typeface="Arial"/>
            </a:endParaRPr>
          </a:p>
          <a:p>
            <a:pPr marL="218440" indent="-205740">
              <a:lnSpc>
                <a:spcPts val="1555"/>
              </a:lnSpc>
              <a:buFont typeface="Wingdings 2"/>
              <a:buChar char=""/>
              <a:tabLst>
                <a:tab pos="218440" algn="l"/>
              </a:tabLst>
            </a:pPr>
            <a:r>
              <a:rPr sz="1300" spc="-10" dirty="0">
                <a:latin typeface="Arial"/>
                <a:cs typeface="Arial"/>
              </a:rPr>
              <a:t>N</a:t>
            </a:r>
            <a:r>
              <a:rPr sz="1300" spc="-15" dirty="0">
                <a:latin typeface="Arial"/>
                <a:cs typeface="Arial"/>
              </a:rPr>
              <a:t>umbe</a:t>
            </a:r>
            <a:r>
              <a:rPr sz="1300" spc="-5" dirty="0">
                <a:latin typeface="Arial"/>
                <a:cs typeface="Arial"/>
              </a:rPr>
              <a:t>r</a:t>
            </a:r>
            <a:r>
              <a:rPr sz="1300" spc="-15" dirty="0">
                <a:latin typeface="Arial"/>
                <a:cs typeface="Arial"/>
              </a:rPr>
              <a:t> o</a:t>
            </a:r>
            <a:r>
              <a:rPr sz="1300" spc="-5" dirty="0">
                <a:latin typeface="Arial"/>
                <a:cs typeface="Arial"/>
              </a:rPr>
              <a:t>f </a:t>
            </a:r>
            <a:r>
              <a:rPr sz="1300" spc="-10" dirty="0">
                <a:latin typeface="Arial"/>
                <a:cs typeface="Arial"/>
              </a:rPr>
              <a:t>c</a:t>
            </a:r>
            <a:r>
              <a:rPr sz="1300" spc="-15" dirty="0">
                <a:latin typeface="Arial"/>
                <a:cs typeface="Arial"/>
              </a:rPr>
              <a:t>o</a:t>
            </a:r>
            <a:r>
              <a:rPr sz="1300" spc="-5" dirty="0">
                <a:latin typeface="Arial"/>
                <a:cs typeface="Arial"/>
              </a:rPr>
              <a:t>r</a:t>
            </a:r>
            <a:r>
              <a:rPr sz="1300" spc="-15" dirty="0">
                <a:latin typeface="Arial"/>
                <a:cs typeface="Arial"/>
              </a:rPr>
              <a:t>ne</a:t>
            </a:r>
            <a:r>
              <a:rPr sz="1300" spc="-10" dirty="0">
                <a:latin typeface="Arial"/>
                <a:cs typeface="Arial"/>
              </a:rPr>
              <a:t>rs</a:t>
            </a:r>
            <a:endParaRPr sz="1300" dirty="0">
              <a:latin typeface="Arial"/>
              <a:cs typeface="Arial"/>
            </a:endParaRPr>
          </a:p>
          <a:p>
            <a:pPr marL="218440" indent="-205740">
              <a:lnSpc>
                <a:spcPts val="1555"/>
              </a:lnSpc>
              <a:buFont typeface="Wingdings 2"/>
              <a:buChar char=""/>
              <a:tabLst>
                <a:tab pos="218440" algn="l"/>
              </a:tabLst>
            </a:pPr>
            <a:r>
              <a:rPr sz="1300" spc="-15" dirty="0">
                <a:latin typeface="Arial"/>
                <a:cs typeface="Arial"/>
              </a:rPr>
              <a:t>Shap</a:t>
            </a:r>
            <a:r>
              <a:rPr sz="1300" spc="-10" dirty="0">
                <a:latin typeface="Arial"/>
                <a:cs typeface="Arial"/>
              </a:rPr>
              <a:t>e</a:t>
            </a:r>
            <a:endParaRPr sz="1300" dirty="0">
              <a:latin typeface="Arial"/>
              <a:cs typeface="Arial"/>
            </a:endParaRPr>
          </a:p>
          <a:p>
            <a:pPr marL="218440" indent="-205740">
              <a:lnSpc>
                <a:spcPts val="1555"/>
              </a:lnSpc>
              <a:buFont typeface="Wingdings 2"/>
              <a:buChar char=""/>
              <a:tabLst>
                <a:tab pos="218440" algn="l"/>
              </a:tabLst>
            </a:pPr>
            <a:r>
              <a:rPr sz="1300" spc="-15" dirty="0">
                <a:latin typeface="Arial"/>
                <a:cs typeface="Arial"/>
              </a:rPr>
              <a:t>S</a:t>
            </a:r>
            <a:r>
              <a:rPr sz="1300" spc="-10" dirty="0">
                <a:latin typeface="Arial"/>
                <a:cs typeface="Arial"/>
              </a:rPr>
              <a:t>ize</a:t>
            </a:r>
            <a:r>
              <a:rPr sz="1300" spc="-5" dirty="0">
                <a:latin typeface="Arial"/>
                <a:cs typeface="Arial"/>
              </a:rPr>
              <a:t> </a:t>
            </a:r>
            <a:r>
              <a:rPr sz="1300" spc="-15" dirty="0">
                <a:latin typeface="Arial"/>
                <a:cs typeface="Arial"/>
              </a:rPr>
              <a:t>o</a:t>
            </a:r>
            <a:r>
              <a:rPr sz="1300" spc="-5" dirty="0">
                <a:latin typeface="Arial"/>
                <a:cs typeface="Arial"/>
              </a:rPr>
              <a:t>f </a:t>
            </a:r>
            <a:r>
              <a:rPr sz="1300" spc="-10" dirty="0">
                <a:latin typeface="Arial"/>
                <a:cs typeface="Arial"/>
              </a:rPr>
              <a:t>s</a:t>
            </a:r>
            <a:r>
              <a:rPr sz="1300" spc="-15" dirty="0">
                <a:latin typeface="Arial"/>
                <a:cs typeface="Arial"/>
              </a:rPr>
              <a:t>u</a:t>
            </a:r>
            <a:r>
              <a:rPr sz="1300" spc="-5" dirty="0">
                <a:latin typeface="Arial"/>
                <a:cs typeface="Arial"/>
              </a:rPr>
              <a:t>r</a:t>
            </a:r>
            <a:r>
              <a:rPr sz="1300" spc="-10" dirty="0">
                <a:latin typeface="Arial"/>
                <a:cs typeface="Arial"/>
              </a:rPr>
              <a:t>f</a:t>
            </a:r>
            <a:r>
              <a:rPr sz="1300" spc="-15" dirty="0">
                <a:latin typeface="Arial"/>
                <a:cs typeface="Arial"/>
              </a:rPr>
              <a:t>a</a:t>
            </a:r>
            <a:r>
              <a:rPr sz="1300" spc="-10" dirty="0">
                <a:latin typeface="Arial"/>
                <a:cs typeface="Arial"/>
              </a:rPr>
              <a:t>ce</a:t>
            </a:r>
            <a:r>
              <a:rPr sz="1300" spc="-5" dirty="0">
                <a:latin typeface="Arial"/>
                <a:cs typeface="Arial"/>
              </a:rPr>
              <a:t> </a:t>
            </a:r>
            <a:r>
              <a:rPr sz="1300" spc="-15" dirty="0">
                <a:latin typeface="Arial"/>
                <a:cs typeface="Arial"/>
              </a:rPr>
              <a:t>a</a:t>
            </a:r>
            <a:r>
              <a:rPr sz="1300" spc="-5" dirty="0">
                <a:latin typeface="Arial"/>
                <a:cs typeface="Arial"/>
              </a:rPr>
              <a:t>r</a:t>
            </a:r>
            <a:r>
              <a:rPr sz="1300" spc="-15" dirty="0">
                <a:latin typeface="Arial"/>
                <a:cs typeface="Arial"/>
              </a:rPr>
              <a:t>e</a:t>
            </a:r>
            <a:r>
              <a:rPr sz="1300" spc="-10" dirty="0">
                <a:latin typeface="Arial"/>
                <a:cs typeface="Arial"/>
              </a:rPr>
              <a:t>a</a:t>
            </a:r>
            <a:endParaRPr sz="1300" dirty="0">
              <a:latin typeface="Arial"/>
              <a:cs typeface="Arial"/>
            </a:endParaRPr>
          </a:p>
          <a:p>
            <a:pPr marL="218440" indent="-205740">
              <a:lnSpc>
                <a:spcPts val="1555"/>
              </a:lnSpc>
              <a:buFont typeface="Wingdings 2"/>
              <a:buChar char=""/>
              <a:tabLst>
                <a:tab pos="218440" algn="l"/>
              </a:tabLst>
            </a:pPr>
            <a:r>
              <a:rPr sz="1300" spc="-15" dirty="0">
                <a:latin typeface="Arial"/>
                <a:cs typeface="Arial"/>
              </a:rPr>
              <a:t>Po</a:t>
            </a:r>
            <a:r>
              <a:rPr sz="1300" spc="-5" dirty="0">
                <a:latin typeface="Arial"/>
                <a:cs typeface="Arial"/>
              </a:rPr>
              <a:t>si</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endParaRPr sz="1300" dirty="0">
              <a:latin typeface="Arial"/>
              <a:cs typeface="Arial"/>
            </a:endParaRPr>
          </a:p>
          <a:p>
            <a:pPr marL="218440" indent="-205740">
              <a:lnSpc>
                <a:spcPct val="100000"/>
              </a:lnSpc>
              <a:buFont typeface="Wingdings 2"/>
              <a:buChar char=""/>
              <a:tabLst>
                <a:tab pos="218440" algn="l"/>
              </a:tabLst>
            </a:pPr>
            <a:r>
              <a:rPr sz="1300" spc="-20" dirty="0">
                <a:latin typeface="Arial"/>
                <a:cs typeface="Arial"/>
              </a:rPr>
              <a:t>O</a:t>
            </a:r>
            <a:r>
              <a:rPr sz="1300" spc="-5" dirty="0">
                <a:latin typeface="Arial"/>
                <a:cs typeface="Arial"/>
              </a:rPr>
              <a:t>ri</a:t>
            </a:r>
            <a:r>
              <a:rPr sz="1300" spc="-15" dirty="0">
                <a:latin typeface="Arial"/>
                <a:cs typeface="Arial"/>
              </a:rPr>
              <a:t>en</a:t>
            </a:r>
            <a:r>
              <a:rPr sz="1300" spc="-10" dirty="0">
                <a:latin typeface="Arial"/>
                <a:cs typeface="Arial"/>
              </a:rPr>
              <a:t>t</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endParaRPr sz="1300" dirty="0">
              <a:latin typeface="Arial"/>
              <a:cs typeface="Arial"/>
            </a:endParaRPr>
          </a:p>
          <a:p>
            <a:pPr marL="12700">
              <a:lnSpc>
                <a:spcPct val="100000"/>
              </a:lnSpc>
            </a:pPr>
            <a:r>
              <a:rPr sz="1300" spc="805" dirty="0">
                <a:latin typeface="Wingdings 2"/>
                <a:cs typeface="Wingdings 2"/>
              </a:rPr>
              <a:t></a:t>
            </a:r>
            <a:r>
              <a:rPr sz="1300" spc="140" dirty="0">
                <a:latin typeface="Times New Roman"/>
                <a:cs typeface="Times New Roman"/>
              </a:rPr>
              <a:t> </a:t>
            </a:r>
            <a:r>
              <a:rPr sz="1300" spc="-15" dirty="0">
                <a:latin typeface="Arial"/>
                <a:cs typeface="Arial"/>
              </a:rPr>
              <a:t>…</a:t>
            </a:r>
            <a:endParaRPr sz="1300" dirty="0">
              <a:latin typeface="Arial"/>
              <a:cs typeface="Arial"/>
            </a:endParaRPr>
          </a:p>
        </p:txBody>
      </p:sp>
      <p:sp>
        <p:nvSpPr>
          <p:cNvPr id="23" name="object 18"/>
          <p:cNvSpPr/>
          <p:nvPr/>
        </p:nvSpPr>
        <p:spPr>
          <a:xfrm>
            <a:off x="4399665" y="3249167"/>
            <a:ext cx="1322832" cy="566927"/>
          </a:xfrm>
          <a:prstGeom prst="rect">
            <a:avLst/>
          </a:prstGeom>
          <a:blipFill>
            <a:blip r:embed="rId2" cstate="print"/>
            <a:stretch>
              <a:fillRect/>
            </a:stretch>
          </a:blipFill>
        </p:spPr>
        <p:txBody>
          <a:bodyPr wrap="square" lIns="0" tIns="0" rIns="0" bIns="0" rtlCol="0"/>
          <a:lstStyle/>
          <a:p>
            <a:endParaRPr/>
          </a:p>
        </p:txBody>
      </p:sp>
      <p:sp>
        <p:nvSpPr>
          <p:cNvPr id="24" name="object 19"/>
          <p:cNvSpPr/>
          <p:nvPr/>
        </p:nvSpPr>
        <p:spPr>
          <a:xfrm>
            <a:off x="5600577" y="3813047"/>
            <a:ext cx="6350" cy="0"/>
          </a:xfrm>
          <a:custGeom>
            <a:avLst/>
            <a:gdLst/>
            <a:ahLst/>
            <a:cxnLst/>
            <a:rect l="l" t="t" r="r" b="b"/>
            <a:pathLst>
              <a:path w="6350">
                <a:moveTo>
                  <a:pt x="0" y="0"/>
                </a:moveTo>
                <a:lnTo>
                  <a:pt x="6095" y="0"/>
                </a:lnTo>
              </a:path>
            </a:pathLst>
          </a:custGeom>
          <a:ln w="6095">
            <a:solidFill>
              <a:srgbClr val="A6A6A6"/>
            </a:solidFill>
          </a:ln>
        </p:spPr>
        <p:txBody>
          <a:bodyPr wrap="square" lIns="0" tIns="0" rIns="0" bIns="0" rtlCol="0"/>
          <a:lstStyle/>
          <a:p>
            <a:endParaRPr/>
          </a:p>
        </p:txBody>
      </p:sp>
      <p:sp>
        <p:nvSpPr>
          <p:cNvPr id="25" name="object 20"/>
          <p:cNvSpPr/>
          <p:nvPr/>
        </p:nvSpPr>
        <p:spPr>
          <a:xfrm>
            <a:off x="5222626" y="3816096"/>
            <a:ext cx="24383" cy="12191"/>
          </a:xfrm>
          <a:prstGeom prst="rect">
            <a:avLst/>
          </a:prstGeom>
          <a:blipFill>
            <a:blip r:embed="rId3" cstate="print"/>
            <a:stretch>
              <a:fillRect/>
            </a:stretch>
          </a:blipFill>
        </p:spPr>
        <p:txBody>
          <a:bodyPr wrap="square" lIns="0" tIns="0" rIns="0" bIns="0" rtlCol="0"/>
          <a:lstStyle/>
          <a:p>
            <a:endParaRPr/>
          </a:p>
        </p:txBody>
      </p:sp>
      <p:sp>
        <p:nvSpPr>
          <p:cNvPr id="26" name="object 21"/>
          <p:cNvSpPr/>
          <p:nvPr/>
        </p:nvSpPr>
        <p:spPr>
          <a:xfrm>
            <a:off x="5350642" y="3816096"/>
            <a:ext cx="134112" cy="60959"/>
          </a:xfrm>
          <a:prstGeom prst="rect">
            <a:avLst/>
          </a:prstGeom>
          <a:blipFill>
            <a:blip r:embed="rId4" cstate="print"/>
            <a:stretch>
              <a:fillRect/>
            </a:stretch>
          </a:blipFill>
        </p:spPr>
        <p:txBody>
          <a:bodyPr wrap="square" lIns="0" tIns="0" rIns="0" bIns="0" rtlCol="0"/>
          <a:lstStyle/>
          <a:p>
            <a:endParaRPr/>
          </a:p>
        </p:txBody>
      </p:sp>
      <p:sp>
        <p:nvSpPr>
          <p:cNvPr id="27" name="object 22"/>
          <p:cNvSpPr/>
          <p:nvPr/>
        </p:nvSpPr>
        <p:spPr>
          <a:xfrm>
            <a:off x="4131442" y="3816096"/>
            <a:ext cx="1237488" cy="761999"/>
          </a:xfrm>
          <a:prstGeom prst="rect">
            <a:avLst/>
          </a:prstGeom>
          <a:blipFill>
            <a:blip r:embed="rId5" cstate="print"/>
            <a:stretch>
              <a:fillRect/>
            </a:stretch>
          </a:blipFill>
        </p:spPr>
        <p:txBody>
          <a:bodyPr wrap="square" lIns="0" tIns="0" rIns="0" bIns="0" rtlCol="0"/>
          <a:lstStyle/>
          <a:p>
            <a:endParaRPr/>
          </a:p>
        </p:txBody>
      </p:sp>
      <p:sp>
        <p:nvSpPr>
          <p:cNvPr id="28" name="object 23"/>
          <p:cNvSpPr/>
          <p:nvPr/>
        </p:nvSpPr>
        <p:spPr>
          <a:xfrm>
            <a:off x="5277490" y="4575047"/>
            <a:ext cx="6350" cy="0"/>
          </a:xfrm>
          <a:custGeom>
            <a:avLst/>
            <a:gdLst/>
            <a:ahLst/>
            <a:cxnLst/>
            <a:rect l="l" t="t" r="r" b="b"/>
            <a:pathLst>
              <a:path w="6350">
                <a:moveTo>
                  <a:pt x="0" y="0"/>
                </a:moveTo>
                <a:lnTo>
                  <a:pt x="6095" y="0"/>
                </a:lnTo>
              </a:path>
            </a:pathLst>
          </a:custGeom>
          <a:ln w="6095">
            <a:solidFill>
              <a:srgbClr val="B9B9B9"/>
            </a:solidFill>
          </a:ln>
        </p:spPr>
        <p:txBody>
          <a:bodyPr wrap="square" lIns="0" tIns="0" rIns="0" bIns="0" rtlCol="0"/>
          <a:lstStyle/>
          <a:p>
            <a:endParaRPr/>
          </a:p>
        </p:txBody>
      </p:sp>
      <p:sp>
        <p:nvSpPr>
          <p:cNvPr id="29" name="object 24"/>
          <p:cNvSpPr/>
          <p:nvPr/>
        </p:nvSpPr>
        <p:spPr>
          <a:xfrm>
            <a:off x="4387474" y="4578096"/>
            <a:ext cx="713231" cy="268223"/>
          </a:xfrm>
          <a:prstGeom prst="rect">
            <a:avLst/>
          </a:prstGeom>
          <a:blipFill>
            <a:blip r:embed="rId6" cstate="print"/>
            <a:stretch>
              <a:fillRect/>
            </a:stretch>
          </a:blipFill>
        </p:spPr>
        <p:txBody>
          <a:bodyPr wrap="square" lIns="0" tIns="0" rIns="0" bIns="0" rtlCol="0"/>
          <a:lstStyle/>
          <a:p>
            <a:endParaRPr/>
          </a:p>
        </p:txBody>
      </p:sp>
      <p:sp>
        <p:nvSpPr>
          <p:cNvPr id="30" name="object 25"/>
          <p:cNvSpPr/>
          <p:nvPr/>
        </p:nvSpPr>
        <p:spPr>
          <a:xfrm>
            <a:off x="5731642" y="3883151"/>
            <a:ext cx="977265" cy="82550"/>
          </a:xfrm>
          <a:custGeom>
            <a:avLst/>
            <a:gdLst/>
            <a:ahLst/>
            <a:cxnLst/>
            <a:rect l="l" t="t" r="r" b="b"/>
            <a:pathLst>
              <a:path w="977264" h="82550">
                <a:moveTo>
                  <a:pt x="908303" y="45719"/>
                </a:moveTo>
                <a:lnTo>
                  <a:pt x="908303" y="36575"/>
                </a:lnTo>
                <a:lnTo>
                  <a:pt x="0" y="36575"/>
                </a:lnTo>
                <a:lnTo>
                  <a:pt x="0" y="45719"/>
                </a:lnTo>
                <a:lnTo>
                  <a:pt x="908303" y="45719"/>
                </a:lnTo>
                <a:close/>
              </a:path>
              <a:path w="977264" h="82550">
                <a:moveTo>
                  <a:pt x="976883" y="41147"/>
                </a:moveTo>
                <a:lnTo>
                  <a:pt x="894587" y="0"/>
                </a:lnTo>
                <a:lnTo>
                  <a:pt x="894587" y="36575"/>
                </a:lnTo>
                <a:lnTo>
                  <a:pt x="908303" y="36575"/>
                </a:lnTo>
                <a:lnTo>
                  <a:pt x="908303" y="75437"/>
                </a:lnTo>
                <a:lnTo>
                  <a:pt x="976883" y="41147"/>
                </a:lnTo>
                <a:close/>
              </a:path>
              <a:path w="977264" h="82550">
                <a:moveTo>
                  <a:pt x="908303" y="75437"/>
                </a:moveTo>
                <a:lnTo>
                  <a:pt x="908303" y="45719"/>
                </a:lnTo>
                <a:lnTo>
                  <a:pt x="894587" y="45719"/>
                </a:lnTo>
                <a:lnTo>
                  <a:pt x="894587" y="82295"/>
                </a:lnTo>
                <a:lnTo>
                  <a:pt x="908303" y="75437"/>
                </a:lnTo>
                <a:close/>
              </a:path>
            </a:pathLst>
          </a:custGeom>
          <a:solidFill>
            <a:srgbClr val="7F7F7F"/>
          </a:solidFill>
        </p:spPr>
        <p:txBody>
          <a:bodyPr wrap="square" lIns="0" tIns="0" rIns="0" bIns="0" rtlCol="0"/>
          <a:lstStyle/>
          <a:p>
            <a:endParaRPr/>
          </a:p>
        </p:txBody>
      </p:sp>
      <p:sp>
        <p:nvSpPr>
          <p:cNvPr id="31" name="object 26"/>
          <p:cNvSpPr/>
          <p:nvPr/>
        </p:nvSpPr>
        <p:spPr>
          <a:xfrm>
            <a:off x="6806062" y="3546347"/>
            <a:ext cx="286511" cy="286511"/>
          </a:xfrm>
          <a:prstGeom prst="rect">
            <a:avLst/>
          </a:prstGeom>
          <a:blipFill>
            <a:blip r:embed="rId7" cstate="print"/>
            <a:stretch>
              <a:fillRect/>
            </a:stretch>
          </a:blipFill>
        </p:spPr>
        <p:txBody>
          <a:bodyPr wrap="square" lIns="0" tIns="0" rIns="0" bIns="0" rtlCol="0"/>
          <a:lstStyle/>
          <a:p>
            <a:endParaRPr/>
          </a:p>
        </p:txBody>
      </p:sp>
      <p:sp>
        <p:nvSpPr>
          <p:cNvPr id="32" name="object 27"/>
          <p:cNvSpPr/>
          <p:nvPr/>
        </p:nvSpPr>
        <p:spPr>
          <a:xfrm>
            <a:off x="6806062" y="3939540"/>
            <a:ext cx="286511" cy="286511"/>
          </a:xfrm>
          <a:prstGeom prst="rect">
            <a:avLst/>
          </a:prstGeom>
          <a:blipFill>
            <a:blip r:embed="rId8" cstate="print"/>
            <a:stretch>
              <a:fillRect/>
            </a:stretch>
          </a:blipFill>
        </p:spPr>
        <p:txBody>
          <a:bodyPr wrap="square" lIns="0" tIns="0" rIns="0" bIns="0" rtlCol="0"/>
          <a:lstStyle/>
          <a:p>
            <a:endParaRPr/>
          </a:p>
        </p:txBody>
      </p:sp>
      <p:sp>
        <p:nvSpPr>
          <p:cNvPr id="33" name="object 28"/>
          <p:cNvSpPr txBox="1"/>
          <p:nvPr/>
        </p:nvSpPr>
        <p:spPr>
          <a:xfrm>
            <a:off x="6793367" y="3224128"/>
            <a:ext cx="940435" cy="995680"/>
          </a:xfrm>
          <a:prstGeom prst="rect">
            <a:avLst/>
          </a:prstGeom>
        </p:spPr>
        <p:txBody>
          <a:bodyPr vert="horz" wrap="square" lIns="0" tIns="0" rIns="0" bIns="0" rtlCol="0">
            <a:spAutoFit/>
          </a:bodyPr>
          <a:lstStyle/>
          <a:p>
            <a:pPr marL="12700">
              <a:lnSpc>
                <a:spcPct val="100000"/>
              </a:lnSpc>
            </a:pPr>
            <a:r>
              <a:rPr sz="1500" b="1" dirty="0">
                <a:latin typeface="Arial"/>
                <a:cs typeface="Arial"/>
              </a:rPr>
              <a:t>L</a:t>
            </a:r>
            <a:r>
              <a:rPr sz="1500" b="1" spc="-5" dirty="0">
                <a:latin typeface="Arial"/>
                <a:cs typeface="Arial"/>
              </a:rPr>
              <a:t>a</a:t>
            </a:r>
            <a:r>
              <a:rPr sz="1500" b="1" dirty="0">
                <a:latin typeface="Arial"/>
                <a:cs typeface="Arial"/>
              </a:rPr>
              <a:t>b</a:t>
            </a:r>
            <a:r>
              <a:rPr sz="1500" b="1" spc="-5" dirty="0">
                <a:latin typeface="Arial"/>
                <a:cs typeface="Arial"/>
              </a:rPr>
              <a:t>el</a:t>
            </a:r>
            <a:r>
              <a:rPr sz="1500" b="1" dirty="0">
                <a:latin typeface="Arial"/>
                <a:cs typeface="Arial"/>
              </a:rPr>
              <a:t>s</a:t>
            </a:r>
            <a:endParaRPr sz="1500">
              <a:latin typeface="Arial"/>
              <a:cs typeface="Arial"/>
            </a:endParaRPr>
          </a:p>
          <a:p>
            <a:pPr marL="362585">
              <a:lnSpc>
                <a:spcPct val="100000"/>
              </a:lnSpc>
              <a:spcBef>
                <a:spcPts val="960"/>
              </a:spcBef>
            </a:pPr>
            <a:r>
              <a:rPr sz="1700" b="1" spc="10" dirty="0">
                <a:latin typeface="Arial"/>
                <a:cs typeface="Arial"/>
              </a:rPr>
              <a:t>=</a:t>
            </a:r>
            <a:r>
              <a:rPr sz="1700" b="1" spc="-20" dirty="0">
                <a:latin typeface="Arial"/>
                <a:cs typeface="Arial"/>
              </a:rPr>
              <a:t> </a:t>
            </a:r>
            <a:r>
              <a:rPr sz="1700" b="1" spc="-90" dirty="0">
                <a:latin typeface="Arial"/>
                <a:cs typeface="Arial"/>
              </a:rPr>
              <a:t>Y</a:t>
            </a:r>
            <a:r>
              <a:rPr sz="1700" b="1" dirty="0">
                <a:latin typeface="Arial"/>
                <a:cs typeface="Arial"/>
              </a:rPr>
              <a:t>e</a:t>
            </a:r>
            <a:r>
              <a:rPr sz="1700" b="1" spc="5" dirty="0">
                <a:latin typeface="Arial"/>
                <a:cs typeface="Arial"/>
              </a:rPr>
              <a:t>s</a:t>
            </a:r>
            <a:endParaRPr sz="1700">
              <a:latin typeface="Arial"/>
              <a:cs typeface="Arial"/>
            </a:endParaRPr>
          </a:p>
          <a:p>
            <a:pPr marL="365760">
              <a:lnSpc>
                <a:spcPct val="100000"/>
              </a:lnSpc>
              <a:spcBef>
                <a:spcPts val="1080"/>
              </a:spcBef>
            </a:pPr>
            <a:r>
              <a:rPr sz="1700" b="1" spc="10" dirty="0">
                <a:latin typeface="Arial"/>
                <a:cs typeface="Arial"/>
              </a:rPr>
              <a:t>=</a:t>
            </a:r>
            <a:r>
              <a:rPr sz="1700" b="1" spc="15" dirty="0">
                <a:latin typeface="Arial"/>
                <a:cs typeface="Arial"/>
              </a:rPr>
              <a:t> </a:t>
            </a:r>
            <a:r>
              <a:rPr sz="1700" b="1" spc="10" dirty="0">
                <a:latin typeface="Arial"/>
                <a:cs typeface="Arial"/>
              </a:rPr>
              <a:t>No</a:t>
            </a:r>
            <a:endParaRPr sz="1700">
              <a:latin typeface="Arial"/>
              <a:cs typeface="Arial"/>
            </a:endParaRPr>
          </a:p>
        </p:txBody>
      </p:sp>
      <p:sp>
        <p:nvSpPr>
          <p:cNvPr id="34" name="object 29"/>
          <p:cNvSpPr txBox="1"/>
          <p:nvPr/>
        </p:nvSpPr>
        <p:spPr>
          <a:xfrm>
            <a:off x="4111128" y="5059915"/>
            <a:ext cx="1534160" cy="782955"/>
          </a:xfrm>
          <a:prstGeom prst="rect">
            <a:avLst/>
          </a:prstGeom>
        </p:spPr>
        <p:txBody>
          <a:bodyPr vert="horz" wrap="square" lIns="0" tIns="0" rIns="0" bIns="0" rtlCol="0">
            <a:spAutoFit/>
          </a:bodyPr>
          <a:lstStyle/>
          <a:p>
            <a:pPr marL="12700" marR="5080">
              <a:lnSpc>
                <a:spcPct val="99700"/>
              </a:lnSpc>
            </a:pPr>
            <a:r>
              <a:rPr sz="1300" b="1" spc="-10" dirty="0">
                <a:latin typeface="Arial"/>
                <a:cs typeface="Arial"/>
              </a:rPr>
              <a:t>R</a:t>
            </a:r>
            <a:r>
              <a:rPr sz="1300" b="1" spc="-15" dirty="0">
                <a:latin typeface="Arial"/>
                <a:cs typeface="Arial"/>
              </a:rPr>
              <a:t>ela</a:t>
            </a:r>
            <a:r>
              <a:rPr sz="1300" b="1" spc="-5" dirty="0">
                <a:latin typeface="Arial"/>
                <a:cs typeface="Arial"/>
              </a:rPr>
              <a:t>t</a:t>
            </a:r>
            <a:r>
              <a:rPr sz="1300" b="1" spc="-10" dirty="0">
                <a:latin typeface="Arial"/>
                <a:cs typeface="Arial"/>
              </a:rPr>
              <a:t>ion</a:t>
            </a:r>
            <a:r>
              <a:rPr sz="1300" b="1" spc="10" dirty="0">
                <a:latin typeface="Arial"/>
                <a:cs typeface="Arial"/>
              </a:rPr>
              <a:t> </a:t>
            </a:r>
            <a:r>
              <a:rPr sz="1300" b="1" spc="-10" dirty="0">
                <a:latin typeface="Arial"/>
                <a:cs typeface="Arial"/>
              </a:rPr>
              <a:t>b</a:t>
            </a:r>
            <a:r>
              <a:rPr sz="1300" b="1" spc="-15" dirty="0">
                <a:latin typeface="Arial"/>
                <a:cs typeface="Arial"/>
              </a:rPr>
              <a:t>e</a:t>
            </a:r>
            <a:r>
              <a:rPr sz="1300" b="1" spc="-5" dirty="0">
                <a:latin typeface="Arial"/>
                <a:cs typeface="Arial"/>
              </a:rPr>
              <a:t>t</a:t>
            </a:r>
            <a:r>
              <a:rPr sz="1300" b="1" spc="0" dirty="0">
                <a:latin typeface="Arial"/>
                <a:cs typeface="Arial"/>
              </a:rPr>
              <a:t>w</a:t>
            </a:r>
            <a:r>
              <a:rPr sz="1300" b="1" spc="-15" dirty="0">
                <a:latin typeface="Arial"/>
                <a:cs typeface="Arial"/>
              </a:rPr>
              <a:t>ee</a:t>
            </a:r>
            <a:r>
              <a:rPr sz="1300" b="1" spc="-10" dirty="0">
                <a:latin typeface="Arial"/>
                <a:cs typeface="Arial"/>
              </a:rPr>
              <a:t>n p</a:t>
            </a:r>
            <a:r>
              <a:rPr sz="1300" b="1" spc="-15" dirty="0">
                <a:latin typeface="Arial"/>
                <a:cs typeface="Arial"/>
              </a:rPr>
              <a:t>rese</a:t>
            </a:r>
            <a:r>
              <a:rPr sz="1300" b="1" spc="-10" dirty="0">
                <a:latin typeface="Arial"/>
                <a:cs typeface="Arial"/>
              </a:rPr>
              <a:t>n</a:t>
            </a:r>
            <a:r>
              <a:rPr sz="1300" b="1" spc="-15" dirty="0">
                <a:latin typeface="Arial"/>
                <a:cs typeface="Arial"/>
              </a:rPr>
              <a:t>c</a:t>
            </a:r>
            <a:r>
              <a:rPr sz="1300" b="1" spc="-10" dirty="0">
                <a:latin typeface="Arial"/>
                <a:cs typeface="Arial"/>
              </a:rPr>
              <a:t>e</a:t>
            </a:r>
            <a:r>
              <a:rPr sz="1300" b="1" spc="-15" dirty="0">
                <a:latin typeface="Arial"/>
                <a:cs typeface="Arial"/>
              </a:rPr>
              <a:t> </a:t>
            </a:r>
            <a:r>
              <a:rPr sz="1300" b="1" spc="-10" dirty="0">
                <a:latin typeface="Arial"/>
                <a:cs typeface="Arial"/>
              </a:rPr>
              <a:t>of</a:t>
            </a:r>
            <a:r>
              <a:rPr sz="1300" b="1" spc="10" dirty="0">
                <a:latin typeface="Arial"/>
                <a:cs typeface="Arial"/>
              </a:rPr>
              <a:t> </a:t>
            </a:r>
            <a:r>
              <a:rPr sz="1300" b="1" spc="-15" dirty="0">
                <a:latin typeface="Arial"/>
                <a:cs typeface="Arial"/>
              </a:rPr>
              <a:t>cer</a:t>
            </a:r>
            <a:r>
              <a:rPr sz="1300" b="1" spc="-5" dirty="0">
                <a:latin typeface="Arial"/>
                <a:cs typeface="Arial"/>
              </a:rPr>
              <a:t>t</a:t>
            </a:r>
            <a:r>
              <a:rPr sz="1300" b="1" spc="-15" dirty="0">
                <a:latin typeface="Arial"/>
                <a:cs typeface="Arial"/>
              </a:rPr>
              <a:t>ai</a:t>
            </a:r>
            <a:r>
              <a:rPr sz="1300" b="1" spc="-10" dirty="0">
                <a:latin typeface="Arial"/>
                <a:cs typeface="Arial"/>
              </a:rPr>
              <a:t>n</a:t>
            </a:r>
            <a:r>
              <a:rPr sz="1300" b="1" spc="-5" dirty="0">
                <a:latin typeface="Arial"/>
                <a:cs typeface="Arial"/>
              </a:rPr>
              <a:t> f</a:t>
            </a:r>
            <a:r>
              <a:rPr sz="1300" b="1" spc="-15" dirty="0">
                <a:latin typeface="Arial"/>
                <a:cs typeface="Arial"/>
              </a:rPr>
              <a:t>ea</a:t>
            </a:r>
            <a:r>
              <a:rPr sz="1300" b="1" spc="-10" dirty="0">
                <a:latin typeface="Arial"/>
                <a:cs typeface="Arial"/>
              </a:rPr>
              <a:t>tu</a:t>
            </a:r>
            <a:r>
              <a:rPr sz="1300" b="1" spc="-15" dirty="0">
                <a:latin typeface="Arial"/>
                <a:cs typeface="Arial"/>
              </a:rPr>
              <a:t>re</a:t>
            </a:r>
            <a:r>
              <a:rPr sz="1300" b="1" spc="-10" dirty="0">
                <a:latin typeface="Arial"/>
                <a:cs typeface="Arial"/>
              </a:rPr>
              <a:t>s</a:t>
            </a:r>
            <a:r>
              <a:rPr sz="1300" b="1" spc="-15" dirty="0">
                <a:latin typeface="Arial"/>
                <a:cs typeface="Arial"/>
              </a:rPr>
              <a:t> a</a:t>
            </a:r>
            <a:r>
              <a:rPr sz="1300" b="1" spc="-10" dirty="0">
                <a:latin typeface="Arial"/>
                <a:cs typeface="Arial"/>
              </a:rPr>
              <a:t>nd</a:t>
            </a:r>
            <a:r>
              <a:rPr sz="1300" b="1" spc="10" dirty="0">
                <a:latin typeface="Arial"/>
                <a:cs typeface="Arial"/>
              </a:rPr>
              <a:t> </a:t>
            </a:r>
            <a:r>
              <a:rPr sz="1300" b="1" spc="-10" dirty="0">
                <a:latin typeface="Arial"/>
                <a:cs typeface="Arial"/>
              </a:rPr>
              <a:t>the</a:t>
            </a:r>
            <a:r>
              <a:rPr sz="1300" b="1" spc="-5" dirty="0">
                <a:latin typeface="Arial"/>
                <a:cs typeface="Arial"/>
              </a:rPr>
              <a:t> </a:t>
            </a:r>
            <a:r>
              <a:rPr sz="1300" b="1" spc="-15" dirty="0">
                <a:latin typeface="Arial"/>
                <a:cs typeface="Arial"/>
              </a:rPr>
              <a:t>la</a:t>
            </a:r>
            <a:r>
              <a:rPr sz="1300" b="1" spc="-10" dirty="0">
                <a:latin typeface="Arial"/>
                <a:cs typeface="Arial"/>
              </a:rPr>
              <a:t>b</a:t>
            </a:r>
            <a:r>
              <a:rPr sz="1300" b="1" spc="-15" dirty="0">
                <a:latin typeface="Arial"/>
                <a:cs typeface="Arial"/>
              </a:rPr>
              <a:t>e</a:t>
            </a:r>
            <a:r>
              <a:rPr sz="1300" b="1" spc="-5" dirty="0">
                <a:latin typeface="Arial"/>
                <a:cs typeface="Arial"/>
              </a:rPr>
              <a:t>l</a:t>
            </a:r>
            <a:endParaRPr sz="1300">
              <a:latin typeface="Arial"/>
              <a:cs typeface="Arial"/>
            </a:endParaRPr>
          </a:p>
        </p:txBody>
      </p:sp>
      <p:sp>
        <p:nvSpPr>
          <p:cNvPr id="35" name="object 30"/>
          <p:cNvSpPr/>
          <p:nvPr/>
        </p:nvSpPr>
        <p:spPr>
          <a:xfrm>
            <a:off x="1409579" y="3083052"/>
            <a:ext cx="73152" cy="50292"/>
          </a:xfrm>
          <a:prstGeom prst="rect">
            <a:avLst/>
          </a:prstGeom>
          <a:blipFill>
            <a:blip r:embed="rId9" cstate="print"/>
            <a:stretch>
              <a:fillRect/>
            </a:stretch>
          </a:blipFill>
        </p:spPr>
        <p:txBody>
          <a:bodyPr wrap="square" lIns="0" tIns="0" rIns="0" bIns="0" rtlCol="0"/>
          <a:lstStyle/>
          <a:p>
            <a:endParaRPr/>
          </a:p>
        </p:txBody>
      </p:sp>
      <p:sp>
        <p:nvSpPr>
          <p:cNvPr id="36" name="object 31"/>
          <p:cNvSpPr/>
          <p:nvPr/>
        </p:nvSpPr>
        <p:spPr>
          <a:xfrm>
            <a:off x="1523879" y="3055620"/>
            <a:ext cx="228600" cy="100584"/>
          </a:xfrm>
          <a:prstGeom prst="rect">
            <a:avLst/>
          </a:prstGeom>
          <a:blipFill>
            <a:blip r:embed="rId10" cstate="print"/>
            <a:stretch>
              <a:fillRect/>
            </a:stretch>
          </a:blipFill>
        </p:spPr>
        <p:txBody>
          <a:bodyPr wrap="square" lIns="0" tIns="0" rIns="0" bIns="0" rtlCol="0"/>
          <a:lstStyle/>
          <a:p>
            <a:endParaRPr/>
          </a:p>
        </p:txBody>
      </p:sp>
      <p:sp>
        <p:nvSpPr>
          <p:cNvPr id="37" name="object 32"/>
          <p:cNvSpPr/>
          <p:nvPr/>
        </p:nvSpPr>
        <p:spPr>
          <a:xfrm>
            <a:off x="956951" y="2923032"/>
            <a:ext cx="365759" cy="365760"/>
          </a:xfrm>
          <a:prstGeom prst="rect">
            <a:avLst/>
          </a:prstGeom>
          <a:blipFill>
            <a:blip r:embed="rId11" cstate="print"/>
            <a:stretch>
              <a:fillRect/>
            </a:stretch>
          </a:blipFill>
        </p:spPr>
        <p:txBody>
          <a:bodyPr wrap="square" lIns="0" tIns="0" rIns="0" bIns="0" rtlCol="0"/>
          <a:lstStyle/>
          <a:p>
            <a:endParaRPr/>
          </a:p>
        </p:txBody>
      </p:sp>
      <p:sp>
        <p:nvSpPr>
          <p:cNvPr id="38" name="object 33"/>
          <p:cNvSpPr/>
          <p:nvPr/>
        </p:nvSpPr>
        <p:spPr>
          <a:xfrm>
            <a:off x="1409579" y="3595115"/>
            <a:ext cx="73152" cy="45720"/>
          </a:xfrm>
          <a:prstGeom prst="rect">
            <a:avLst/>
          </a:prstGeom>
          <a:blipFill>
            <a:blip r:embed="rId12" cstate="print"/>
            <a:stretch>
              <a:fillRect/>
            </a:stretch>
          </a:blipFill>
        </p:spPr>
        <p:txBody>
          <a:bodyPr wrap="square" lIns="0" tIns="0" rIns="0" bIns="0" rtlCol="0"/>
          <a:lstStyle/>
          <a:p>
            <a:endParaRPr/>
          </a:p>
        </p:txBody>
      </p:sp>
      <p:sp>
        <p:nvSpPr>
          <p:cNvPr id="39" name="object 34"/>
          <p:cNvSpPr/>
          <p:nvPr/>
        </p:nvSpPr>
        <p:spPr>
          <a:xfrm>
            <a:off x="1537595" y="3567684"/>
            <a:ext cx="164592" cy="100584"/>
          </a:xfrm>
          <a:prstGeom prst="rect">
            <a:avLst/>
          </a:prstGeom>
          <a:blipFill>
            <a:blip r:embed="rId13" cstate="print"/>
            <a:stretch>
              <a:fillRect/>
            </a:stretch>
          </a:blipFill>
        </p:spPr>
        <p:txBody>
          <a:bodyPr wrap="square" lIns="0" tIns="0" rIns="0" bIns="0" rtlCol="0"/>
          <a:lstStyle/>
          <a:p>
            <a:endParaRPr/>
          </a:p>
        </p:txBody>
      </p:sp>
      <p:sp>
        <p:nvSpPr>
          <p:cNvPr id="40" name="object 35"/>
          <p:cNvSpPr/>
          <p:nvPr/>
        </p:nvSpPr>
        <p:spPr>
          <a:xfrm>
            <a:off x="956951" y="3430523"/>
            <a:ext cx="365760" cy="370332"/>
          </a:xfrm>
          <a:prstGeom prst="rect">
            <a:avLst/>
          </a:prstGeom>
          <a:blipFill>
            <a:blip r:embed="rId14" cstate="print"/>
            <a:stretch>
              <a:fillRect/>
            </a:stretch>
          </a:blipFill>
        </p:spPr>
        <p:txBody>
          <a:bodyPr wrap="square" lIns="0" tIns="0" rIns="0" bIns="0" rtlCol="0"/>
          <a:lstStyle/>
          <a:p>
            <a:endParaRPr/>
          </a:p>
        </p:txBody>
      </p:sp>
      <p:sp>
        <p:nvSpPr>
          <p:cNvPr id="41" name="object 36"/>
          <p:cNvSpPr/>
          <p:nvPr/>
        </p:nvSpPr>
        <p:spPr>
          <a:xfrm>
            <a:off x="1409579" y="4107179"/>
            <a:ext cx="73152" cy="45720"/>
          </a:xfrm>
          <a:prstGeom prst="rect">
            <a:avLst/>
          </a:prstGeom>
          <a:blipFill>
            <a:blip r:embed="rId15" cstate="print"/>
            <a:stretch>
              <a:fillRect/>
            </a:stretch>
          </a:blipFill>
        </p:spPr>
        <p:txBody>
          <a:bodyPr wrap="square" lIns="0" tIns="0" rIns="0" bIns="0" rtlCol="0"/>
          <a:lstStyle/>
          <a:p>
            <a:endParaRPr/>
          </a:p>
        </p:txBody>
      </p:sp>
      <p:sp>
        <p:nvSpPr>
          <p:cNvPr id="42" name="object 37"/>
          <p:cNvSpPr/>
          <p:nvPr/>
        </p:nvSpPr>
        <p:spPr>
          <a:xfrm>
            <a:off x="1647323" y="4178046"/>
            <a:ext cx="5080" cy="0"/>
          </a:xfrm>
          <a:custGeom>
            <a:avLst/>
            <a:gdLst/>
            <a:ahLst/>
            <a:cxnLst/>
            <a:rect l="l" t="t" r="r" b="b"/>
            <a:pathLst>
              <a:path w="5080">
                <a:moveTo>
                  <a:pt x="0" y="0"/>
                </a:moveTo>
                <a:lnTo>
                  <a:pt x="4572" y="0"/>
                </a:lnTo>
              </a:path>
            </a:pathLst>
          </a:custGeom>
          <a:ln w="4572">
            <a:solidFill>
              <a:srgbClr val="7E7E7E"/>
            </a:solidFill>
          </a:ln>
        </p:spPr>
        <p:txBody>
          <a:bodyPr wrap="square" lIns="0" tIns="0" rIns="0" bIns="0" rtlCol="0"/>
          <a:lstStyle/>
          <a:p>
            <a:endParaRPr/>
          </a:p>
        </p:txBody>
      </p:sp>
      <p:sp>
        <p:nvSpPr>
          <p:cNvPr id="43" name="object 38"/>
          <p:cNvSpPr/>
          <p:nvPr/>
        </p:nvSpPr>
        <p:spPr>
          <a:xfrm>
            <a:off x="1523879" y="4075176"/>
            <a:ext cx="228600" cy="105156"/>
          </a:xfrm>
          <a:prstGeom prst="rect">
            <a:avLst/>
          </a:prstGeom>
          <a:blipFill>
            <a:blip r:embed="rId16" cstate="print"/>
            <a:stretch>
              <a:fillRect/>
            </a:stretch>
          </a:blipFill>
        </p:spPr>
        <p:txBody>
          <a:bodyPr wrap="square" lIns="0" tIns="0" rIns="0" bIns="0" rtlCol="0"/>
          <a:lstStyle/>
          <a:p>
            <a:endParaRPr/>
          </a:p>
        </p:txBody>
      </p:sp>
      <p:sp>
        <p:nvSpPr>
          <p:cNvPr id="44" name="object 39"/>
          <p:cNvSpPr/>
          <p:nvPr/>
        </p:nvSpPr>
        <p:spPr>
          <a:xfrm>
            <a:off x="956951" y="3942588"/>
            <a:ext cx="365760" cy="370332"/>
          </a:xfrm>
          <a:prstGeom prst="rect">
            <a:avLst/>
          </a:prstGeom>
          <a:blipFill>
            <a:blip r:embed="rId17" cstate="print"/>
            <a:stretch>
              <a:fillRect/>
            </a:stretch>
          </a:blipFill>
        </p:spPr>
        <p:txBody>
          <a:bodyPr wrap="square" lIns="0" tIns="0" rIns="0" bIns="0" rtlCol="0"/>
          <a:lstStyle/>
          <a:p>
            <a:endParaRPr/>
          </a:p>
        </p:txBody>
      </p:sp>
      <p:sp>
        <p:nvSpPr>
          <p:cNvPr id="45" name="object 40"/>
          <p:cNvSpPr/>
          <p:nvPr/>
        </p:nvSpPr>
        <p:spPr>
          <a:xfrm>
            <a:off x="1409579" y="4619244"/>
            <a:ext cx="73152" cy="50292"/>
          </a:xfrm>
          <a:prstGeom prst="rect">
            <a:avLst/>
          </a:prstGeom>
          <a:blipFill>
            <a:blip r:embed="rId18" cstate="print"/>
            <a:stretch>
              <a:fillRect/>
            </a:stretch>
          </a:blipFill>
        </p:spPr>
        <p:txBody>
          <a:bodyPr wrap="square" lIns="0" tIns="0" rIns="0" bIns="0" rtlCol="0"/>
          <a:lstStyle/>
          <a:p>
            <a:endParaRPr/>
          </a:p>
        </p:txBody>
      </p:sp>
      <p:sp>
        <p:nvSpPr>
          <p:cNvPr id="46" name="object 41"/>
          <p:cNvSpPr/>
          <p:nvPr/>
        </p:nvSpPr>
        <p:spPr>
          <a:xfrm>
            <a:off x="1542167" y="4674108"/>
            <a:ext cx="109728" cy="22860"/>
          </a:xfrm>
          <a:prstGeom prst="rect">
            <a:avLst/>
          </a:prstGeom>
          <a:blipFill>
            <a:blip r:embed="rId19" cstate="print"/>
            <a:stretch>
              <a:fillRect/>
            </a:stretch>
          </a:blipFill>
        </p:spPr>
        <p:txBody>
          <a:bodyPr wrap="square" lIns="0" tIns="0" rIns="0" bIns="0" rtlCol="0"/>
          <a:lstStyle/>
          <a:p>
            <a:endParaRPr/>
          </a:p>
        </p:txBody>
      </p:sp>
      <p:sp>
        <p:nvSpPr>
          <p:cNvPr id="47" name="object 42"/>
          <p:cNvSpPr/>
          <p:nvPr/>
        </p:nvSpPr>
        <p:spPr>
          <a:xfrm>
            <a:off x="956951" y="4459223"/>
            <a:ext cx="365759" cy="365759"/>
          </a:xfrm>
          <a:prstGeom prst="rect">
            <a:avLst/>
          </a:prstGeom>
          <a:blipFill>
            <a:blip r:embed="rId2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89309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object 13"/>
          <p:cNvSpPr/>
          <p:nvPr/>
        </p:nvSpPr>
        <p:spPr>
          <a:xfrm>
            <a:off x="430792" y="1473278"/>
            <a:ext cx="288290" cy="288290"/>
          </a:xfrm>
          <a:custGeom>
            <a:avLst/>
            <a:gdLst/>
            <a:ahLst/>
            <a:cxnLst/>
            <a:rect l="l" t="t" r="r" b="b"/>
            <a:pathLst>
              <a:path w="288290"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19" name="object 14"/>
          <p:cNvSpPr txBox="1"/>
          <p:nvPr/>
        </p:nvSpPr>
        <p:spPr>
          <a:xfrm>
            <a:off x="503751" y="1505375"/>
            <a:ext cx="2953824" cy="230832"/>
          </a:xfrm>
          <a:prstGeom prst="rect">
            <a:avLst/>
          </a:prstGeom>
        </p:spPr>
        <p:txBody>
          <a:bodyPr vert="horz" wrap="square" lIns="0" tIns="0" rIns="0" bIns="0" rtlCol="0">
            <a:spAutoFit/>
          </a:bodyPr>
          <a:lstStyle/>
          <a:p>
            <a:pPr marL="12700">
              <a:lnSpc>
                <a:spcPts val="1785"/>
              </a:lnSpc>
              <a:tabLst>
                <a:tab pos="251460" algn="l"/>
              </a:tabLst>
            </a:pPr>
            <a:r>
              <a:rPr lang="en-US" sz="1500" b="1" dirty="0">
                <a:latin typeface="Arial"/>
                <a:cs typeface="Arial"/>
              </a:rPr>
              <a:t>2</a:t>
            </a:r>
            <a:r>
              <a:rPr sz="1500" b="1" dirty="0">
                <a:latin typeface="Arial"/>
                <a:cs typeface="Arial"/>
              </a:rPr>
              <a:t>	The</a:t>
            </a:r>
            <a:r>
              <a:rPr sz="1500" b="1" spc="-10" dirty="0">
                <a:latin typeface="Arial"/>
                <a:cs typeface="Arial"/>
              </a:rPr>
              <a:t> </a:t>
            </a:r>
            <a:r>
              <a:rPr lang="en-US" sz="1500" b="1" dirty="0">
                <a:latin typeface="Arial"/>
                <a:cs typeface="Arial"/>
              </a:rPr>
              <a:t>second</a:t>
            </a:r>
            <a:r>
              <a:rPr sz="1500" b="1" spc="-10" dirty="0">
                <a:latin typeface="Arial"/>
                <a:cs typeface="Arial"/>
              </a:rPr>
              <a:t> </a:t>
            </a:r>
            <a:r>
              <a:rPr sz="1500" b="1" dirty="0">
                <a:latin typeface="Arial"/>
                <a:cs typeface="Arial"/>
              </a:rPr>
              <a:t>t</a:t>
            </a:r>
            <a:r>
              <a:rPr sz="1500" b="1" spc="-65" dirty="0">
                <a:latin typeface="Arial"/>
                <a:cs typeface="Arial"/>
              </a:rPr>
              <a:t>y</a:t>
            </a:r>
            <a:r>
              <a:rPr sz="1500" b="1" dirty="0">
                <a:latin typeface="Arial"/>
                <a:cs typeface="Arial"/>
              </a:rPr>
              <a:t>pe</a:t>
            </a:r>
            <a:r>
              <a:rPr sz="1500" b="1" spc="35" dirty="0">
                <a:latin typeface="Arial"/>
                <a:cs typeface="Arial"/>
              </a:rPr>
              <a:t> </a:t>
            </a:r>
            <a:r>
              <a:rPr sz="1500" b="1" dirty="0">
                <a:latin typeface="Arial"/>
                <a:cs typeface="Arial"/>
              </a:rPr>
              <a:t>of</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dirty="0">
              <a:latin typeface="Arial"/>
              <a:cs typeface="Arial"/>
            </a:endParaRPr>
          </a:p>
        </p:txBody>
      </p:sp>
      <p:sp>
        <p:nvSpPr>
          <p:cNvPr id="48" name="object 3"/>
          <p:cNvSpPr/>
          <p:nvPr/>
        </p:nvSpPr>
        <p:spPr>
          <a:xfrm>
            <a:off x="8097652" y="2289434"/>
            <a:ext cx="3208020" cy="4255135"/>
          </a:xfrm>
          <a:custGeom>
            <a:avLst/>
            <a:gdLst/>
            <a:ahLst/>
            <a:cxnLst/>
            <a:rect l="l" t="t" r="r" b="b"/>
            <a:pathLst>
              <a:path w="3208020" h="4255134">
                <a:moveTo>
                  <a:pt x="0" y="0"/>
                </a:moveTo>
                <a:lnTo>
                  <a:pt x="0" y="4255007"/>
                </a:lnTo>
                <a:lnTo>
                  <a:pt x="3208019" y="4255007"/>
                </a:lnTo>
                <a:lnTo>
                  <a:pt x="3208019" y="0"/>
                </a:lnTo>
                <a:lnTo>
                  <a:pt x="0" y="0"/>
                </a:lnTo>
                <a:close/>
              </a:path>
            </a:pathLst>
          </a:custGeom>
          <a:solidFill>
            <a:srgbClr val="CCDDEC"/>
          </a:solidFill>
        </p:spPr>
        <p:txBody>
          <a:bodyPr wrap="square" lIns="0" tIns="0" rIns="0" bIns="0" rtlCol="0"/>
          <a:lstStyle/>
          <a:p>
            <a:endParaRPr/>
          </a:p>
        </p:txBody>
      </p:sp>
      <p:sp>
        <p:nvSpPr>
          <p:cNvPr id="49" name="object 4"/>
          <p:cNvSpPr txBox="1"/>
          <p:nvPr/>
        </p:nvSpPr>
        <p:spPr>
          <a:xfrm>
            <a:off x="8161156" y="2379586"/>
            <a:ext cx="3104515" cy="2266315"/>
          </a:xfrm>
          <a:prstGeom prst="rect">
            <a:avLst/>
          </a:prstGeom>
        </p:spPr>
        <p:txBody>
          <a:bodyPr vert="horz" wrap="square" lIns="0" tIns="0" rIns="0" bIns="0" rtlCol="0">
            <a:spAutoFit/>
          </a:bodyPr>
          <a:lstStyle/>
          <a:p>
            <a:pPr marL="213360" marR="5080" indent="-200660">
              <a:lnSpc>
                <a:spcPct val="99600"/>
              </a:lnSpc>
              <a:buFont typeface="Wingdings 2"/>
              <a:buChar char=""/>
              <a:tabLst>
                <a:tab pos="213995" algn="l"/>
              </a:tabLst>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5" dirty="0">
                <a:latin typeface="Arial"/>
                <a:cs typeface="Arial"/>
              </a:rPr>
              <a:t>l</a:t>
            </a:r>
            <a:r>
              <a:rPr sz="1300" spc="-15" dirty="0">
                <a:latin typeface="Arial"/>
                <a:cs typeface="Arial"/>
              </a:rPr>
              <a:t>oo</a:t>
            </a:r>
            <a:r>
              <a:rPr sz="1300" spc="-10" dirty="0">
                <a:latin typeface="Arial"/>
                <a:cs typeface="Arial"/>
              </a:rPr>
              <a:t>k</a:t>
            </a:r>
            <a:r>
              <a:rPr sz="1300" spc="-15" dirty="0">
                <a:latin typeface="Arial"/>
                <a:cs typeface="Arial"/>
              </a:rPr>
              <a:t> a</a:t>
            </a:r>
            <a:r>
              <a:rPr sz="1300" spc="-5" dirty="0">
                <a:latin typeface="Arial"/>
                <a:cs typeface="Arial"/>
              </a:rPr>
              <a:t>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0" dirty="0">
                <a:latin typeface="Arial"/>
                <a:cs typeface="Arial"/>
              </a:rPr>
              <a:t>t</a:t>
            </a:r>
            <a:r>
              <a:rPr sz="1300" spc="-15" dirty="0">
                <a:latin typeface="Arial"/>
                <a:cs typeface="Arial"/>
              </a:rPr>
              <a:t>h</a:t>
            </a:r>
            <a:r>
              <a:rPr sz="1300" spc="-5" dirty="0">
                <a:latin typeface="Arial"/>
                <a:cs typeface="Arial"/>
              </a:rPr>
              <a:t>i</a:t>
            </a:r>
            <a:r>
              <a:rPr sz="1300" spc="-15" dirty="0">
                <a:latin typeface="Arial"/>
                <a:cs typeface="Arial"/>
              </a:rPr>
              <a:t>ng</a:t>
            </a:r>
            <a:r>
              <a:rPr sz="1300" spc="-10" dirty="0">
                <a:latin typeface="Arial"/>
                <a:cs typeface="Arial"/>
              </a:rPr>
              <a:t>s</a:t>
            </a:r>
            <a:r>
              <a:rPr sz="1300" spc="-5" dirty="0">
                <a:latin typeface="Arial"/>
                <a:cs typeface="Arial"/>
              </a:rPr>
              <a:t> </a:t>
            </a:r>
            <a:r>
              <a:rPr sz="1300" spc="-15" dirty="0">
                <a:latin typeface="Arial"/>
                <a:cs typeface="Arial"/>
              </a:rPr>
              <a:t>a</a:t>
            </a:r>
            <a:r>
              <a:rPr sz="1300" spc="-5" dirty="0">
                <a:latin typeface="Arial"/>
                <a:cs typeface="Arial"/>
              </a:rPr>
              <a:t>r</a:t>
            </a:r>
            <a:r>
              <a:rPr sz="1300" spc="-15" dirty="0">
                <a:latin typeface="Arial"/>
                <a:cs typeface="Arial"/>
              </a:rPr>
              <a:t>oun</a:t>
            </a:r>
            <a:r>
              <a:rPr sz="1300" spc="-10" dirty="0">
                <a:latin typeface="Arial"/>
                <a:cs typeface="Arial"/>
              </a:rPr>
              <a:t>d</a:t>
            </a:r>
            <a:r>
              <a:rPr sz="1300" spc="-30" dirty="0">
                <a:latin typeface="Arial"/>
                <a:cs typeface="Arial"/>
              </a:rPr>
              <a:t> </a:t>
            </a:r>
            <a:r>
              <a:rPr sz="1300" spc="-25" dirty="0">
                <a:latin typeface="Arial"/>
                <a:cs typeface="Arial"/>
              </a:rPr>
              <a:t>y</a:t>
            </a:r>
            <a:r>
              <a:rPr sz="1300" spc="-15" dirty="0">
                <a:latin typeface="Arial"/>
                <a:cs typeface="Arial"/>
              </a:rPr>
              <a:t>ou</a:t>
            </a:r>
            <a:r>
              <a:rPr sz="1300" spc="-5" dirty="0">
                <a:latin typeface="Arial"/>
                <a:cs typeface="Arial"/>
              </a:rPr>
              <a:t>, c</a:t>
            </a:r>
            <a:r>
              <a:rPr sz="1300" spc="-15" dirty="0">
                <a:latin typeface="Arial"/>
                <a:cs typeface="Arial"/>
              </a:rPr>
              <a:t>ompa</a:t>
            </a:r>
            <a:r>
              <a:rPr sz="1300" spc="-10" dirty="0">
                <a:latin typeface="Arial"/>
                <a:cs typeface="Arial"/>
              </a:rPr>
              <a:t>re</a:t>
            </a:r>
            <a:r>
              <a:rPr sz="1300" spc="-15" dirty="0">
                <a:latin typeface="Arial"/>
                <a:cs typeface="Arial"/>
              </a:rPr>
              <a:t> </a:t>
            </a:r>
            <a:r>
              <a:rPr sz="1300" spc="-10" dirty="0">
                <a:latin typeface="Arial"/>
                <a:cs typeface="Arial"/>
              </a:rPr>
              <a:t>t</a:t>
            </a:r>
            <a:r>
              <a:rPr sz="1300" spc="-15" dirty="0">
                <a:latin typeface="Arial"/>
                <a:cs typeface="Arial"/>
              </a:rPr>
              <a:t>he</a:t>
            </a:r>
            <a:r>
              <a:rPr sz="1300" spc="-10" dirty="0">
                <a:latin typeface="Arial"/>
                <a:cs typeface="Arial"/>
              </a:rPr>
              <a:t>m,</a:t>
            </a:r>
            <a:r>
              <a:rPr sz="1300" spc="-5" dirty="0">
                <a:latin typeface="Arial"/>
                <a:cs typeface="Arial"/>
              </a:rPr>
              <a:t> </a:t>
            </a:r>
            <a:r>
              <a:rPr sz="1300" spc="-15" dirty="0">
                <a:latin typeface="Arial"/>
                <a:cs typeface="Arial"/>
              </a:rPr>
              <a:t>a</a:t>
            </a:r>
            <a:r>
              <a:rPr sz="1300" spc="-5" dirty="0">
                <a:latin typeface="Arial"/>
                <a:cs typeface="Arial"/>
              </a:rPr>
              <a:t>rr</a:t>
            </a:r>
            <a:r>
              <a:rPr sz="1300" spc="-15" dirty="0">
                <a:latin typeface="Arial"/>
                <a:cs typeface="Arial"/>
              </a:rPr>
              <a:t>ang</a:t>
            </a:r>
            <a:r>
              <a:rPr sz="1300" spc="-10" dirty="0">
                <a:latin typeface="Arial"/>
                <a:cs typeface="Arial"/>
              </a:rPr>
              <a:t>e</a:t>
            </a:r>
            <a:r>
              <a:rPr sz="1300" spc="-15" dirty="0">
                <a:latin typeface="Arial"/>
                <a:cs typeface="Arial"/>
              </a:rPr>
              <a:t> </a:t>
            </a:r>
            <a:r>
              <a:rPr sz="1300" spc="-10" dirty="0">
                <a:latin typeface="Arial"/>
                <a:cs typeface="Arial"/>
              </a:rPr>
              <a:t>t</a:t>
            </a:r>
            <a:r>
              <a:rPr sz="1300" spc="-15" dirty="0">
                <a:latin typeface="Arial"/>
                <a:cs typeface="Arial"/>
              </a:rPr>
              <a:t>hem</a:t>
            </a:r>
            <a:r>
              <a:rPr sz="1300" spc="-5" dirty="0">
                <a:latin typeface="Arial"/>
                <a:cs typeface="Arial"/>
              </a:rPr>
              <a:t> </a:t>
            </a:r>
            <a:r>
              <a:rPr sz="1300" spc="-15" dirty="0">
                <a:latin typeface="Arial"/>
                <a:cs typeface="Arial"/>
              </a:rPr>
              <a:t>a</a:t>
            </a:r>
            <a:r>
              <a:rPr sz="1300" spc="-10" dirty="0">
                <a:latin typeface="Arial"/>
                <a:cs typeface="Arial"/>
              </a:rPr>
              <a:t>cc</a:t>
            </a:r>
            <a:r>
              <a:rPr sz="1300" spc="-15" dirty="0">
                <a:latin typeface="Arial"/>
                <a:cs typeface="Arial"/>
              </a:rPr>
              <a:t>o</a:t>
            </a:r>
            <a:r>
              <a:rPr sz="1300" spc="-5" dirty="0">
                <a:latin typeface="Arial"/>
                <a:cs typeface="Arial"/>
              </a:rPr>
              <a:t>r</a:t>
            </a:r>
            <a:r>
              <a:rPr sz="1300" spc="-15" dirty="0">
                <a:latin typeface="Arial"/>
                <a:cs typeface="Arial"/>
              </a:rPr>
              <a:t>d</a:t>
            </a:r>
            <a:r>
              <a:rPr sz="1300" spc="-5" dirty="0">
                <a:latin typeface="Arial"/>
                <a:cs typeface="Arial"/>
              </a:rPr>
              <a:t>i</a:t>
            </a:r>
            <a:r>
              <a:rPr sz="1300" spc="-15" dirty="0">
                <a:latin typeface="Arial"/>
                <a:cs typeface="Arial"/>
              </a:rPr>
              <a:t>n</a:t>
            </a:r>
            <a:r>
              <a:rPr sz="1300" spc="-10" dirty="0">
                <a:latin typeface="Arial"/>
                <a:cs typeface="Arial"/>
              </a:rPr>
              <a:t>g</a:t>
            </a:r>
            <a:r>
              <a:rPr sz="1300" spc="-5" dirty="0">
                <a:latin typeface="Arial"/>
                <a:cs typeface="Arial"/>
              </a:rPr>
              <a:t> </a:t>
            </a:r>
            <a:r>
              <a:rPr sz="1300" spc="-10" dirty="0">
                <a:latin typeface="Arial"/>
                <a:cs typeface="Arial"/>
              </a:rPr>
              <a:t>to</a:t>
            </a:r>
            <a:r>
              <a:rPr sz="1300" spc="-5" dirty="0">
                <a:latin typeface="Arial"/>
                <a:cs typeface="Arial"/>
              </a:rPr>
              <a:t> </a:t>
            </a:r>
            <a:r>
              <a:rPr sz="1300" spc="-10" dirty="0">
                <a:latin typeface="Arial"/>
                <a:cs typeface="Arial"/>
              </a:rPr>
              <a:t>simil</a:t>
            </a:r>
            <a:r>
              <a:rPr sz="1300" spc="-15" dirty="0">
                <a:latin typeface="Arial"/>
                <a:cs typeface="Arial"/>
              </a:rPr>
              <a:t>a</a:t>
            </a:r>
            <a:r>
              <a:rPr sz="1300" spc="-5" dirty="0">
                <a:latin typeface="Arial"/>
                <a:cs typeface="Arial"/>
              </a:rPr>
              <a:t>ri</a:t>
            </a:r>
            <a:r>
              <a:rPr sz="1300" spc="-10" dirty="0">
                <a:latin typeface="Arial"/>
                <a:cs typeface="Arial"/>
              </a:rPr>
              <a:t>ty</a:t>
            </a:r>
            <a:r>
              <a:rPr sz="1300" spc="-15" dirty="0">
                <a:latin typeface="Arial"/>
                <a:cs typeface="Arial"/>
              </a:rPr>
              <a:t> an</a:t>
            </a:r>
            <a:r>
              <a:rPr sz="1300" spc="-10" dirty="0">
                <a:latin typeface="Arial"/>
                <a:cs typeface="Arial"/>
              </a:rPr>
              <a:t>d</a:t>
            </a:r>
            <a:r>
              <a:rPr sz="1300" spc="-5" dirty="0">
                <a:latin typeface="Arial"/>
                <a:cs typeface="Arial"/>
              </a:rPr>
              <a:t> </a:t>
            </a:r>
            <a:r>
              <a:rPr sz="1300" spc="-10" dirty="0">
                <a:latin typeface="Arial"/>
                <a:cs typeface="Arial"/>
              </a:rPr>
              <a:t>t</a:t>
            </a:r>
            <a:r>
              <a:rPr sz="1300" spc="-15" dirty="0">
                <a:latin typeface="Arial"/>
                <a:cs typeface="Arial"/>
              </a:rPr>
              <a:t>he</a:t>
            </a:r>
            <a:r>
              <a:rPr sz="1300" spc="-10" dirty="0">
                <a:latin typeface="Arial"/>
                <a:cs typeface="Arial"/>
              </a:rPr>
              <a:t>n</a:t>
            </a:r>
            <a:r>
              <a:rPr sz="1300" spc="-15" dirty="0">
                <a:latin typeface="Arial"/>
                <a:cs typeface="Arial"/>
              </a:rPr>
              <a:t> ga</a:t>
            </a:r>
            <a:r>
              <a:rPr sz="1300" spc="-5" dirty="0">
                <a:latin typeface="Arial"/>
                <a:cs typeface="Arial"/>
              </a:rPr>
              <a:t>in</a:t>
            </a:r>
            <a:r>
              <a:rPr sz="1300" spc="-15" dirty="0">
                <a:latin typeface="Arial"/>
                <a:cs typeface="Arial"/>
              </a:rPr>
              <a:t> </a:t>
            </a:r>
            <a:r>
              <a:rPr sz="1300" spc="-10" dirty="0">
                <a:latin typeface="Arial"/>
                <a:cs typeface="Arial"/>
              </a:rPr>
              <a:t>s</a:t>
            </a:r>
            <a:r>
              <a:rPr sz="1300" spc="-15" dirty="0">
                <a:latin typeface="Arial"/>
                <a:cs typeface="Arial"/>
              </a:rPr>
              <a:t>o</a:t>
            </a:r>
            <a:r>
              <a:rPr sz="1300" spc="-10" dirty="0">
                <a:latin typeface="Arial"/>
                <a:cs typeface="Arial"/>
              </a:rPr>
              <a:t>me</a:t>
            </a:r>
            <a:r>
              <a:rPr sz="1300" spc="-5" dirty="0">
                <a:latin typeface="Arial"/>
                <a:cs typeface="Arial"/>
              </a:rPr>
              <a:t> i</a:t>
            </a:r>
            <a:r>
              <a:rPr sz="1300" spc="-15" dirty="0">
                <a:latin typeface="Arial"/>
                <a:cs typeface="Arial"/>
              </a:rPr>
              <a:t>n</a:t>
            </a:r>
            <a:r>
              <a:rPr sz="1300" spc="-5" dirty="0">
                <a:latin typeface="Arial"/>
                <a:cs typeface="Arial"/>
              </a:rPr>
              <a:t>si</a:t>
            </a:r>
            <a:r>
              <a:rPr sz="1300" spc="-15" dirty="0">
                <a:latin typeface="Arial"/>
                <a:cs typeface="Arial"/>
              </a:rPr>
              <a:t>gh</a:t>
            </a:r>
            <a:r>
              <a:rPr sz="1300" spc="-10" dirty="0">
                <a:latin typeface="Arial"/>
                <a:cs typeface="Arial"/>
              </a:rPr>
              <a:t>ts</a:t>
            </a:r>
            <a:r>
              <a:rPr sz="1300" spc="-15" dirty="0">
                <a:latin typeface="Arial"/>
                <a:cs typeface="Arial"/>
              </a:rPr>
              <a:t> </a:t>
            </a:r>
            <a:r>
              <a:rPr sz="1300" spc="-5" dirty="0">
                <a:latin typeface="Arial"/>
                <a:cs typeface="Arial"/>
              </a:rPr>
              <a:t>(</a:t>
            </a:r>
            <a:r>
              <a:rPr sz="1300" spc="-15" dirty="0">
                <a:latin typeface="Arial"/>
                <a:cs typeface="Arial"/>
              </a:rPr>
              <a:t>g</a:t>
            </a:r>
            <a:r>
              <a:rPr sz="1300" spc="-5" dirty="0">
                <a:latin typeface="Arial"/>
                <a:cs typeface="Arial"/>
              </a:rPr>
              <a:t>r</a:t>
            </a:r>
            <a:r>
              <a:rPr sz="1300" spc="-15" dirty="0">
                <a:latin typeface="Arial"/>
                <a:cs typeface="Arial"/>
              </a:rPr>
              <a:t>oup</a:t>
            </a:r>
            <a:r>
              <a:rPr sz="1300" spc="-10" dirty="0">
                <a:latin typeface="Arial"/>
                <a:cs typeface="Arial"/>
              </a:rPr>
              <a:t>s</a:t>
            </a:r>
            <a:r>
              <a:rPr sz="1300" spc="-15" dirty="0">
                <a:latin typeface="Arial"/>
                <a:cs typeface="Arial"/>
              </a:rPr>
              <a:t> o</a:t>
            </a:r>
            <a:r>
              <a:rPr sz="1300" spc="-5" dirty="0">
                <a:latin typeface="Arial"/>
                <a:cs typeface="Arial"/>
              </a:rPr>
              <a:t>f </a:t>
            </a:r>
            <a:r>
              <a:rPr sz="1300" spc="-10" dirty="0">
                <a:latin typeface="Arial"/>
                <a:cs typeface="Arial"/>
              </a:rPr>
              <a:t>simil</a:t>
            </a:r>
            <a:r>
              <a:rPr sz="1300" spc="-15" dirty="0">
                <a:latin typeface="Arial"/>
                <a:cs typeface="Arial"/>
              </a:rPr>
              <a:t>a</a:t>
            </a:r>
            <a:r>
              <a:rPr sz="1300" spc="-5" dirty="0">
                <a:latin typeface="Arial"/>
                <a:cs typeface="Arial"/>
              </a:rPr>
              <a:t>r</a:t>
            </a:r>
            <a:r>
              <a:rPr sz="1300" spc="-15" dirty="0">
                <a:latin typeface="Arial"/>
                <a:cs typeface="Arial"/>
              </a:rPr>
              <a:t> </a:t>
            </a:r>
            <a:r>
              <a:rPr sz="1300" spc="-5" dirty="0">
                <a:latin typeface="Arial"/>
                <a:cs typeface="Arial"/>
              </a:rPr>
              <a:t>i</a:t>
            </a:r>
            <a:r>
              <a:rPr sz="1300" spc="-10" dirty="0">
                <a:latin typeface="Arial"/>
                <a:cs typeface="Arial"/>
              </a:rPr>
              <a:t>t</a:t>
            </a:r>
            <a:r>
              <a:rPr sz="1300" spc="-15" dirty="0">
                <a:latin typeface="Arial"/>
                <a:cs typeface="Arial"/>
              </a:rPr>
              <a:t>e</a:t>
            </a:r>
            <a:r>
              <a:rPr sz="1300" spc="-10" dirty="0">
                <a:latin typeface="Arial"/>
                <a:cs typeface="Arial"/>
              </a:rPr>
              <a:t>ms,</a:t>
            </a:r>
            <a:r>
              <a:rPr sz="1300" spc="-5" dirty="0">
                <a:latin typeface="Arial"/>
                <a:cs typeface="Arial"/>
              </a:rPr>
              <a:t> </a:t>
            </a:r>
            <a:r>
              <a:rPr sz="1300" spc="-15" dirty="0">
                <a:latin typeface="Arial"/>
                <a:cs typeface="Arial"/>
              </a:rPr>
              <a:t>od</a:t>
            </a:r>
            <a:r>
              <a:rPr sz="1300" spc="-10" dirty="0">
                <a:latin typeface="Arial"/>
                <a:cs typeface="Arial"/>
              </a:rPr>
              <a:t>d</a:t>
            </a:r>
            <a:r>
              <a:rPr sz="1300" spc="-5" dirty="0">
                <a:latin typeface="Arial"/>
                <a:cs typeface="Arial"/>
              </a:rPr>
              <a:t> </a:t>
            </a:r>
            <a:r>
              <a:rPr sz="1300" spc="-15" dirty="0">
                <a:latin typeface="Arial"/>
                <a:cs typeface="Arial"/>
              </a:rPr>
              <a:t>one</a:t>
            </a:r>
            <a:r>
              <a:rPr sz="1300" spc="-5" dirty="0">
                <a:latin typeface="Arial"/>
                <a:cs typeface="Arial"/>
              </a:rPr>
              <a:t>s, </a:t>
            </a:r>
            <a:r>
              <a:rPr sz="1300" spc="-10" dirty="0">
                <a:latin typeface="Arial"/>
                <a:cs typeface="Arial"/>
              </a:rPr>
              <a:t>s</a:t>
            </a:r>
            <a:r>
              <a:rPr sz="1300" spc="-15" dirty="0">
                <a:latin typeface="Arial"/>
                <a:cs typeface="Arial"/>
              </a:rPr>
              <a:t>omeho</a:t>
            </a:r>
            <a:r>
              <a:rPr sz="1300" spc="-10" dirty="0">
                <a:latin typeface="Arial"/>
                <a:cs typeface="Arial"/>
              </a:rPr>
              <a:t>w</a:t>
            </a:r>
            <a:r>
              <a:rPr sz="1300" spc="-25" dirty="0">
                <a:latin typeface="Arial"/>
                <a:cs typeface="Arial"/>
              </a:rPr>
              <a:t> </a:t>
            </a:r>
            <a:r>
              <a:rPr sz="1300" spc="-10" dirty="0">
                <a:latin typeface="Arial"/>
                <a:cs typeface="Arial"/>
              </a:rPr>
              <a:t>im</a:t>
            </a:r>
            <a:r>
              <a:rPr sz="1300" spc="-15" dirty="0">
                <a:latin typeface="Arial"/>
                <a:cs typeface="Arial"/>
              </a:rPr>
              <a:t>po</a:t>
            </a:r>
            <a:r>
              <a:rPr sz="1300" spc="-5" dirty="0">
                <a:latin typeface="Arial"/>
                <a:cs typeface="Arial"/>
              </a:rPr>
              <a:t>r</a:t>
            </a:r>
            <a:r>
              <a:rPr sz="1300" spc="-10" dirty="0">
                <a:latin typeface="Arial"/>
                <a:cs typeface="Arial"/>
              </a:rPr>
              <a:t>t</a:t>
            </a:r>
            <a:r>
              <a:rPr sz="1300" spc="-15" dirty="0">
                <a:latin typeface="Arial"/>
                <a:cs typeface="Arial"/>
              </a:rPr>
              <a:t>an</a:t>
            </a:r>
            <a:r>
              <a:rPr sz="1300" spc="-5" dirty="0">
                <a:latin typeface="Arial"/>
                <a:cs typeface="Arial"/>
              </a:rPr>
              <a:t>t</a:t>
            </a:r>
            <a:r>
              <a:rPr sz="1300" spc="-15" dirty="0">
                <a:latin typeface="Arial"/>
                <a:cs typeface="Arial"/>
              </a:rPr>
              <a:t> one</a:t>
            </a:r>
            <a:r>
              <a:rPr sz="1300" spc="-10" dirty="0">
                <a:latin typeface="Arial"/>
                <a:cs typeface="Arial"/>
              </a:rPr>
              <a:t>s</a:t>
            </a:r>
            <a:r>
              <a:rPr sz="1300" spc="-5" dirty="0">
                <a:latin typeface="Arial"/>
                <a:cs typeface="Arial"/>
              </a:rPr>
              <a:t> </a:t>
            </a:r>
            <a:r>
              <a:rPr sz="1300" spc="-10" dirty="0">
                <a:latin typeface="Arial"/>
                <a:cs typeface="Arial"/>
              </a:rPr>
              <a:t>…)</a:t>
            </a:r>
            <a:endParaRPr sz="1300">
              <a:latin typeface="Arial"/>
              <a:cs typeface="Arial"/>
            </a:endParaRPr>
          </a:p>
          <a:p>
            <a:pPr marL="213360" marR="314325" indent="-200660">
              <a:lnSpc>
                <a:spcPct val="99600"/>
              </a:lnSpc>
              <a:spcBef>
                <a:spcPts val="785"/>
              </a:spcBef>
              <a:buFont typeface="Wingdings 2"/>
              <a:buChar char=""/>
              <a:tabLst>
                <a:tab pos="213995" algn="l"/>
              </a:tabLst>
            </a:pPr>
            <a:r>
              <a:rPr sz="1300" spc="-10" dirty="0">
                <a:latin typeface="Arial"/>
                <a:cs typeface="Arial"/>
              </a:rPr>
              <a:t>F</a:t>
            </a:r>
            <a:r>
              <a:rPr sz="1300" spc="-15" dirty="0">
                <a:latin typeface="Arial"/>
                <a:cs typeface="Arial"/>
              </a:rPr>
              <a:t>o</a:t>
            </a:r>
            <a:r>
              <a:rPr sz="1300" spc="-5" dirty="0">
                <a:latin typeface="Arial"/>
                <a:cs typeface="Arial"/>
              </a:rPr>
              <a:t>r </a:t>
            </a:r>
            <a:r>
              <a:rPr sz="1300" spc="-10" dirty="0">
                <a:latin typeface="Arial"/>
                <a:cs typeface="Arial"/>
              </a:rPr>
              <a:t>t</a:t>
            </a:r>
            <a:r>
              <a:rPr sz="1300" spc="-15" dirty="0">
                <a:latin typeface="Arial"/>
                <a:cs typeface="Arial"/>
              </a:rPr>
              <a:t>h</a:t>
            </a:r>
            <a:r>
              <a:rPr sz="1300" spc="-5" dirty="0">
                <a:latin typeface="Arial"/>
                <a:cs typeface="Arial"/>
              </a:rPr>
              <a:t>is,</a:t>
            </a:r>
            <a:r>
              <a:rPr sz="1300" spc="10"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15" dirty="0">
                <a:latin typeface="Arial"/>
                <a:cs typeface="Arial"/>
              </a:rPr>
              <a:t>d</a:t>
            </a:r>
            <a:r>
              <a:rPr sz="1300" spc="-10" dirty="0">
                <a:latin typeface="Arial"/>
                <a:cs typeface="Arial"/>
              </a:rPr>
              <a:t>o</a:t>
            </a:r>
            <a:r>
              <a:rPr sz="1300" spc="-5" dirty="0">
                <a:latin typeface="Arial"/>
                <a:cs typeface="Arial"/>
              </a:rPr>
              <a:t> </a:t>
            </a:r>
            <a:r>
              <a:rPr sz="1300" spc="-15" dirty="0">
                <a:latin typeface="Arial"/>
                <a:cs typeface="Arial"/>
              </a:rPr>
              <a:t>no</a:t>
            </a:r>
            <a:r>
              <a:rPr sz="1300" spc="-5" dirty="0">
                <a:latin typeface="Arial"/>
                <a:cs typeface="Arial"/>
              </a:rPr>
              <a:t>t </a:t>
            </a:r>
            <a:r>
              <a:rPr sz="1300" spc="-15" dirty="0">
                <a:latin typeface="Arial"/>
                <a:cs typeface="Arial"/>
              </a:rPr>
              <a:t>nee</a:t>
            </a:r>
            <a:r>
              <a:rPr sz="1300" spc="-10" dirty="0">
                <a:latin typeface="Arial"/>
                <a:cs typeface="Arial"/>
              </a:rPr>
              <a:t>d</a:t>
            </a:r>
            <a:r>
              <a:rPr sz="1300" spc="-1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„ri</a:t>
            </a:r>
            <a:r>
              <a:rPr sz="1300" spc="-15" dirty="0">
                <a:latin typeface="Arial"/>
                <a:cs typeface="Arial"/>
              </a:rPr>
              <a:t>gh</a:t>
            </a:r>
            <a:r>
              <a:rPr sz="1300" spc="-10" dirty="0">
                <a:latin typeface="Arial"/>
                <a:cs typeface="Arial"/>
              </a:rPr>
              <a:t>t</a:t>
            </a:r>
            <a:r>
              <a:rPr sz="1300" spc="-5" dirty="0">
                <a:latin typeface="Arial"/>
                <a:cs typeface="Arial"/>
              </a:rPr>
              <a:t>“ </a:t>
            </a:r>
            <a:r>
              <a:rPr sz="1300" spc="-15" dirty="0">
                <a:latin typeface="Arial"/>
                <a:cs typeface="Arial"/>
              </a:rPr>
              <a:t>an</a:t>
            </a:r>
            <a:r>
              <a:rPr sz="1300" spc="-10" dirty="0">
                <a:latin typeface="Arial"/>
                <a:cs typeface="Arial"/>
              </a:rPr>
              <a:t>s</a:t>
            </a:r>
            <a:r>
              <a:rPr sz="1300" spc="-25" dirty="0">
                <a:latin typeface="Arial"/>
                <a:cs typeface="Arial"/>
              </a:rPr>
              <a:t>w</a:t>
            </a:r>
            <a:r>
              <a:rPr sz="1300" spc="-15" dirty="0">
                <a:latin typeface="Arial"/>
                <a:cs typeface="Arial"/>
              </a:rPr>
              <a:t>e</a:t>
            </a:r>
            <a:r>
              <a:rPr sz="1300" spc="-5" dirty="0">
                <a:latin typeface="Arial"/>
                <a:cs typeface="Arial"/>
              </a:rPr>
              <a:t>r; it</a:t>
            </a:r>
            <a:r>
              <a:rPr sz="1300" spc="10" dirty="0">
                <a:latin typeface="Arial"/>
                <a:cs typeface="Arial"/>
              </a:rPr>
              <a:t> </a:t>
            </a:r>
            <a:r>
              <a:rPr sz="1300" spc="-10" dirty="0">
                <a:latin typeface="Arial"/>
                <a:cs typeface="Arial"/>
              </a:rPr>
              <a:t>mi</a:t>
            </a:r>
            <a:r>
              <a:rPr sz="1300" spc="-15" dirty="0">
                <a:latin typeface="Arial"/>
                <a:cs typeface="Arial"/>
              </a:rPr>
              <a:t>gh</a:t>
            </a:r>
            <a:r>
              <a:rPr sz="1300" spc="-5" dirty="0">
                <a:latin typeface="Arial"/>
                <a:cs typeface="Arial"/>
              </a:rPr>
              <a:t>t</a:t>
            </a:r>
            <a:r>
              <a:rPr sz="1300" spc="-15" dirty="0">
                <a:latin typeface="Arial"/>
                <a:cs typeface="Arial"/>
              </a:rPr>
              <a:t> e</a:t>
            </a:r>
            <a:r>
              <a:rPr sz="1300" spc="-25" dirty="0">
                <a:latin typeface="Arial"/>
                <a:cs typeface="Arial"/>
              </a:rPr>
              <a:t>v</a:t>
            </a:r>
            <a:r>
              <a:rPr sz="1300" spc="-15" dirty="0">
                <a:latin typeface="Arial"/>
                <a:cs typeface="Arial"/>
              </a:rPr>
              <a:t>e</a:t>
            </a:r>
            <a:r>
              <a:rPr sz="1300" spc="-10" dirty="0">
                <a:latin typeface="Arial"/>
                <a:cs typeface="Arial"/>
              </a:rPr>
              <a:t>n</a:t>
            </a:r>
            <a:r>
              <a:rPr sz="1300" spc="10" dirty="0">
                <a:latin typeface="Arial"/>
                <a:cs typeface="Arial"/>
              </a:rPr>
              <a:t> </a:t>
            </a:r>
            <a:r>
              <a:rPr sz="1300" spc="-15" dirty="0">
                <a:latin typeface="Arial"/>
                <a:cs typeface="Arial"/>
              </a:rPr>
              <a:t>b</a:t>
            </a:r>
            <a:r>
              <a:rPr sz="1300" spc="-10" dirty="0">
                <a:latin typeface="Arial"/>
                <a:cs typeface="Arial"/>
              </a:rPr>
              <a:t>e</a:t>
            </a:r>
            <a:r>
              <a:rPr sz="1300" spc="-15" dirty="0">
                <a:latin typeface="Arial"/>
                <a:cs typeface="Arial"/>
              </a:rPr>
              <a:t> d</a:t>
            </a:r>
            <a:r>
              <a:rPr sz="1300" spc="-5" dirty="0">
                <a:latin typeface="Arial"/>
                <a:cs typeface="Arial"/>
              </a:rPr>
              <a:t>i</a:t>
            </a:r>
            <a:r>
              <a:rPr sz="1300" spc="-30" dirty="0">
                <a:latin typeface="Arial"/>
                <a:cs typeface="Arial"/>
              </a:rPr>
              <a:t>f</a:t>
            </a:r>
            <a:r>
              <a:rPr sz="1300" spc="-10" dirty="0">
                <a:latin typeface="Arial"/>
                <a:cs typeface="Arial"/>
              </a:rPr>
              <a:t>f</a:t>
            </a:r>
            <a:r>
              <a:rPr sz="1300" spc="-5" dirty="0">
                <a:latin typeface="Arial"/>
                <a:cs typeface="Arial"/>
              </a:rPr>
              <a:t>ic</a:t>
            </a:r>
            <a:r>
              <a:rPr sz="1300" spc="-15" dirty="0">
                <a:latin typeface="Arial"/>
                <a:cs typeface="Arial"/>
              </a:rPr>
              <a:t>u</a:t>
            </a:r>
            <a:r>
              <a:rPr sz="1300" spc="-5" dirty="0">
                <a:latin typeface="Arial"/>
                <a:cs typeface="Arial"/>
              </a:rPr>
              <a:t>lt </a:t>
            </a:r>
            <a:r>
              <a:rPr sz="1300" spc="-10" dirty="0">
                <a:latin typeface="Arial"/>
                <a:cs typeface="Arial"/>
              </a:rPr>
              <a:t>to</a:t>
            </a:r>
            <a:r>
              <a:rPr sz="1300" spc="-5" dirty="0">
                <a:latin typeface="Arial"/>
                <a:cs typeface="Arial"/>
              </a:rPr>
              <a:t> </a:t>
            </a:r>
            <a:r>
              <a:rPr sz="1300" spc="-15" dirty="0">
                <a:latin typeface="Arial"/>
                <a:cs typeface="Arial"/>
              </a:rPr>
              <a:t>de</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e</a:t>
            </a:r>
            <a:r>
              <a:rPr sz="1300" spc="-1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“ri</a:t>
            </a:r>
            <a:r>
              <a:rPr sz="1300" spc="-15" dirty="0">
                <a:latin typeface="Arial"/>
                <a:cs typeface="Arial"/>
              </a:rPr>
              <a:t>gh</a:t>
            </a:r>
            <a:r>
              <a:rPr sz="1300" spc="-10" dirty="0">
                <a:latin typeface="Arial"/>
                <a:cs typeface="Arial"/>
              </a:rPr>
              <a:t>t</a:t>
            </a:r>
            <a:r>
              <a:rPr sz="1300" spc="-5" dirty="0">
                <a:latin typeface="Arial"/>
                <a:cs typeface="Arial"/>
              </a:rPr>
              <a:t>” </a:t>
            </a:r>
            <a:r>
              <a:rPr sz="1300" spc="-15" dirty="0">
                <a:latin typeface="Arial"/>
                <a:cs typeface="Arial"/>
              </a:rPr>
              <a:t>an</a:t>
            </a:r>
            <a:r>
              <a:rPr sz="1300" spc="-10" dirty="0">
                <a:latin typeface="Arial"/>
                <a:cs typeface="Arial"/>
              </a:rPr>
              <a:t>s</a:t>
            </a:r>
            <a:r>
              <a:rPr sz="1300" spc="-25" dirty="0">
                <a:latin typeface="Arial"/>
                <a:cs typeface="Arial"/>
              </a:rPr>
              <a:t>w</a:t>
            </a:r>
            <a:r>
              <a:rPr sz="1300" spc="-15" dirty="0">
                <a:latin typeface="Arial"/>
                <a:cs typeface="Arial"/>
              </a:rPr>
              <a:t>e</a:t>
            </a:r>
            <a:r>
              <a:rPr sz="1300" spc="-5" dirty="0">
                <a:latin typeface="Arial"/>
                <a:cs typeface="Arial"/>
              </a:rPr>
              <a:t>r</a:t>
            </a:r>
            <a:endParaRPr sz="1300">
              <a:latin typeface="Arial"/>
              <a:cs typeface="Arial"/>
            </a:endParaRPr>
          </a:p>
          <a:p>
            <a:pPr>
              <a:lnSpc>
                <a:spcPct val="100000"/>
              </a:lnSpc>
              <a:buFont typeface="Wingdings 2"/>
              <a:buChar char=""/>
            </a:pPr>
            <a:endParaRPr sz="1300">
              <a:latin typeface="Times New Roman"/>
              <a:cs typeface="Times New Roman"/>
            </a:endParaRPr>
          </a:p>
          <a:p>
            <a:pPr>
              <a:lnSpc>
                <a:spcPct val="100000"/>
              </a:lnSpc>
              <a:spcBef>
                <a:spcPts val="3"/>
              </a:spcBef>
              <a:buFont typeface="Wingdings 2"/>
              <a:buChar char=""/>
            </a:pPr>
            <a:endParaRPr sz="1400">
              <a:latin typeface="Times New Roman"/>
              <a:cs typeface="Times New Roman"/>
            </a:endParaRPr>
          </a:p>
          <a:p>
            <a:pPr marL="218440" indent="-205740">
              <a:lnSpc>
                <a:spcPct val="100000"/>
              </a:lnSpc>
              <a:buFont typeface="Wingdings 2"/>
              <a:buChar char=""/>
              <a:tabLst>
                <a:tab pos="218440" algn="l"/>
              </a:tabLst>
            </a:pPr>
            <a:r>
              <a:rPr sz="1300" spc="-10" dirty="0">
                <a:latin typeface="Arial"/>
                <a:cs typeface="Arial"/>
              </a:rPr>
              <a:t>R</a:t>
            </a:r>
            <a:r>
              <a:rPr sz="1300" spc="-15" dirty="0">
                <a:latin typeface="Arial"/>
                <a:cs typeface="Arial"/>
              </a:rPr>
              <a:t>ema</a:t>
            </a:r>
            <a:r>
              <a:rPr sz="1300" spc="-10" dirty="0">
                <a:latin typeface="Arial"/>
                <a:cs typeface="Arial"/>
              </a:rPr>
              <a:t>rks:</a:t>
            </a:r>
            <a:endParaRPr sz="1300">
              <a:latin typeface="Arial"/>
              <a:cs typeface="Arial"/>
            </a:endParaRPr>
          </a:p>
        </p:txBody>
      </p:sp>
      <p:sp>
        <p:nvSpPr>
          <p:cNvPr id="50" name="object 5"/>
          <p:cNvSpPr txBox="1"/>
          <p:nvPr/>
        </p:nvSpPr>
        <p:spPr>
          <a:xfrm>
            <a:off x="8366897" y="4749405"/>
            <a:ext cx="2863215" cy="1572260"/>
          </a:xfrm>
          <a:prstGeom prst="rect">
            <a:avLst/>
          </a:prstGeom>
        </p:spPr>
        <p:txBody>
          <a:bodyPr vert="horz" wrap="square" lIns="0" tIns="0" rIns="0" bIns="0" rtlCol="0">
            <a:spAutoFit/>
          </a:bodyPr>
          <a:lstStyle/>
          <a:p>
            <a:pPr marL="218440" marR="273050" indent="-205740">
              <a:lnSpc>
                <a:spcPct val="100000"/>
              </a:lnSpc>
              <a:buFont typeface="Arial"/>
              <a:buChar char="–"/>
              <a:tabLst>
                <a:tab pos="218440" algn="l"/>
              </a:tabLst>
            </a:pPr>
            <a:r>
              <a:rPr sz="1300" spc="-10" dirty="0">
                <a:latin typeface="Arial"/>
                <a:cs typeface="Arial"/>
              </a:rPr>
              <a:t>Do</a:t>
            </a:r>
            <a:r>
              <a:rPr sz="1300" spc="-5" dirty="0">
                <a:latin typeface="Arial"/>
                <a:cs typeface="Arial"/>
              </a:rPr>
              <a:t> I </a:t>
            </a:r>
            <a:r>
              <a:rPr sz="1300" spc="-15" dirty="0">
                <a:latin typeface="Arial"/>
                <a:cs typeface="Arial"/>
              </a:rPr>
              <a:t>ha</a:t>
            </a:r>
            <a:r>
              <a:rPr sz="1300" spc="-25" dirty="0">
                <a:latin typeface="Arial"/>
                <a:cs typeface="Arial"/>
              </a:rPr>
              <a:t>v</a:t>
            </a:r>
            <a:r>
              <a:rPr sz="1300" spc="-10" dirty="0">
                <a:latin typeface="Arial"/>
                <a:cs typeface="Arial"/>
              </a:rPr>
              <a:t>e</a:t>
            </a:r>
            <a:r>
              <a:rPr sz="1300" spc="10" dirty="0">
                <a:latin typeface="Arial"/>
                <a:cs typeface="Arial"/>
              </a:rPr>
              <a:t> </a:t>
            </a:r>
            <a:r>
              <a:rPr sz="1300" spc="-15" dirty="0">
                <a:latin typeface="Arial"/>
                <a:cs typeface="Arial"/>
              </a:rPr>
              <a:t>enoug</a:t>
            </a:r>
            <a:r>
              <a:rPr sz="1300" spc="-10" dirty="0">
                <a:latin typeface="Arial"/>
                <a:cs typeface="Arial"/>
              </a:rPr>
              <a:t>h</a:t>
            </a:r>
            <a:r>
              <a:rPr sz="1300" spc="-30"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a:t>
            </a:r>
            <a:r>
              <a:rPr sz="1300" spc="-15" dirty="0">
                <a:latin typeface="Arial"/>
                <a:cs typeface="Arial"/>
              </a:rPr>
              <a:t>e</a:t>
            </a:r>
            <a:r>
              <a:rPr sz="1300" spc="-10" dirty="0">
                <a:latin typeface="Arial"/>
                <a:cs typeface="Arial"/>
              </a:rPr>
              <a:t>s</a:t>
            </a:r>
            <a:r>
              <a:rPr sz="1300" spc="-15" dirty="0">
                <a:latin typeface="Arial"/>
                <a:cs typeface="Arial"/>
              </a:rPr>
              <a:t> </a:t>
            </a:r>
            <a:r>
              <a:rPr sz="1300" spc="-10" dirty="0">
                <a:latin typeface="Arial"/>
                <a:cs typeface="Arial"/>
              </a:rPr>
              <a:t>to</a:t>
            </a:r>
            <a:r>
              <a:rPr sz="1300" spc="-5" dirty="0">
                <a:latin typeface="Arial"/>
                <a:cs typeface="Arial"/>
              </a:rPr>
              <a:t> </a:t>
            </a:r>
            <a:r>
              <a:rPr sz="1300" spc="-15" dirty="0">
                <a:latin typeface="Arial"/>
                <a:cs typeface="Arial"/>
              </a:rPr>
              <a:t>unde</a:t>
            </a:r>
            <a:r>
              <a:rPr sz="1300" spc="-10" dirty="0">
                <a:latin typeface="Arial"/>
                <a:cs typeface="Arial"/>
              </a:rPr>
              <a:t>rst</a:t>
            </a:r>
            <a:r>
              <a:rPr sz="1300" spc="-15" dirty="0">
                <a:latin typeface="Arial"/>
                <a:cs typeface="Arial"/>
              </a:rPr>
              <a:t>an</a:t>
            </a:r>
            <a:r>
              <a:rPr sz="1300" spc="-10" dirty="0">
                <a:latin typeface="Arial"/>
                <a:cs typeface="Arial"/>
              </a:rPr>
              <a:t>d</a:t>
            </a:r>
            <a:r>
              <a:rPr sz="1300" spc="-30" dirty="0">
                <a:latin typeface="Arial"/>
                <a:cs typeface="Arial"/>
              </a:rPr>
              <a:t> </a:t>
            </a:r>
            <a:r>
              <a:rPr sz="1300" spc="-25" dirty="0">
                <a:latin typeface="Arial"/>
                <a:cs typeface="Arial"/>
              </a:rPr>
              <a:t>w</a:t>
            </a:r>
            <a:r>
              <a:rPr sz="1300" spc="-15" dirty="0">
                <a:latin typeface="Arial"/>
                <a:cs typeface="Arial"/>
              </a:rPr>
              <a:t>ha</a:t>
            </a:r>
            <a:r>
              <a:rPr sz="1300" spc="-5" dirty="0">
                <a:latin typeface="Arial"/>
                <a:cs typeface="Arial"/>
              </a:rPr>
              <a:t>t</a:t>
            </a:r>
            <a:r>
              <a:rPr sz="1300" spc="10" dirty="0">
                <a:latin typeface="Arial"/>
                <a:cs typeface="Arial"/>
              </a:rPr>
              <a:t> </a:t>
            </a:r>
            <a:r>
              <a:rPr sz="1300" spc="-10" dirty="0">
                <a:latin typeface="Arial"/>
                <a:cs typeface="Arial"/>
              </a:rPr>
              <a:t>simil</a:t>
            </a:r>
            <a:r>
              <a:rPr sz="1300" spc="-15" dirty="0">
                <a:latin typeface="Arial"/>
                <a:cs typeface="Arial"/>
              </a:rPr>
              <a:t>a</a:t>
            </a:r>
            <a:r>
              <a:rPr sz="1300" spc="-5" dirty="0">
                <a:latin typeface="Arial"/>
                <a:cs typeface="Arial"/>
              </a:rPr>
              <a:t>r</a:t>
            </a:r>
            <a:r>
              <a:rPr sz="1300" spc="-15" dirty="0">
                <a:latin typeface="Arial"/>
                <a:cs typeface="Arial"/>
              </a:rPr>
              <a:t> mean</a:t>
            </a:r>
            <a:r>
              <a:rPr sz="1300" spc="-10" dirty="0">
                <a:latin typeface="Arial"/>
                <a:cs typeface="Arial"/>
              </a:rPr>
              <a:t>s?</a:t>
            </a:r>
            <a:endParaRPr sz="1300">
              <a:latin typeface="Arial"/>
              <a:cs typeface="Arial"/>
            </a:endParaRPr>
          </a:p>
          <a:p>
            <a:pPr marL="218440" marR="5080" indent="-205740">
              <a:lnSpc>
                <a:spcPct val="99600"/>
              </a:lnSpc>
              <a:spcBef>
                <a:spcPts val="775"/>
              </a:spcBef>
              <a:buFont typeface="Arial"/>
              <a:buChar char="–"/>
              <a:tabLst>
                <a:tab pos="218440" algn="l"/>
              </a:tabLst>
            </a:pPr>
            <a:r>
              <a:rPr sz="1300" spc="-10" dirty="0">
                <a:latin typeface="Arial"/>
                <a:cs typeface="Arial"/>
              </a:rPr>
              <a:t>Do</a:t>
            </a:r>
            <a:r>
              <a:rPr sz="1300" spc="-5" dirty="0">
                <a:latin typeface="Arial"/>
                <a:cs typeface="Arial"/>
              </a:rPr>
              <a:t> I </a:t>
            </a:r>
            <a:r>
              <a:rPr sz="1300" spc="-10" dirty="0">
                <a:latin typeface="Arial"/>
                <a:cs typeface="Arial"/>
              </a:rPr>
              <a:t>c</a:t>
            </a:r>
            <a:r>
              <a:rPr sz="1300" spc="-15" dirty="0">
                <a:latin typeface="Arial"/>
                <a:cs typeface="Arial"/>
              </a:rPr>
              <a:t>on</a:t>
            </a:r>
            <a:r>
              <a:rPr sz="1300" spc="-5" dirty="0">
                <a:latin typeface="Arial"/>
                <a:cs typeface="Arial"/>
              </a:rPr>
              <a:t>si</a:t>
            </a:r>
            <a:r>
              <a:rPr sz="1300" spc="-15" dirty="0">
                <a:latin typeface="Arial"/>
                <a:cs typeface="Arial"/>
              </a:rPr>
              <a:t>de</a:t>
            </a:r>
            <a:r>
              <a:rPr sz="1300" spc="-5" dirty="0">
                <a:latin typeface="Arial"/>
                <a:cs typeface="Arial"/>
              </a:rPr>
              <a:t>r</a:t>
            </a:r>
            <a:r>
              <a:rPr sz="1300" spc="-1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ri</a:t>
            </a:r>
            <a:r>
              <a:rPr sz="1300" spc="-15" dirty="0">
                <a:latin typeface="Arial"/>
                <a:cs typeface="Arial"/>
              </a:rPr>
              <a:t>gh</a:t>
            </a:r>
            <a:r>
              <a:rPr sz="1300" spc="-5" dirty="0">
                <a:latin typeface="Arial"/>
                <a:cs typeface="Arial"/>
              </a:rPr>
              <a:t>t </a:t>
            </a:r>
            <a:r>
              <a:rPr sz="1300" spc="-10" dirty="0">
                <a:latin typeface="Arial"/>
                <a:cs typeface="Arial"/>
              </a:rPr>
              <a:t>t</a:t>
            </a:r>
            <a:r>
              <a:rPr sz="1300" spc="-15" dirty="0">
                <a:latin typeface="Arial"/>
                <a:cs typeface="Arial"/>
              </a:rPr>
              <a:t>h</a:t>
            </a:r>
            <a:r>
              <a:rPr sz="1300" spc="-5" dirty="0">
                <a:latin typeface="Arial"/>
                <a:cs typeface="Arial"/>
              </a:rPr>
              <a:t>i</a:t>
            </a:r>
            <a:r>
              <a:rPr sz="1300" spc="-15" dirty="0">
                <a:latin typeface="Arial"/>
                <a:cs typeface="Arial"/>
              </a:rPr>
              <a:t>ng</a:t>
            </a:r>
            <a:r>
              <a:rPr sz="1300" spc="-10" dirty="0">
                <a:latin typeface="Arial"/>
                <a:cs typeface="Arial"/>
              </a:rPr>
              <a:t>s</a:t>
            </a:r>
            <a:r>
              <a:rPr sz="1300" spc="-15" dirty="0">
                <a:latin typeface="Arial"/>
                <a:cs typeface="Arial"/>
              </a:rPr>
              <a:t> </a:t>
            </a:r>
            <a:r>
              <a:rPr sz="1300" spc="-5" dirty="0">
                <a:latin typeface="Arial"/>
                <a:cs typeface="Arial"/>
              </a:rPr>
              <a:t>(</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ri</a:t>
            </a:r>
            <a:r>
              <a:rPr sz="1300" spc="-15" dirty="0">
                <a:latin typeface="Arial"/>
                <a:cs typeface="Arial"/>
              </a:rPr>
              <a:t>gh</a:t>
            </a:r>
            <a:r>
              <a:rPr sz="1300" spc="-5" dirty="0">
                <a:latin typeface="Arial"/>
                <a:cs typeface="Arial"/>
              </a:rPr>
              <a:t>t </a:t>
            </a:r>
            <a:r>
              <a:rPr sz="1300" i="1" spc="-10" dirty="0">
                <a:latin typeface="Arial"/>
                <a:cs typeface="Arial"/>
              </a:rPr>
              <a:t>f</a:t>
            </a:r>
            <a:r>
              <a:rPr sz="1300" i="1" spc="-15" dirty="0">
                <a:latin typeface="Arial"/>
                <a:cs typeface="Arial"/>
              </a:rPr>
              <a:t>ea</a:t>
            </a:r>
            <a:r>
              <a:rPr sz="1300" i="1" spc="-10" dirty="0">
                <a:latin typeface="Arial"/>
                <a:cs typeface="Arial"/>
              </a:rPr>
              <a:t>t</a:t>
            </a:r>
            <a:r>
              <a:rPr sz="1300" i="1" spc="-15" dirty="0">
                <a:latin typeface="Arial"/>
                <a:cs typeface="Arial"/>
              </a:rPr>
              <a:t>u</a:t>
            </a:r>
            <a:r>
              <a:rPr sz="1300" i="1" spc="-5" dirty="0">
                <a:latin typeface="Arial"/>
                <a:cs typeface="Arial"/>
              </a:rPr>
              <a:t>r</a:t>
            </a:r>
            <a:r>
              <a:rPr sz="1300" i="1" spc="-15" dirty="0">
                <a:latin typeface="Arial"/>
                <a:cs typeface="Arial"/>
              </a:rPr>
              <a:t>e</a:t>
            </a:r>
            <a:r>
              <a:rPr sz="1300" i="1" spc="-10" dirty="0">
                <a:latin typeface="Arial"/>
                <a:cs typeface="Arial"/>
              </a:rPr>
              <a:t>s</a:t>
            </a:r>
            <a:r>
              <a:rPr sz="1300" spc="-5" dirty="0">
                <a:latin typeface="Arial"/>
                <a:cs typeface="Arial"/>
              </a:rPr>
              <a:t>)</a:t>
            </a:r>
            <a:r>
              <a:rPr sz="1300" spc="-15" dirty="0">
                <a:latin typeface="Arial"/>
                <a:cs typeface="Arial"/>
              </a:rPr>
              <a:t> </a:t>
            </a:r>
            <a:r>
              <a:rPr sz="1300" spc="-25" dirty="0">
                <a:latin typeface="Arial"/>
                <a:cs typeface="Arial"/>
              </a:rPr>
              <a:t>w</a:t>
            </a:r>
            <a:r>
              <a:rPr sz="1300" spc="-15" dirty="0">
                <a:latin typeface="Arial"/>
                <a:cs typeface="Arial"/>
              </a:rPr>
              <a:t>he</a:t>
            </a:r>
            <a:r>
              <a:rPr sz="1300" spc="-10" dirty="0">
                <a:latin typeface="Arial"/>
                <a:cs typeface="Arial"/>
              </a:rPr>
              <a:t>n</a:t>
            </a:r>
            <a:r>
              <a:rPr sz="1300" spc="-5" dirty="0">
                <a:latin typeface="Arial"/>
                <a:cs typeface="Arial"/>
              </a:rPr>
              <a:t> I</a:t>
            </a:r>
            <a:r>
              <a:rPr sz="1300" spc="10" dirty="0">
                <a:latin typeface="Arial"/>
                <a:cs typeface="Arial"/>
              </a:rPr>
              <a:t> </a:t>
            </a:r>
            <a:r>
              <a:rPr sz="1300" spc="-10" dirty="0">
                <a:latin typeface="Arial"/>
                <a:cs typeface="Arial"/>
              </a:rPr>
              <a:t>s</a:t>
            </a:r>
            <a:r>
              <a:rPr sz="1300" spc="-15" dirty="0">
                <a:latin typeface="Arial"/>
                <a:cs typeface="Arial"/>
              </a:rPr>
              <a:t>a</a:t>
            </a:r>
            <a:r>
              <a:rPr sz="1300" spc="-10" dirty="0">
                <a:latin typeface="Arial"/>
                <a:cs typeface="Arial"/>
              </a:rPr>
              <a:t>y</a:t>
            </a:r>
            <a:r>
              <a:rPr sz="1300" spc="-5" dirty="0">
                <a:latin typeface="Arial"/>
                <a:cs typeface="Arial"/>
              </a:rPr>
              <a:t> </a:t>
            </a:r>
            <a:r>
              <a:rPr sz="1300" spc="-10" dirty="0">
                <a:latin typeface="Arial"/>
                <a:cs typeface="Arial"/>
              </a:rPr>
              <a:t>t</a:t>
            </a:r>
            <a:r>
              <a:rPr sz="1300" spc="-25" dirty="0">
                <a:latin typeface="Arial"/>
                <a:cs typeface="Arial"/>
              </a:rPr>
              <a:t>w</a:t>
            </a:r>
            <a:r>
              <a:rPr sz="1300" spc="-10" dirty="0">
                <a:latin typeface="Arial"/>
                <a:cs typeface="Arial"/>
              </a:rPr>
              <a:t>o</a:t>
            </a:r>
            <a:r>
              <a:rPr sz="1300" spc="10" dirty="0">
                <a:latin typeface="Arial"/>
                <a:cs typeface="Arial"/>
              </a:rPr>
              <a:t> </a:t>
            </a:r>
            <a:r>
              <a:rPr sz="1300" spc="-10" dirty="0">
                <a:latin typeface="Arial"/>
                <a:cs typeface="Arial"/>
              </a:rPr>
              <a:t>t</a:t>
            </a:r>
            <a:r>
              <a:rPr sz="1300" spc="-15" dirty="0">
                <a:latin typeface="Arial"/>
                <a:cs typeface="Arial"/>
              </a:rPr>
              <a:t>h</a:t>
            </a:r>
            <a:r>
              <a:rPr sz="1300" spc="-5" dirty="0">
                <a:latin typeface="Arial"/>
                <a:cs typeface="Arial"/>
              </a:rPr>
              <a:t>i</a:t>
            </a:r>
            <a:r>
              <a:rPr sz="1300" spc="-15" dirty="0">
                <a:latin typeface="Arial"/>
                <a:cs typeface="Arial"/>
              </a:rPr>
              <a:t>ng</a:t>
            </a:r>
            <a:r>
              <a:rPr sz="1300" spc="-10" dirty="0">
                <a:latin typeface="Arial"/>
                <a:cs typeface="Arial"/>
              </a:rPr>
              <a:t>s</a:t>
            </a:r>
            <a:r>
              <a:rPr sz="1300" spc="-5" dirty="0">
                <a:latin typeface="Arial"/>
                <a:cs typeface="Arial"/>
              </a:rPr>
              <a:t> </a:t>
            </a:r>
            <a:r>
              <a:rPr sz="1300" spc="-15" dirty="0">
                <a:latin typeface="Arial"/>
                <a:cs typeface="Arial"/>
              </a:rPr>
              <a:t>a</a:t>
            </a:r>
            <a:r>
              <a:rPr sz="1300" spc="-10" dirty="0">
                <a:latin typeface="Arial"/>
                <a:cs typeface="Arial"/>
              </a:rPr>
              <a:t>re</a:t>
            </a:r>
            <a:r>
              <a:rPr sz="1300" spc="-5" dirty="0">
                <a:latin typeface="Arial"/>
                <a:cs typeface="Arial"/>
              </a:rPr>
              <a:t> </a:t>
            </a:r>
            <a:r>
              <a:rPr sz="1300" spc="-10" dirty="0">
                <a:latin typeface="Arial"/>
                <a:cs typeface="Arial"/>
              </a:rPr>
              <a:t>simil</a:t>
            </a:r>
            <a:r>
              <a:rPr sz="1300" spc="-15" dirty="0">
                <a:latin typeface="Arial"/>
                <a:cs typeface="Arial"/>
              </a:rPr>
              <a:t>a</a:t>
            </a:r>
            <a:r>
              <a:rPr sz="1300" spc="-10" dirty="0">
                <a:latin typeface="Arial"/>
                <a:cs typeface="Arial"/>
              </a:rPr>
              <a:t>r?</a:t>
            </a:r>
            <a:endParaRPr sz="1300">
              <a:latin typeface="Arial"/>
              <a:cs typeface="Arial"/>
            </a:endParaRPr>
          </a:p>
          <a:p>
            <a:pPr marL="218440" marR="216535" indent="-205740">
              <a:lnSpc>
                <a:spcPts val="1550"/>
              </a:lnSpc>
              <a:spcBef>
                <a:spcPts val="840"/>
              </a:spcBef>
              <a:buFont typeface="Arial"/>
              <a:buChar char="–"/>
              <a:tabLst>
                <a:tab pos="218440" algn="l"/>
              </a:tabLst>
            </a:pPr>
            <a:r>
              <a:rPr sz="1300" spc="-10" dirty="0">
                <a:latin typeface="Arial"/>
                <a:cs typeface="Arial"/>
              </a:rPr>
              <a:t>H</a:t>
            </a:r>
            <a:r>
              <a:rPr sz="1300" spc="-15" dirty="0">
                <a:latin typeface="Arial"/>
                <a:cs typeface="Arial"/>
              </a:rPr>
              <a:t>o</a:t>
            </a:r>
            <a:r>
              <a:rPr sz="1300" spc="-10" dirty="0">
                <a:latin typeface="Arial"/>
                <a:cs typeface="Arial"/>
              </a:rPr>
              <a:t>w</a:t>
            </a:r>
            <a:r>
              <a:rPr sz="1300" spc="-15" dirty="0">
                <a:latin typeface="Arial"/>
                <a:cs typeface="Arial"/>
              </a:rPr>
              <a:t> d</a:t>
            </a:r>
            <a:r>
              <a:rPr sz="1300" spc="-10" dirty="0">
                <a:latin typeface="Arial"/>
                <a:cs typeface="Arial"/>
              </a:rPr>
              <a:t>o</a:t>
            </a:r>
            <a:r>
              <a:rPr sz="1300" spc="-5" dirty="0">
                <a:latin typeface="Arial"/>
                <a:cs typeface="Arial"/>
              </a:rPr>
              <a:t> I</a:t>
            </a:r>
            <a:r>
              <a:rPr sz="1300" spc="10" dirty="0">
                <a:latin typeface="Arial"/>
                <a:cs typeface="Arial"/>
              </a:rPr>
              <a:t> </a:t>
            </a:r>
            <a:r>
              <a:rPr sz="1300" spc="-10" dirty="0">
                <a:latin typeface="Arial"/>
                <a:cs typeface="Arial"/>
              </a:rPr>
              <a:t>k</a:t>
            </a:r>
            <a:r>
              <a:rPr sz="1300" spc="-15" dirty="0">
                <a:latin typeface="Arial"/>
                <a:cs typeface="Arial"/>
              </a:rPr>
              <a:t>no</a:t>
            </a:r>
            <a:r>
              <a:rPr sz="1300" spc="-10" dirty="0">
                <a:latin typeface="Arial"/>
                <a:cs typeface="Arial"/>
              </a:rPr>
              <a:t>w</a:t>
            </a:r>
            <a:r>
              <a:rPr sz="1300" spc="-15" dirty="0">
                <a:latin typeface="Arial"/>
                <a:cs typeface="Arial"/>
              </a:rPr>
              <a:t> ho</a:t>
            </a:r>
            <a:r>
              <a:rPr sz="1300" spc="-10" dirty="0">
                <a:latin typeface="Arial"/>
                <a:cs typeface="Arial"/>
              </a:rPr>
              <a:t>w</a:t>
            </a:r>
            <a:r>
              <a:rPr sz="1300" spc="-15" dirty="0">
                <a:latin typeface="Arial"/>
                <a:cs typeface="Arial"/>
              </a:rPr>
              <a:t> man</a:t>
            </a:r>
            <a:r>
              <a:rPr sz="1300" spc="-10" dirty="0">
                <a:latin typeface="Arial"/>
                <a:cs typeface="Arial"/>
              </a:rPr>
              <a:t>y</a:t>
            </a:r>
            <a:r>
              <a:rPr sz="1300" spc="-5" dirty="0">
                <a:latin typeface="Arial"/>
                <a:cs typeface="Arial"/>
              </a:rPr>
              <a:t> </a:t>
            </a:r>
            <a:r>
              <a:rPr sz="1300" spc="-15" dirty="0">
                <a:latin typeface="Arial"/>
                <a:cs typeface="Arial"/>
              </a:rPr>
              <a:t>g</a:t>
            </a:r>
            <a:r>
              <a:rPr sz="1300" spc="-5" dirty="0">
                <a:latin typeface="Arial"/>
                <a:cs typeface="Arial"/>
              </a:rPr>
              <a:t>r</a:t>
            </a:r>
            <a:r>
              <a:rPr sz="1300" spc="-15" dirty="0">
                <a:latin typeface="Arial"/>
                <a:cs typeface="Arial"/>
              </a:rPr>
              <a:t>oup</a:t>
            </a:r>
            <a:r>
              <a:rPr sz="1300" spc="-10" dirty="0">
                <a:latin typeface="Arial"/>
                <a:cs typeface="Arial"/>
              </a:rPr>
              <a:t>s</a:t>
            </a:r>
            <a:r>
              <a:rPr sz="1300" spc="-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25" dirty="0">
                <a:latin typeface="Arial"/>
                <a:cs typeface="Arial"/>
              </a:rPr>
              <a:t>w</a:t>
            </a:r>
            <a:r>
              <a:rPr sz="1300" spc="-15" dirty="0">
                <a:latin typeface="Arial"/>
                <a:cs typeface="Arial"/>
              </a:rPr>
              <a:t>an</a:t>
            </a:r>
            <a:r>
              <a:rPr sz="1300" spc="-10" dirty="0">
                <a:latin typeface="Arial"/>
                <a:cs typeface="Arial"/>
              </a:rPr>
              <a:t>t?</a:t>
            </a:r>
            <a:endParaRPr sz="1300">
              <a:latin typeface="Arial"/>
              <a:cs typeface="Arial"/>
            </a:endParaRPr>
          </a:p>
        </p:txBody>
      </p:sp>
      <p:sp>
        <p:nvSpPr>
          <p:cNvPr id="51" name="object 6"/>
          <p:cNvSpPr/>
          <p:nvPr/>
        </p:nvSpPr>
        <p:spPr>
          <a:xfrm>
            <a:off x="8097652" y="1861190"/>
            <a:ext cx="3208020" cy="428625"/>
          </a:xfrm>
          <a:custGeom>
            <a:avLst/>
            <a:gdLst/>
            <a:ahLst/>
            <a:cxnLst/>
            <a:rect l="l" t="t" r="r" b="b"/>
            <a:pathLst>
              <a:path w="3208020" h="428625">
                <a:moveTo>
                  <a:pt x="0" y="0"/>
                </a:moveTo>
                <a:lnTo>
                  <a:pt x="0" y="428243"/>
                </a:lnTo>
                <a:lnTo>
                  <a:pt x="3208019" y="428243"/>
                </a:lnTo>
                <a:lnTo>
                  <a:pt x="3208019" y="0"/>
                </a:lnTo>
                <a:lnTo>
                  <a:pt x="0" y="0"/>
                </a:lnTo>
                <a:close/>
              </a:path>
            </a:pathLst>
          </a:custGeom>
          <a:solidFill>
            <a:srgbClr val="3274B1"/>
          </a:solidFill>
        </p:spPr>
        <p:txBody>
          <a:bodyPr wrap="square" lIns="0" tIns="0" rIns="0" bIns="0" rtlCol="0"/>
          <a:lstStyle/>
          <a:p>
            <a:endParaRPr/>
          </a:p>
        </p:txBody>
      </p:sp>
      <p:sp>
        <p:nvSpPr>
          <p:cNvPr id="52" name="object 7"/>
          <p:cNvSpPr txBox="1"/>
          <p:nvPr/>
        </p:nvSpPr>
        <p:spPr>
          <a:xfrm>
            <a:off x="9139564" y="1989443"/>
            <a:ext cx="1122680" cy="190500"/>
          </a:xfrm>
          <a:prstGeom prst="rect">
            <a:avLst/>
          </a:prstGeom>
        </p:spPr>
        <p:txBody>
          <a:bodyPr vert="horz" wrap="square" lIns="0" tIns="0" rIns="0" bIns="0" rtlCol="0">
            <a:spAutoFit/>
          </a:bodyPr>
          <a:lstStyle/>
          <a:p>
            <a:pPr marL="12700">
              <a:lnSpc>
                <a:spcPct val="100000"/>
              </a:lnSpc>
            </a:pPr>
            <a:r>
              <a:rPr sz="1300" b="1" spc="-10" dirty="0">
                <a:solidFill>
                  <a:srgbClr val="FFFFFF"/>
                </a:solidFill>
                <a:latin typeface="Arial"/>
                <a:cs typeface="Arial"/>
              </a:rPr>
              <a:t>By</a:t>
            </a:r>
            <a:r>
              <a:rPr sz="1300" b="1" spc="-5" dirty="0">
                <a:solidFill>
                  <a:srgbClr val="FFFFFF"/>
                </a:solidFill>
                <a:latin typeface="Arial"/>
                <a:cs typeface="Arial"/>
              </a:rPr>
              <a:t> </a:t>
            </a:r>
            <a:r>
              <a:rPr sz="1300" b="1" spc="-15" dirty="0">
                <a:solidFill>
                  <a:srgbClr val="FFFFFF"/>
                </a:solidFill>
                <a:latin typeface="Arial"/>
                <a:cs typeface="Arial"/>
              </a:rPr>
              <a:t>c</a:t>
            </a:r>
            <a:r>
              <a:rPr sz="1300" b="1" spc="-10" dirty="0">
                <a:solidFill>
                  <a:srgbClr val="FFFFFF"/>
                </a:solidFill>
                <a:latin typeface="Arial"/>
                <a:cs typeface="Arial"/>
              </a:rPr>
              <a:t>omp</a:t>
            </a:r>
            <a:r>
              <a:rPr sz="1300" b="1" spc="-15" dirty="0">
                <a:solidFill>
                  <a:srgbClr val="FFFFFF"/>
                </a:solidFill>
                <a:latin typeface="Arial"/>
                <a:cs typeface="Arial"/>
              </a:rPr>
              <a:t>ari</a:t>
            </a:r>
            <a:r>
              <a:rPr sz="1300" b="1" spc="-10" dirty="0">
                <a:solidFill>
                  <a:srgbClr val="FFFFFF"/>
                </a:solidFill>
                <a:latin typeface="Arial"/>
                <a:cs typeface="Arial"/>
              </a:rPr>
              <a:t>ng</a:t>
            </a:r>
            <a:endParaRPr sz="1300">
              <a:latin typeface="Arial"/>
              <a:cs typeface="Arial"/>
            </a:endParaRPr>
          </a:p>
        </p:txBody>
      </p:sp>
      <p:sp>
        <p:nvSpPr>
          <p:cNvPr id="53" name="object 8"/>
          <p:cNvSpPr/>
          <p:nvPr/>
        </p:nvSpPr>
        <p:spPr>
          <a:xfrm>
            <a:off x="8647815" y="1931295"/>
            <a:ext cx="288290" cy="288290"/>
          </a:xfrm>
          <a:custGeom>
            <a:avLst/>
            <a:gdLst/>
            <a:ahLst/>
            <a:cxnLst/>
            <a:rect l="l" t="t" r="r" b="b"/>
            <a:pathLst>
              <a:path w="288290" h="288289">
                <a:moveTo>
                  <a:pt x="288018" y="142488"/>
                </a:moveTo>
                <a:lnTo>
                  <a:pt x="280926" y="99747"/>
                </a:lnTo>
                <a:lnTo>
                  <a:pt x="262343" y="62384"/>
                </a:lnTo>
                <a:lnTo>
                  <a:pt x="234238" y="32215"/>
                </a:lnTo>
                <a:lnTo>
                  <a:pt x="198582" y="11057"/>
                </a:lnTo>
                <a:lnTo>
                  <a:pt x="157346" y="724"/>
                </a:lnTo>
                <a:lnTo>
                  <a:pt x="142701" y="0"/>
                </a:lnTo>
                <a:lnTo>
                  <a:pt x="128081" y="789"/>
                </a:lnTo>
                <a:lnTo>
                  <a:pt x="87079" y="11415"/>
                </a:lnTo>
                <a:lnTo>
                  <a:pt x="51855" y="32982"/>
                </a:lnTo>
                <a:lnTo>
                  <a:pt x="24323" y="63635"/>
                </a:lnTo>
                <a:lnTo>
                  <a:pt x="6400" y="101519"/>
                </a:lnTo>
                <a:lnTo>
                  <a:pt x="0" y="144778"/>
                </a:lnTo>
                <a:lnTo>
                  <a:pt x="5" y="146099"/>
                </a:lnTo>
                <a:lnTo>
                  <a:pt x="6752" y="188399"/>
                </a:lnTo>
                <a:lnTo>
                  <a:pt x="24994" y="225565"/>
                </a:lnTo>
                <a:lnTo>
                  <a:pt x="52930" y="255700"/>
                </a:lnTo>
                <a:lnTo>
                  <a:pt x="88757" y="276907"/>
                </a:lnTo>
                <a:lnTo>
                  <a:pt x="130674" y="287288"/>
                </a:lnTo>
                <a:lnTo>
                  <a:pt x="145689" y="288014"/>
                </a:lnTo>
                <a:lnTo>
                  <a:pt x="160166" y="287053"/>
                </a:lnTo>
                <a:lnTo>
                  <a:pt x="200900" y="276079"/>
                </a:lnTo>
                <a:lnTo>
                  <a:pt x="236040" y="254352"/>
                </a:lnTo>
                <a:lnTo>
                  <a:pt x="263598" y="223657"/>
                </a:lnTo>
                <a:lnTo>
                  <a:pt x="281587" y="185775"/>
                </a:lnTo>
                <a:lnTo>
                  <a:pt x="288018" y="142488"/>
                </a:lnTo>
                <a:close/>
              </a:path>
            </a:pathLst>
          </a:custGeom>
          <a:solidFill>
            <a:srgbClr val="FF9832"/>
          </a:solidFill>
        </p:spPr>
        <p:txBody>
          <a:bodyPr wrap="square" lIns="0" tIns="0" rIns="0" bIns="0" rtlCol="0"/>
          <a:lstStyle/>
          <a:p>
            <a:endParaRPr/>
          </a:p>
        </p:txBody>
      </p:sp>
      <p:sp>
        <p:nvSpPr>
          <p:cNvPr id="54" name="object 9"/>
          <p:cNvSpPr txBox="1"/>
          <p:nvPr/>
        </p:nvSpPr>
        <p:spPr>
          <a:xfrm>
            <a:off x="8725036" y="1979406"/>
            <a:ext cx="1327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2</a:t>
            </a:r>
            <a:endParaRPr sz="1500">
              <a:latin typeface="Arial"/>
              <a:cs typeface="Arial"/>
            </a:endParaRPr>
          </a:p>
        </p:txBody>
      </p:sp>
      <p:sp>
        <p:nvSpPr>
          <p:cNvPr id="55" name="object 10"/>
          <p:cNvSpPr txBox="1"/>
          <p:nvPr/>
        </p:nvSpPr>
        <p:spPr>
          <a:xfrm>
            <a:off x="1107067" y="6117722"/>
            <a:ext cx="3069590" cy="426720"/>
          </a:xfrm>
          <a:prstGeom prst="rect">
            <a:avLst/>
          </a:prstGeom>
          <a:solidFill>
            <a:srgbClr val="3274B1"/>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Pleas</a:t>
            </a:r>
            <a:r>
              <a:rPr sz="1300" b="1" spc="-10" dirty="0">
                <a:solidFill>
                  <a:srgbClr val="FFFFFF"/>
                </a:solidFill>
                <a:latin typeface="Arial"/>
                <a:cs typeface="Arial"/>
              </a:rPr>
              <a:t>e</a:t>
            </a:r>
            <a:r>
              <a:rPr sz="1300" b="1" spc="-15" dirty="0">
                <a:solidFill>
                  <a:srgbClr val="FFFFFF"/>
                </a:solidFill>
                <a:latin typeface="Arial"/>
                <a:cs typeface="Arial"/>
              </a:rPr>
              <a:t> crea</a:t>
            </a:r>
            <a:r>
              <a:rPr sz="1300" b="1" spc="-10" dirty="0">
                <a:solidFill>
                  <a:srgbClr val="FFFFFF"/>
                </a:solidFill>
                <a:latin typeface="Arial"/>
                <a:cs typeface="Arial"/>
              </a:rPr>
              <a:t>te</a:t>
            </a:r>
            <a:r>
              <a:rPr sz="1300" b="1" spc="-15" dirty="0">
                <a:solidFill>
                  <a:srgbClr val="FFFFFF"/>
                </a:solidFill>
                <a:latin typeface="Arial"/>
                <a:cs typeface="Arial"/>
              </a:rPr>
              <a:t> </a:t>
            </a:r>
            <a:r>
              <a:rPr sz="1300" b="1" spc="-10" dirty="0">
                <a:solidFill>
                  <a:srgbClr val="FFFFFF"/>
                </a:solidFill>
                <a:latin typeface="Arial"/>
                <a:cs typeface="Arial"/>
              </a:rPr>
              <a:t>groups</a:t>
            </a:r>
            <a:r>
              <a:rPr sz="1300" b="1" spc="10" dirty="0">
                <a:solidFill>
                  <a:srgbClr val="FFFFFF"/>
                </a:solidFill>
                <a:latin typeface="Arial"/>
                <a:cs typeface="Arial"/>
              </a:rPr>
              <a:t> </a:t>
            </a:r>
            <a:r>
              <a:rPr sz="1300" b="1" spc="-10" dirty="0">
                <a:solidFill>
                  <a:srgbClr val="FFFFFF"/>
                </a:solidFill>
                <a:latin typeface="Arial"/>
                <a:cs typeface="Arial"/>
              </a:rPr>
              <a:t>of</a:t>
            </a:r>
            <a:r>
              <a:rPr sz="1300" b="1" spc="10" dirty="0">
                <a:solidFill>
                  <a:srgbClr val="FFFFFF"/>
                </a:solidFill>
                <a:latin typeface="Arial"/>
                <a:cs typeface="Arial"/>
              </a:rPr>
              <a:t> </a:t>
            </a:r>
            <a:r>
              <a:rPr sz="1300" b="1" spc="-15" dirty="0">
                <a:solidFill>
                  <a:srgbClr val="FFFFFF"/>
                </a:solidFill>
                <a:latin typeface="Arial"/>
                <a:cs typeface="Arial"/>
              </a:rPr>
              <a:t>simila</a:t>
            </a:r>
            <a:r>
              <a:rPr sz="1300" b="1" spc="-5" dirty="0">
                <a:solidFill>
                  <a:srgbClr val="FFFFFF"/>
                </a:solidFill>
                <a:latin typeface="Arial"/>
                <a:cs typeface="Arial"/>
              </a:rPr>
              <a:t>r </a:t>
            </a:r>
            <a:r>
              <a:rPr sz="1300" b="1" spc="-15" dirty="0">
                <a:solidFill>
                  <a:srgbClr val="FFFFFF"/>
                </a:solidFill>
                <a:latin typeface="Arial"/>
                <a:cs typeface="Arial"/>
              </a:rPr>
              <a:t>ke</a:t>
            </a:r>
            <a:r>
              <a:rPr sz="1300" b="1" spc="-50" dirty="0">
                <a:solidFill>
                  <a:srgbClr val="FFFFFF"/>
                </a:solidFill>
                <a:latin typeface="Arial"/>
                <a:cs typeface="Arial"/>
              </a:rPr>
              <a:t>y</a:t>
            </a:r>
            <a:r>
              <a:rPr sz="1300" b="1" spc="-15" dirty="0">
                <a:solidFill>
                  <a:srgbClr val="FFFFFF"/>
                </a:solidFill>
                <a:latin typeface="Arial"/>
                <a:cs typeface="Arial"/>
              </a:rPr>
              <a:t>s</a:t>
            </a:r>
            <a:r>
              <a:rPr sz="1300" b="1" spc="-5" dirty="0">
                <a:solidFill>
                  <a:srgbClr val="FFFFFF"/>
                </a:solidFill>
                <a:latin typeface="Arial"/>
                <a:cs typeface="Arial"/>
              </a:rPr>
              <a:t>.</a:t>
            </a:r>
            <a:endParaRPr sz="1300">
              <a:latin typeface="Arial"/>
              <a:cs typeface="Arial"/>
            </a:endParaRPr>
          </a:p>
        </p:txBody>
      </p:sp>
      <p:sp>
        <p:nvSpPr>
          <p:cNvPr id="56" name="object 11"/>
          <p:cNvSpPr/>
          <p:nvPr/>
        </p:nvSpPr>
        <p:spPr>
          <a:xfrm>
            <a:off x="4290700" y="2370206"/>
            <a:ext cx="0" cy="3424554"/>
          </a:xfrm>
          <a:custGeom>
            <a:avLst/>
            <a:gdLst/>
            <a:ahLst/>
            <a:cxnLst/>
            <a:rect l="l" t="t" r="r" b="b"/>
            <a:pathLst>
              <a:path h="3424554">
                <a:moveTo>
                  <a:pt x="0" y="0"/>
                </a:moveTo>
                <a:lnTo>
                  <a:pt x="0" y="3424427"/>
                </a:lnTo>
              </a:path>
            </a:pathLst>
          </a:custGeom>
          <a:ln w="10413">
            <a:solidFill>
              <a:srgbClr val="7F7F7F"/>
            </a:solidFill>
          </a:ln>
        </p:spPr>
        <p:txBody>
          <a:bodyPr wrap="square" lIns="0" tIns="0" rIns="0" bIns="0" rtlCol="0"/>
          <a:lstStyle/>
          <a:p>
            <a:endParaRPr/>
          </a:p>
        </p:txBody>
      </p:sp>
      <p:sp>
        <p:nvSpPr>
          <p:cNvPr id="57" name="object 12"/>
          <p:cNvSpPr txBox="1"/>
          <p:nvPr/>
        </p:nvSpPr>
        <p:spPr>
          <a:xfrm>
            <a:off x="4385188" y="6117722"/>
            <a:ext cx="3274060" cy="426720"/>
          </a:xfrm>
          <a:prstGeom prst="rect">
            <a:avLst/>
          </a:prstGeom>
          <a:solidFill>
            <a:srgbClr val="3274B1"/>
          </a:solidFill>
        </p:spPr>
        <p:txBody>
          <a:bodyPr vert="horz" wrap="square" lIns="0" tIns="0" rIns="0" bIns="0" rtlCol="0">
            <a:spAutoFit/>
          </a:bodyPr>
          <a:lstStyle/>
          <a:p>
            <a:pPr algn="ctr">
              <a:lnSpc>
                <a:spcPct val="100000"/>
              </a:lnSpc>
            </a:pPr>
            <a:r>
              <a:rPr sz="1300" b="1" spc="-20" dirty="0">
                <a:solidFill>
                  <a:srgbClr val="FFFFFF"/>
                </a:solidFill>
                <a:latin typeface="Arial"/>
                <a:cs typeface="Arial"/>
              </a:rPr>
              <a:t>O</a:t>
            </a:r>
            <a:r>
              <a:rPr sz="1300" b="1" spc="-10" dirty="0">
                <a:solidFill>
                  <a:srgbClr val="FFFFFF"/>
                </a:solidFill>
                <a:latin typeface="Arial"/>
                <a:cs typeface="Arial"/>
              </a:rPr>
              <a:t>ne</a:t>
            </a:r>
            <a:r>
              <a:rPr sz="1300" b="1" spc="10" dirty="0">
                <a:solidFill>
                  <a:srgbClr val="FFFFFF"/>
                </a:solidFill>
                <a:latin typeface="Arial"/>
                <a:cs typeface="Arial"/>
              </a:rPr>
              <a:t> </a:t>
            </a:r>
            <a:r>
              <a:rPr sz="1300" b="1" spc="-10" dirty="0">
                <a:solidFill>
                  <a:srgbClr val="FFFFFF"/>
                </a:solidFill>
                <a:latin typeface="Arial"/>
                <a:cs typeface="Arial"/>
              </a:rPr>
              <a:t>of</a:t>
            </a:r>
            <a:r>
              <a:rPr sz="1300" b="1" spc="10" dirty="0">
                <a:solidFill>
                  <a:srgbClr val="FFFFFF"/>
                </a:solidFill>
                <a:latin typeface="Arial"/>
                <a:cs typeface="Arial"/>
              </a:rPr>
              <a:t> </a:t>
            </a:r>
            <a:r>
              <a:rPr sz="1300" b="1" spc="-10" dirty="0">
                <a:solidFill>
                  <a:srgbClr val="FFFFFF"/>
                </a:solidFill>
                <a:latin typeface="Arial"/>
                <a:cs typeface="Arial"/>
              </a:rPr>
              <a:t>the</a:t>
            </a:r>
            <a:r>
              <a:rPr sz="1300" b="1" spc="-5" dirty="0">
                <a:solidFill>
                  <a:srgbClr val="FFFFFF"/>
                </a:solidFill>
                <a:latin typeface="Arial"/>
                <a:cs typeface="Arial"/>
              </a:rPr>
              <a:t> </a:t>
            </a:r>
            <a:r>
              <a:rPr sz="1300" b="1" spc="-10" dirty="0">
                <a:solidFill>
                  <a:srgbClr val="FFFFFF"/>
                </a:solidFill>
                <a:latin typeface="Arial"/>
                <a:cs typeface="Arial"/>
              </a:rPr>
              <a:t>things</a:t>
            </a:r>
            <a:r>
              <a:rPr sz="1300" b="1" spc="10" dirty="0">
                <a:solidFill>
                  <a:srgbClr val="FFFFFF"/>
                </a:solidFill>
                <a:latin typeface="Arial"/>
                <a:cs typeface="Arial"/>
              </a:rPr>
              <a:t> </a:t>
            </a:r>
            <a:r>
              <a:rPr sz="1300" b="1" spc="-10" dirty="0">
                <a:solidFill>
                  <a:srgbClr val="FFFFFF"/>
                </a:solidFill>
                <a:latin typeface="Arial"/>
                <a:cs typeface="Arial"/>
              </a:rPr>
              <a:t>is</a:t>
            </a:r>
            <a:r>
              <a:rPr sz="1300" b="1" spc="10" dirty="0">
                <a:solidFill>
                  <a:srgbClr val="FFFFFF"/>
                </a:solidFill>
                <a:latin typeface="Arial"/>
                <a:cs typeface="Arial"/>
              </a:rPr>
              <a:t> </a:t>
            </a:r>
            <a:r>
              <a:rPr sz="1300" b="1" spc="-10" dirty="0">
                <a:solidFill>
                  <a:srgbClr val="FFFFFF"/>
                </a:solidFill>
                <a:latin typeface="Arial"/>
                <a:cs typeface="Arial"/>
              </a:rPr>
              <a:t>not</a:t>
            </a:r>
            <a:r>
              <a:rPr sz="1300" b="1" spc="10" dirty="0">
                <a:solidFill>
                  <a:srgbClr val="FFFFFF"/>
                </a:solidFill>
                <a:latin typeface="Arial"/>
                <a:cs typeface="Arial"/>
              </a:rPr>
              <a:t> </a:t>
            </a:r>
            <a:r>
              <a:rPr sz="1300" b="1" spc="-10" dirty="0">
                <a:solidFill>
                  <a:srgbClr val="FFFFFF"/>
                </a:solidFill>
                <a:latin typeface="Arial"/>
                <a:cs typeface="Arial"/>
              </a:rPr>
              <a:t>like</a:t>
            </a:r>
            <a:r>
              <a:rPr sz="1300" b="1" spc="-5" dirty="0">
                <a:solidFill>
                  <a:srgbClr val="FFFFFF"/>
                </a:solidFill>
                <a:latin typeface="Arial"/>
                <a:cs typeface="Arial"/>
              </a:rPr>
              <a:t> </a:t>
            </a:r>
            <a:r>
              <a:rPr sz="1300" b="1" spc="-10" dirty="0">
                <a:solidFill>
                  <a:srgbClr val="FFFFFF"/>
                </a:solidFill>
                <a:latin typeface="Arial"/>
                <a:cs typeface="Arial"/>
              </a:rPr>
              <a:t>the</a:t>
            </a:r>
            <a:r>
              <a:rPr sz="1300" b="1" spc="10" dirty="0">
                <a:solidFill>
                  <a:srgbClr val="FFFFFF"/>
                </a:solidFill>
                <a:latin typeface="Arial"/>
                <a:cs typeface="Arial"/>
              </a:rPr>
              <a:t> </a:t>
            </a:r>
            <a:r>
              <a:rPr sz="1300" b="1" spc="-10" dirty="0">
                <a:solidFill>
                  <a:srgbClr val="FFFFFF"/>
                </a:solidFill>
                <a:latin typeface="Arial"/>
                <a:cs typeface="Arial"/>
              </a:rPr>
              <a:t>oth</a:t>
            </a:r>
            <a:r>
              <a:rPr sz="1300" b="1" spc="-15" dirty="0">
                <a:solidFill>
                  <a:srgbClr val="FFFFFF"/>
                </a:solidFill>
                <a:latin typeface="Arial"/>
                <a:cs typeface="Arial"/>
              </a:rPr>
              <a:t>ers</a:t>
            </a:r>
            <a:r>
              <a:rPr sz="1300" b="1" spc="-5" dirty="0">
                <a:solidFill>
                  <a:srgbClr val="FFFFFF"/>
                </a:solidFill>
                <a:latin typeface="Arial"/>
                <a:cs typeface="Arial"/>
              </a:rPr>
              <a:t>.</a:t>
            </a:r>
            <a:endParaRPr sz="1300">
              <a:latin typeface="Arial"/>
              <a:cs typeface="Arial"/>
            </a:endParaRPr>
          </a:p>
          <a:p>
            <a:pPr algn="ctr">
              <a:lnSpc>
                <a:spcPct val="100000"/>
              </a:lnSpc>
            </a:pPr>
            <a:r>
              <a:rPr sz="1300" b="1" spc="-10" dirty="0">
                <a:solidFill>
                  <a:srgbClr val="FFFFFF"/>
                </a:solidFill>
                <a:latin typeface="Arial"/>
                <a:cs typeface="Arial"/>
              </a:rPr>
              <a:t>Find</a:t>
            </a:r>
            <a:r>
              <a:rPr sz="1300" b="1" spc="20" dirty="0">
                <a:solidFill>
                  <a:srgbClr val="FFFFFF"/>
                </a:solidFill>
                <a:latin typeface="Arial"/>
                <a:cs typeface="Arial"/>
              </a:rPr>
              <a:t> </a:t>
            </a:r>
            <a:r>
              <a:rPr sz="1300" b="1" spc="-10" dirty="0">
                <a:solidFill>
                  <a:srgbClr val="FFFFFF"/>
                </a:solidFill>
                <a:latin typeface="Arial"/>
                <a:cs typeface="Arial"/>
              </a:rPr>
              <a:t>the</a:t>
            </a:r>
            <a:r>
              <a:rPr sz="1300" b="1" spc="-5" dirty="0">
                <a:solidFill>
                  <a:srgbClr val="FFFFFF"/>
                </a:solidFill>
                <a:latin typeface="Arial"/>
                <a:cs typeface="Arial"/>
              </a:rPr>
              <a:t> </a:t>
            </a:r>
            <a:r>
              <a:rPr sz="1300" b="1" spc="-10" dirty="0">
                <a:solidFill>
                  <a:srgbClr val="FFFFFF"/>
                </a:solidFill>
                <a:latin typeface="Arial"/>
                <a:cs typeface="Arial"/>
              </a:rPr>
              <a:t>thing</a:t>
            </a:r>
            <a:r>
              <a:rPr sz="1300" b="1" spc="20" dirty="0">
                <a:solidFill>
                  <a:srgbClr val="FFFFFF"/>
                </a:solidFill>
                <a:latin typeface="Arial"/>
                <a:cs typeface="Arial"/>
              </a:rPr>
              <a:t> </a:t>
            </a:r>
            <a:r>
              <a:rPr sz="1300" b="1" spc="-10" dirty="0">
                <a:solidFill>
                  <a:srgbClr val="FFFFFF"/>
                </a:solidFill>
                <a:latin typeface="Arial"/>
                <a:cs typeface="Arial"/>
              </a:rPr>
              <a:t>th</a:t>
            </a:r>
            <a:r>
              <a:rPr sz="1300" b="1" spc="-15" dirty="0">
                <a:solidFill>
                  <a:srgbClr val="FFFFFF"/>
                </a:solidFill>
                <a:latin typeface="Arial"/>
                <a:cs typeface="Arial"/>
              </a:rPr>
              <a:t>a</a:t>
            </a:r>
            <a:r>
              <a:rPr sz="1300" b="1" spc="-5" dirty="0">
                <a:solidFill>
                  <a:srgbClr val="FFFFFF"/>
                </a:solidFill>
                <a:latin typeface="Arial"/>
                <a:cs typeface="Arial"/>
              </a:rPr>
              <a:t>t</a:t>
            </a:r>
            <a:r>
              <a:rPr sz="1300" b="1" spc="10" dirty="0">
                <a:solidFill>
                  <a:srgbClr val="FFFFFF"/>
                </a:solidFill>
                <a:latin typeface="Arial"/>
                <a:cs typeface="Arial"/>
              </a:rPr>
              <a:t> </a:t>
            </a:r>
            <a:r>
              <a:rPr sz="1300" b="1" spc="-10" dirty="0">
                <a:solidFill>
                  <a:srgbClr val="FFFFFF"/>
                </a:solidFill>
                <a:latin typeface="Arial"/>
                <a:cs typeface="Arial"/>
              </a:rPr>
              <a:t>do</a:t>
            </a:r>
            <a:r>
              <a:rPr sz="1300" b="1" spc="-15" dirty="0">
                <a:solidFill>
                  <a:srgbClr val="FFFFFF"/>
                </a:solidFill>
                <a:latin typeface="Arial"/>
                <a:cs typeface="Arial"/>
              </a:rPr>
              <a:t>es</a:t>
            </a:r>
            <a:r>
              <a:rPr sz="1300" b="1" spc="-10" dirty="0">
                <a:solidFill>
                  <a:srgbClr val="FFFFFF"/>
                </a:solidFill>
                <a:latin typeface="Arial"/>
                <a:cs typeface="Arial"/>
              </a:rPr>
              <a:t>n’</a:t>
            </a:r>
            <a:r>
              <a:rPr sz="1300" b="1" spc="-5" dirty="0">
                <a:solidFill>
                  <a:srgbClr val="FFFFFF"/>
                </a:solidFill>
                <a:latin typeface="Arial"/>
                <a:cs typeface="Arial"/>
              </a:rPr>
              <a:t>t</a:t>
            </a:r>
            <a:r>
              <a:rPr sz="1300" b="1" spc="10" dirty="0">
                <a:solidFill>
                  <a:srgbClr val="FFFFFF"/>
                </a:solidFill>
                <a:latin typeface="Arial"/>
                <a:cs typeface="Arial"/>
              </a:rPr>
              <a:t> </a:t>
            </a:r>
            <a:r>
              <a:rPr sz="1300" b="1" spc="-10" dirty="0">
                <a:solidFill>
                  <a:srgbClr val="FFFFFF"/>
                </a:solidFill>
                <a:latin typeface="Arial"/>
                <a:cs typeface="Arial"/>
              </a:rPr>
              <a:t>b</a:t>
            </a:r>
            <a:r>
              <a:rPr sz="1300" b="1" spc="-15" dirty="0">
                <a:solidFill>
                  <a:srgbClr val="FFFFFF"/>
                </a:solidFill>
                <a:latin typeface="Arial"/>
                <a:cs typeface="Arial"/>
              </a:rPr>
              <a:t>el</a:t>
            </a:r>
            <a:r>
              <a:rPr sz="1300" b="1" spc="-10" dirty="0">
                <a:solidFill>
                  <a:srgbClr val="FFFFFF"/>
                </a:solidFill>
                <a:latin typeface="Arial"/>
                <a:cs typeface="Arial"/>
              </a:rPr>
              <a:t>ong.</a:t>
            </a:r>
            <a:endParaRPr sz="1300">
              <a:latin typeface="Arial"/>
              <a:cs typeface="Arial"/>
            </a:endParaRPr>
          </a:p>
        </p:txBody>
      </p:sp>
      <p:sp>
        <p:nvSpPr>
          <p:cNvPr id="58" name="object 13"/>
          <p:cNvSpPr/>
          <p:nvPr/>
        </p:nvSpPr>
        <p:spPr>
          <a:xfrm>
            <a:off x="1542929" y="3798193"/>
            <a:ext cx="1098803" cy="1190243"/>
          </a:xfrm>
          <a:prstGeom prst="rect">
            <a:avLst/>
          </a:prstGeom>
          <a:blipFill>
            <a:blip r:embed="rId2" cstate="print"/>
            <a:stretch>
              <a:fillRect/>
            </a:stretch>
          </a:blipFill>
        </p:spPr>
        <p:txBody>
          <a:bodyPr wrap="square" lIns="0" tIns="0" rIns="0" bIns="0" rtlCol="0"/>
          <a:lstStyle/>
          <a:p>
            <a:endParaRPr/>
          </a:p>
        </p:txBody>
      </p:sp>
      <p:sp>
        <p:nvSpPr>
          <p:cNvPr id="59" name="object 14"/>
          <p:cNvSpPr/>
          <p:nvPr/>
        </p:nvSpPr>
        <p:spPr>
          <a:xfrm>
            <a:off x="1492637" y="5175890"/>
            <a:ext cx="1348739" cy="618744"/>
          </a:xfrm>
          <a:prstGeom prst="rect">
            <a:avLst/>
          </a:prstGeom>
          <a:blipFill>
            <a:blip r:embed="rId3" cstate="print"/>
            <a:stretch>
              <a:fillRect/>
            </a:stretch>
          </a:blipFill>
        </p:spPr>
        <p:txBody>
          <a:bodyPr wrap="square" lIns="0" tIns="0" rIns="0" bIns="0" rtlCol="0"/>
          <a:lstStyle/>
          <a:p>
            <a:endParaRPr/>
          </a:p>
        </p:txBody>
      </p:sp>
      <p:sp>
        <p:nvSpPr>
          <p:cNvPr id="60" name="object 15"/>
          <p:cNvSpPr/>
          <p:nvPr/>
        </p:nvSpPr>
        <p:spPr>
          <a:xfrm>
            <a:off x="3130936" y="4615819"/>
            <a:ext cx="1905" cy="0"/>
          </a:xfrm>
          <a:custGeom>
            <a:avLst/>
            <a:gdLst/>
            <a:ahLst/>
            <a:cxnLst/>
            <a:rect l="l" t="t" r="r" b="b"/>
            <a:pathLst>
              <a:path w="1905">
                <a:moveTo>
                  <a:pt x="0" y="0"/>
                </a:moveTo>
                <a:lnTo>
                  <a:pt x="1523" y="0"/>
                </a:lnTo>
              </a:path>
            </a:pathLst>
          </a:custGeom>
          <a:ln w="3175">
            <a:solidFill>
              <a:srgbClr val="A99C88"/>
            </a:solidFill>
          </a:ln>
        </p:spPr>
        <p:txBody>
          <a:bodyPr wrap="square" lIns="0" tIns="0" rIns="0" bIns="0" rtlCol="0"/>
          <a:lstStyle/>
          <a:p>
            <a:endParaRPr/>
          </a:p>
        </p:txBody>
      </p:sp>
      <p:sp>
        <p:nvSpPr>
          <p:cNvPr id="61" name="object 16"/>
          <p:cNvSpPr/>
          <p:nvPr/>
        </p:nvSpPr>
        <p:spPr>
          <a:xfrm>
            <a:off x="3149224" y="4617343"/>
            <a:ext cx="1905" cy="0"/>
          </a:xfrm>
          <a:custGeom>
            <a:avLst/>
            <a:gdLst/>
            <a:ahLst/>
            <a:cxnLst/>
            <a:rect l="l" t="t" r="r" b="b"/>
            <a:pathLst>
              <a:path w="1905">
                <a:moveTo>
                  <a:pt x="0" y="0"/>
                </a:moveTo>
                <a:lnTo>
                  <a:pt x="1523" y="0"/>
                </a:lnTo>
              </a:path>
            </a:pathLst>
          </a:custGeom>
          <a:ln w="3175">
            <a:solidFill>
              <a:srgbClr val="A99A85"/>
            </a:solidFill>
          </a:ln>
        </p:spPr>
        <p:txBody>
          <a:bodyPr wrap="square" lIns="0" tIns="0" rIns="0" bIns="0" rtlCol="0"/>
          <a:lstStyle/>
          <a:p>
            <a:endParaRPr/>
          </a:p>
        </p:txBody>
      </p:sp>
      <p:sp>
        <p:nvSpPr>
          <p:cNvPr id="62" name="object 17"/>
          <p:cNvSpPr/>
          <p:nvPr/>
        </p:nvSpPr>
        <p:spPr>
          <a:xfrm>
            <a:off x="3095884" y="4730119"/>
            <a:ext cx="1905" cy="0"/>
          </a:xfrm>
          <a:custGeom>
            <a:avLst/>
            <a:gdLst/>
            <a:ahLst/>
            <a:cxnLst/>
            <a:rect l="l" t="t" r="r" b="b"/>
            <a:pathLst>
              <a:path w="1905">
                <a:moveTo>
                  <a:pt x="0" y="0"/>
                </a:moveTo>
                <a:lnTo>
                  <a:pt x="1523" y="0"/>
                </a:lnTo>
              </a:path>
            </a:pathLst>
          </a:custGeom>
          <a:ln w="3175">
            <a:solidFill>
              <a:srgbClr val="C4B39B"/>
            </a:solidFill>
          </a:ln>
        </p:spPr>
        <p:txBody>
          <a:bodyPr wrap="square" lIns="0" tIns="0" rIns="0" bIns="0" rtlCol="0"/>
          <a:lstStyle/>
          <a:p>
            <a:endParaRPr/>
          </a:p>
        </p:txBody>
      </p:sp>
      <p:sp>
        <p:nvSpPr>
          <p:cNvPr id="63" name="object 18"/>
          <p:cNvSpPr/>
          <p:nvPr/>
        </p:nvSpPr>
        <p:spPr>
          <a:xfrm>
            <a:off x="3117219" y="4733168"/>
            <a:ext cx="1905" cy="0"/>
          </a:xfrm>
          <a:custGeom>
            <a:avLst/>
            <a:gdLst/>
            <a:ahLst/>
            <a:cxnLst/>
            <a:rect l="l" t="t" r="r" b="b"/>
            <a:pathLst>
              <a:path w="1905">
                <a:moveTo>
                  <a:pt x="0" y="0"/>
                </a:moveTo>
                <a:lnTo>
                  <a:pt x="1523" y="0"/>
                </a:lnTo>
              </a:path>
            </a:pathLst>
          </a:custGeom>
          <a:ln w="3175">
            <a:solidFill>
              <a:srgbClr val="D5C5B0"/>
            </a:solidFill>
          </a:ln>
        </p:spPr>
        <p:txBody>
          <a:bodyPr wrap="square" lIns="0" tIns="0" rIns="0" bIns="0" rtlCol="0"/>
          <a:lstStyle/>
          <a:p>
            <a:endParaRPr/>
          </a:p>
        </p:txBody>
      </p:sp>
      <p:sp>
        <p:nvSpPr>
          <p:cNvPr id="64" name="object 19"/>
          <p:cNvSpPr/>
          <p:nvPr/>
        </p:nvSpPr>
        <p:spPr>
          <a:xfrm>
            <a:off x="3126364" y="4734692"/>
            <a:ext cx="1905" cy="0"/>
          </a:xfrm>
          <a:custGeom>
            <a:avLst/>
            <a:gdLst/>
            <a:ahLst/>
            <a:cxnLst/>
            <a:rect l="l" t="t" r="r" b="b"/>
            <a:pathLst>
              <a:path w="1905">
                <a:moveTo>
                  <a:pt x="0" y="0"/>
                </a:moveTo>
                <a:lnTo>
                  <a:pt x="1523" y="0"/>
                </a:lnTo>
              </a:path>
            </a:pathLst>
          </a:custGeom>
          <a:ln w="3175">
            <a:solidFill>
              <a:srgbClr val="DED2BF"/>
            </a:solidFill>
          </a:ln>
        </p:spPr>
        <p:txBody>
          <a:bodyPr wrap="square" lIns="0" tIns="0" rIns="0" bIns="0" rtlCol="0"/>
          <a:lstStyle/>
          <a:p>
            <a:endParaRPr/>
          </a:p>
        </p:txBody>
      </p:sp>
      <p:sp>
        <p:nvSpPr>
          <p:cNvPr id="65" name="object 20"/>
          <p:cNvSpPr/>
          <p:nvPr/>
        </p:nvSpPr>
        <p:spPr>
          <a:xfrm>
            <a:off x="3431164" y="4880995"/>
            <a:ext cx="1905" cy="0"/>
          </a:xfrm>
          <a:custGeom>
            <a:avLst/>
            <a:gdLst/>
            <a:ahLst/>
            <a:cxnLst/>
            <a:rect l="l" t="t" r="r" b="b"/>
            <a:pathLst>
              <a:path w="1905">
                <a:moveTo>
                  <a:pt x="0" y="0"/>
                </a:moveTo>
                <a:lnTo>
                  <a:pt x="1523" y="0"/>
                </a:lnTo>
              </a:path>
            </a:pathLst>
          </a:custGeom>
          <a:ln w="3175">
            <a:solidFill>
              <a:srgbClr val="C0B3A1"/>
            </a:solidFill>
          </a:ln>
        </p:spPr>
        <p:txBody>
          <a:bodyPr wrap="square" lIns="0" tIns="0" rIns="0" bIns="0" rtlCol="0"/>
          <a:lstStyle/>
          <a:p>
            <a:endParaRPr/>
          </a:p>
        </p:txBody>
      </p:sp>
      <p:sp>
        <p:nvSpPr>
          <p:cNvPr id="66" name="object 21"/>
          <p:cNvSpPr/>
          <p:nvPr/>
        </p:nvSpPr>
        <p:spPr>
          <a:xfrm>
            <a:off x="3275716" y="4960243"/>
            <a:ext cx="1905" cy="0"/>
          </a:xfrm>
          <a:custGeom>
            <a:avLst/>
            <a:gdLst/>
            <a:ahLst/>
            <a:cxnLst/>
            <a:rect l="l" t="t" r="r" b="b"/>
            <a:pathLst>
              <a:path w="1905">
                <a:moveTo>
                  <a:pt x="0" y="0"/>
                </a:moveTo>
                <a:lnTo>
                  <a:pt x="1523" y="0"/>
                </a:lnTo>
              </a:path>
            </a:pathLst>
          </a:custGeom>
          <a:ln w="3175">
            <a:solidFill>
              <a:srgbClr val="AD997F"/>
            </a:solidFill>
          </a:ln>
        </p:spPr>
        <p:txBody>
          <a:bodyPr wrap="square" lIns="0" tIns="0" rIns="0" bIns="0" rtlCol="0"/>
          <a:lstStyle/>
          <a:p>
            <a:endParaRPr/>
          </a:p>
        </p:txBody>
      </p:sp>
      <p:sp>
        <p:nvSpPr>
          <p:cNvPr id="67" name="object 22"/>
          <p:cNvSpPr/>
          <p:nvPr/>
        </p:nvSpPr>
        <p:spPr>
          <a:xfrm>
            <a:off x="3289432" y="4961768"/>
            <a:ext cx="1905" cy="0"/>
          </a:xfrm>
          <a:custGeom>
            <a:avLst/>
            <a:gdLst/>
            <a:ahLst/>
            <a:cxnLst/>
            <a:rect l="l" t="t" r="r" b="b"/>
            <a:pathLst>
              <a:path w="1905">
                <a:moveTo>
                  <a:pt x="0" y="0"/>
                </a:moveTo>
                <a:lnTo>
                  <a:pt x="1523" y="0"/>
                </a:lnTo>
              </a:path>
            </a:pathLst>
          </a:custGeom>
          <a:ln w="3175">
            <a:solidFill>
              <a:srgbClr val="B49B82"/>
            </a:solidFill>
          </a:ln>
        </p:spPr>
        <p:txBody>
          <a:bodyPr wrap="square" lIns="0" tIns="0" rIns="0" bIns="0" rtlCol="0"/>
          <a:lstStyle/>
          <a:p>
            <a:endParaRPr/>
          </a:p>
        </p:txBody>
      </p:sp>
      <p:sp>
        <p:nvSpPr>
          <p:cNvPr id="68" name="object 23"/>
          <p:cNvSpPr/>
          <p:nvPr/>
        </p:nvSpPr>
        <p:spPr>
          <a:xfrm>
            <a:off x="3297052" y="4963292"/>
            <a:ext cx="1905" cy="0"/>
          </a:xfrm>
          <a:custGeom>
            <a:avLst/>
            <a:gdLst/>
            <a:ahLst/>
            <a:cxnLst/>
            <a:rect l="l" t="t" r="r" b="b"/>
            <a:pathLst>
              <a:path w="1905">
                <a:moveTo>
                  <a:pt x="0" y="0"/>
                </a:moveTo>
                <a:lnTo>
                  <a:pt x="1523" y="0"/>
                </a:lnTo>
              </a:path>
            </a:pathLst>
          </a:custGeom>
          <a:ln w="3175">
            <a:solidFill>
              <a:srgbClr val="BEAF9C"/>
            </a:solidFill>
          </a:ln>
        </p:spPr>
        <p:txBody>
          <a:bodyPr wrap="square" lIns="0" tIns="0" rIns="0" bIns="0" rtlCol="0"/>
          <a:lstStyle/>
          <a:p>
            <a:endParaRPr/>
          </a:p>
        </p:txBody>
      </p:sp>
      <p:sp>
        <p:nvSpPr>
          <p:cNvPr id="69" name="object 24"/>
          <p:cNvSpPr/>
          <p:nvPr/>
        </p:nvSpPr>
        <p:spPr>
          <a:xfrm>
            <a:off x="3304672" y="4964816"/>
            <a:ext cx="1905" cy="0"/>
          </a:xfrm>
          <a:custGeom>
            <a:avLst/>
            <a:gdLst/>
            <a:ahLst/>
            <a:cxnLst/>
            <a:rect l="l" t="t" r="r" b="b"/>
            <a:pathLst>
              <a:path w="1905">
                <a:moveTo>
                  <a:pt x="0" y="0"/>
                </a:moveTo>
                <a:lnTo>
                  <a:pt x="1523" y="0"/>
                </a:lnTo>
              </a:path>
            </a:pathLst>
          </a:custGeom>
          <a:ln w="3175">
            <a:solidFill>
              <a:srgbClr val="CBBFB1"/>
            </a:solidFill>
          </a:ln>
        </p:spPr>
        <p:txBody>
          <a:bodyPr wrap="square" lIns="0" tIns="0" rIns="0" bIns="0" rtlCol="0"/>
          <a:lstStyle/>
          <a:p>
            <a:endParaRPr/>
          </a:p>
        </p:txBody>
      </p:sp>
      <p:sp>
        <p:nvSpPr>
          <p:cNvPr id="70" name="object 25"/>
          <p:cNvSpPr/>
          <p:nvPr/>
        </p:nvSpPr>
        <p:spPr>
          <a:xfrm>
            <a:off x="3566800" y="5031872"/>
            <a:ext cx="1905" cy="0"/>
          </a:xfrm>
          <a:custGeom>
            <a:avLst/>
            <a:gdLst/>
            <a:ahLst/>
            <a:cxnLst/>
            <a:rect l="l" t="t" r="r" b="b"/>
            <a:pathLst>
              <a:path w="1905">
                <a:moveTo>
                  <a:pt x="0" y="0"/>
                </a:moveTo>
                <a:lnTo>
                  <a:pt x="1523" y="0"/>
                </a:lnTo>
              </a:path>
            </a:pathLst>
          </a:custGeom>
          <a:ln w="3175">
            <a:solidFill>
              <a:srgbClr val="B6A897"/>
            </a:solidFill>
          </a:ln>
        </p:spPr>
        <p:txBody>
          <a:bodyPr wrap="square" lIns="0" tIns="0" rIns="0" bIns="0" rtlCol="0"/>
          <a:lstStyle/>
          <a:p>
            <a:endParaRPr/>
          </a:p>
        </p:txBody>
      </p:sp>
      <p:sp>
        <p:nvSpPr>
          <p:cNvPr id="71" name="object 26"/>
          <p:cNvSpPr/>
          <p:nvPr/>
        </p:nvSpPr>
        <p:spPr>
          <a:xfrm>
            <a:off x="3341247" y="5048636"/>
            <a:ext cx="1905" cy="0"/>
          </a:xfrm>
          <a:custGeom>
            <a:avLst/>
            <a:gdLst/>
            <a:ahLst/>
            <a:cxnLst/>
            <a:rect l="l" t="t" r="r" b="b"/>
            <a:pathLst>
              <a:path w="1905">
                <a:moveTo>
                  <a:pt x="0" y="0"/>
                </a:moveTo>
                <a:lnTo>
                  <a:pt x="1523" y="0"/>
                </a:lnTo>
              </a:path>
            </a:pathLst>
          </a:custGeom>
          <a:ln w="3175">
            <a:solidFill>
              <a:srgbClr val="BDAE9B"/>
            </a:solidFill>
          </a:ln>
        </p:spPr>
        <p:txBody>
          <a:bodyPr wrap="square" lIns="0" tIns="0" rIns="0" bIns="0" rtlCol="0"/>
          <a:lstStyle/>
          <a:p>
            <a:endParaRPr/>
          </a:p>
        </p:txBody>
      </p:sp>
      <p:sp>
        <p:nvSpPr>
          <p:cNvPr id="72" name="object 27"/>
          <p:cNvSpPr/>
          <p:nvPr/>
        </p:nvSpPr>
        <p:spPr>
          <a:xfrm>
            <a:off x="3350392" y="5050160"/>
            <a:ext cx="1905" cy="0"/>
          </a:xfrm>
          <a:custGeom>
            <a:avLst/>
            <a:gdLst/>
            <a:ahLst/>
            <a:cxnLst/>
            <a:rect l="l" t="t" r="r" b="b"/>
            <a:pathLst>
              <a:path w="1905">
                <a:moveTo>
                  <a:pt x="0" y="0"/>
                </a:moveTo>
                <a:lnTo>
                  <a:pt x="1523" y="0"/>
                </a:lnTo>
              </a:path>
            </a:pathLst>
          </a:custGeom>
          <a:ln w="3175">
            <a:solidFill>
              <a:srgbClr val="D0C4B3"/>
            </a:solidFill>
          </a:ln>
        </p:spPr>
        <p:txBody>
          <a:bodyPr wrap="square" lIns="0" tIns="0" rIns="0" bIns="0" rtlCol="0"/>
          <a:lstStyle/>
          <a:p>
            <a:endParaRPr/>
          </a:p>
        </p:txBody>
      </p:sp>
      <p:sp>
        <p:nvSpPr>
          <p:cNvPr id="73" name="object 28"/>
          <p:cNvSpPr/>
          <p:nvPr/>
        </p:nvSpPr>
        <p:spPr>
          <a:xfrm>
            <a:off x="3624712" y="5089784"/>
            <a:ext cx="1905" cy="0"/>
          </a:xfrm>
          <a:custGeom>
            <a:avLst/>
            <a:gdLst/>
            <a:ahLst/>
            <a:cxnLst/>
            <a:rect l="l" t="t" r="r" b="b"/>
            <a:pathLst>
              <a:path w="1905">
                <a:moveTo>
                  <a:pt x="0" y="0"/>
                </a:moveTo>
                <a:lnTo>
                  <a:pt x="1523" y="0"/>
                </a:lnTo>
              </a:path>
            </a:pathLst>
          </a:custGeom>
          <a:ln w="3175">
            <a:solidFill>
              <a:srgbClr val="CBBDAD"/>
            </a:solidFill>
          </a:ln>
        </p:spPr>
        <p:txBody>
          <a:bodyPr wrap="square" lIns="0" tIns="0" rIns="0" bIns="0" rtlCol="0"/>
          <a:lstStyle/>
          <a:p>
            <a:endParaRPr/>
          </a:p>
        </p:txBody>
      </p:sp>
      <p:sp>
        <p:nvSpPr>
          <p:cNvPr id="74" name="object 29"/>
          <p:cNvSpPr/>
          <p:nvPr/>
        </p:nvSpPr>
        <p:spPr>
          <a:xfrm>
            <a:off x="3636904" y="5098928"/>
            <a:ext cx="1905" cy="0"/>
          </a:xfrm>
          <a:custGeom>
            <a:avLst/>
            <a:gdLst/>
            <a:ahLst/>
            <a:cxnLst/>
            <a:rect l="l" t="t" r="r" b="b"/>
            <a:pathLst>
              <a:path w="1905">
                <a:moveTo>
                  <a:pt x="0" y="0"/>
                </a:moveTo>
                <a:lnTo>
                  <a:pt x="1523" y="0"/>
                </a:lnTo>
              </a:path>
            </a:pathLst>
          </a:custGeom>
          <a:ln w="3175">
            <a:solidFill>
              <a:srgbClr val="C3B5A3"/>
            </a:solidFill>
          </a:ln>
        </p:spPr>
        <p:txBody>
          <a:bodyPr wrap="square" lIns="0" tIns="0" rIns="0" bIns="0" rtlCol="0"/>
          <a:lstStyle/>
          <a:p>
            <a:endParaRPr/>
          </a:p>
        </p:txBody>
      </p:sp>
      <p:sp>
        <p:nvSpPr>
          <p:cNvPr id="75" name="object 30"/>
          <p:cNvSpPr/>
          <p:nvPr/>
        </p:nvSpPr>
        <p:spPr>
          <a:xfrm>
            <a:off x="3647572" y="5103499"/>
            <a:ext cx="1905" cy="0"/>
          </a:xfrm>
          <a:custGeom>
            <a:avLst/>
            <a:gdLst/>
            <a:ahLst/>
            <a:cxnLst/>
            <a:rect l="l" t="t" r="r" b="b"/>
            <a:pathLst>
              <a:path w="1905">
                <a:moveTo>
                  <a:pt x="0" y="0"/>
                </a:moveTo>
                <a:lnTo>
                  <a:pt x="1523" y="0"/>
                </a:lnTo>
              </a:path>
            </a:pathLst>
          </a:custGeom>
          <a:ln w="3175">
            <a:solidFill>
              <a:srgbClr val="BFB2A3"/>
            </a:solidFill>
          </a:ln>
        </p:spPr>
        <p:txBody>
          <a:bodyPr wrap="square" lIns="0" tIns="0" rIns="0" bIns="0" rtlCol="0"/>
          <a:lstStyle/>
          <a:p>
            <a:endParaRPr/>
          </a:p>
        </p:txBody>
      </p:sp>
      <p:sp>
        <p:nvSpPr>
          <p:cNvPr id="76" name="object 31"/>
          <p:cNvSpPr/>
          <p:nvPr/>
        </p:nvSpPr>
        <p:spPr>
          <a:xfrm>
            <a:off x="3652144" y="5106548"/>
            <a:ext cx="1905" cy="0"/>
          </a:xfrm>
          <a:custGeom>
            <a:avLst/>
            <a:gdLst/>
            <a:ahLst/>
            <a:cxnLst/>
            <a:rect l="l" t="t" r="r" b="b"/>
            <a:pathLst>
              <a:path w="1905">
                <a:moveTo>
                  <a:pt x="0" y="0"/>
                </a:moveTo>
                <a:lnTo>
                  <a:pt x="1523" y="0"/>
                </a:lnTo>
              </a:path>
            </a:pathLst>
          </a:custGeom>
          <a:ln w="3175">
            <a:solidFill>
              <a:srgbClr val="CABDAC"/>
            </a:solidFill>
          </a:ln>
        </p:spPr>
        <p:txBody>
          <a:bodyPr wrap="square" lIns="0" tIns="0" rIns="0" bIns="0" rtlCol="0"/>
          <a:lstStyle/>
          <a:p>
            <a:endParaRPr/>
          </a:p>
        </p:txBody>
      </p:sp>
      <p:sp>
        <p:nvSpPr>
          <p:cNvPr id="77" name="object 32"/>
          <p:cNvSpPr/>
          <p:nvPr/>
        </p:nvSpPr>
        <p:spPr>
          <a:xfrm>
            <a:off x="3828928" y="5112643"/>
            <a:ext cx="1905" cy="0"/>
          </a:xfrm>
          <a:custGeom>
            <a:avLst/>
            <a:gdLst/>
            <a:ahLst/>
            <a:cxnLst/>
            <a:rect l="l" t="t" r="r" b="b"/>
            <a:pathLst>
              <a:path w="1905">
                <a:moveTo>
                  <a:pt x="0" y="0"/>
                </a:moveTo>
                <a:lnTo>
                  <a:pt x="1523" y="0"/>
                </a:lnTo>
              </a:path>
            </a:pathLst>
          </a:custGeom>
          <a:ln w="3175">
            <a:solidFill>
              <a:srgbClr val="C5B7A7"/>
            </a:solidFill>
          </a:ln>
        </p:spPr>
        <p:txBody>
          <a:bodyPr wrap="square" lIns="0" tIns="0" rIns="0" bIns="0" rtlCol="0"/>
          <a:lstStyle/>
          <a:p>
            <a:endParaRPr/>
          </a:p>
        </p:txBody>
      </p:sp>
      <p:sp>
        <p:nvSpPr>
          <p:cNvPr id="78" name="object 33"/>
          <p:cNvSpPr/>
          <p:nvPr/>
        </p:nvSpPr>
        <p:spPr>
          <a:xfrm>
            <a:off x="3833500" y="5112643"/>
            <a:ext cx="1905" cy="0"/>
          </a:xfrm>
          <a:custGeom>
            <a:avLst/>
            <a:gdLst/>
            <a:ahLst/>
            <a:cxnLst/>
            <a:rect l="l" t="t" r="r" b="b"/>
            <a:pathLst>
              <a:path w="1905">
                <a:moveTo>
                  <a:pt x="0" y="0"/>
                </a:moveTo>
                <a:lnTo>
                  <a:pt x="1523" y="0"/>
                </a:lnTo>
              </a:path>
            </a:pathLst>
          </a:custGeom>
          <a:ln w="3175">
            <a:solidFill>
              <a:srgbClr val="B9AB97"/>
            </a:solidFill>
          </a:ln>
        </p:spPr>
        <p:txBody>
          <a:bodyPr wrap="square" lIns="0" tIns="0" rIns="0" bIns="0" rtlCol="0"/>
          <a:lstStyle/>
          <a:p>
            <a:endParaRPr/>
          </a:p>
        </p:txBody>
      </p:sp>
      <p:sp>
        <p:nvSpPr>
          <p:cNvPr id="79" name="object 34"/>
          <p:cNvSpPr/>
          <p:nvPr/>
        </p:nvSpPr>
        <p:spPr>
          <a:xfrm>
            <a:off x="3813688" y="5114168"/>
            <a:ext cx="1905" cy="0"/>
          </a:xfrm>
          <a:custGeom>
            <a:avLst/>
            <a:gdLst/>
            <a:ahLst/>
            <a:cxnLst/>
            <a:rect l="l" t="t" r="r" b="b"/>
            <a:pathLst>
              <a:path w="1905">
                <a:moveTo>
                  <a:pt x="0" y="0"/>
                </a:moveTo>
                <a:lnTo>
                  <a:pt x="1523" y="0"/>
                </a:lnTo>
              </a:path>
            </a:pathLst>
          </a:custGeom>
          <a:ln w="3175">
            <a:solidFill>
              <a:srgbClr val="BEB29E"/>
            </a:solidFill>
          </a:ln>
        </p:spPr>
        <p:txBody>
          <a:bodyPr wrap="square" lIns="0" tIns="0" rIns="0" bIns="0" rtlCol="0"/>
          <a:lstStyle/>
          <a:p>
            <a:endParaRPr/>
          </a:p>
        </p:txBody>
      </p:sp>
      <p:sp>
        <p:nvSpPr>
          <p:cNvPr id="80" name="object 35"/>
          <p:cNvSpPr/>
          <p:nvPr/>
        </p:nvSpPr>
        <p:spPr>
          <a:xfrm>
            <a:off x="3803019" y="5115692"/>
            <a:ext cx="1905" cy="0"/>
          </a:xfrm>
          <a:custGeom>
            <a:avLst/>
            <a:gdLst/>
            <a:ahLst/>
            <a:cxnLst/>
            <a:rect l="l" t="t" r="r" b="b"/>
            <a:pathLst>
              <a:path w="1905">
                <a:moveTo>
                  <a:pt x="0" y="0"/>
                </a:moveTo>
                <a:lnTo>
                  <a:pt x="1523" y="0"/>
                </a:lnTo>
              </a:path>
            </a:pathLst>
          </a:custGeom>
          <a:ln w="3175">
            <a:solidFill>
              <a:srgbClr val="B9AB98"/>
            </a:solidFill>
          </a:ln>
        </p:spPr>
        <p:txBody>
          <a:bodyPr wrap="square" lIns="0" tIns="0" rIns="0" bIns="0" rtlCol="0"/>
          <a:lstStyle/>
          <a:p>
            <a:endParaRPr/>
          </a:p>
        </p:txBody>
      </p:sp>
      <p:sp>
        <p:nvSpPr>
          <p:cNvPr id="81" name="object 36"/>
          <p:cNvSpPr/>
          <p:nvPr/>
        </p:nvSpPr>
        <p:spPr>
          <a:xfrm>
            <a:off x="3679575" y="5118740"/>
            <a:ext cx="1905" cy="0"/>
          </a:xfrm>
          <a:custGeom>
            <a:avLst/>
            <a:gdLst/>
            <a:ahLst/>
            <a:cxnLst/>
            <a:rect l="l" t="t" r="r" b="b"/>
            <a:pathLst>
              <a:path w="1905">
                <a:moveTo>
                  <a:pt x="0" y="0"/>
                </a:moveTo>
                <a:lnTo>
                  <a:pt x="1523" y="0"/>
                </a:lnTo>
              </a:path>
            </a:pathLst>
          </a:custGeom>
          <a:ln w="3175">
            <a:solidFill>
              <a:srgbClr val="C5B9A9"/>
            </a:solidFill>
          </a:ln>
        </p:spPr>
        <p:txBody>
          <a:bodyPr wrap="square" lIns="0" tIns="0" rIns="0" bIns="0" rtlCol="0"/>
          <a:lstStyle/>
          <a:p>
            <a:endParaRPr/>
          </a:p>
        </p:txBody>
      </p:sp>
      <p:sp>
        <p:nvSpPr>
          <p:cNvPr id="82" name="object 37"/>
          <p:cNvSpPr/>
          <p:nvPr/>
        </p:nvSpPr>
        <p:spPr>
          <a:xfrm>
            <a:off x="3795400" y="5118740"/>
            <a:ext cx="1905" cy="0"/>
          </a:xfrm>
          <a:custGeom>
            <a:avLst/>
            <a:gdLst/>
            <a:ahLst/>
            <a:cxnLst/>
            <a:rect l="l" t="t" r="r" b="b"/>
            <a:pathLst>
              <a:path w="1905">
                <a:moveTo>
                  <a:pt x="0" y="0"/>
                </a:moveTo>
                <a:lnTo>
                  <a:pt x="1523" y="0"/>
                </a:lnTo>
              </a:path>
            </a:pathLst>
          </a:custGeom>
          <a:ln w="3175">
            <a:solidFill>
              <a:srgbClr val="B0A08A"/>
            </a:solidFill>
          </a:ln>
        </p:spPr>
        <p:txBody>
          <a:bodyPr wrap="square" lIns="0" tIns="0" rIns="0" bIns="0" rtlCol="0"/>
          <a:lstStyle/>
          <a:p>
            <a:endParaRPr/>
          </a:p>
        </p:txBody>
      </p:sp>
      <p:sp>
        <p:nvSpPr>
          <p:cNvPr id="83" name="object 38"/>
          <p:cNvSpPr/>
          <p:nvPr/>
        </p:nvSpPr>
        <p:spPr>
          <a:xfrm>
            <a:off x="3688719" y="5120263"/>
            <a:ext cx="1905" cy="0"/>
          </a:xfrm>
          <a:custGeom>
            <a:avLst/>
            <a:gdLst/>
            <a:ahLst/>
            <a:cxnLst/>
            <a:rect l="l" t="t" r="r" b="b"/>
            <a:pathLst>
              <a:path w="1905">
                <a:moveTo>
                  <a:pt x="0" y="0"/>
                </a:moveTo>
                <a:lnTo>
                  <a:pt x="1523" y="0"/>
                </a:lnTo>
              </a:path>
            </a:pathLst>
          </a:custGeom>
          <a:ln w="3175">
            <a:solidFill>
              <a:srgbClr val="CABCAD"/>
            </a:solidFill>
          </a:ln>
        </p:spPr>
        <p:txBody>
          <a:bodyPr wrap="square" lIns="0" tIns="0" rIns="0" bIns="0" rtlCol="0"/>
          <a:lstStyle/>
          <a:p>
            <a:endParaRPr/>
          </a:p>
        </p:txBody>
      </p:sp>
      <p:sp>
        <p:nvSpPr>
          <p:cNvPr id="84" name="object 39"/>
          <p:cNvSpPr/>
          <p:nvPr/>
        </p:nvSpPr>
        <p:spPr>
          <a:xfrm>
            <a:off x="3703960" y="5123311"/>
            <a:ext cx="1905" cy="0"/>
          </a:xfrm>
          <a:custGeom>
            <a:avLst/>
            <a:gdLst/>
            <a:ahLst/>
            <a:cxnLst/>
            <a:rect l="l" t="t" r="r" b="b"/>
            <a:pathLst>
              <a:path w="1905">
                <a:moveTo>
                  <a:pt x="0" y="0"/>
                </a:moveTo>
                <a:lnTo>
                  <a:pt x="1523" y="0"/>
                </a:lnTo>
              </a:path>
            </a:pathLst>
          </a:custGeom>
          <a:ln w="3175">
            <a:solidFill>
              <a:srgbClr val="C0B3A1"/>
            </a:solidFill>
          </a:ln>
        </p:spPr>
        <p:txBody>
          <a:bodyPr wrap="square" lIns="0" tIns="0" rIns="0" bIns="0" rtlCol="0"/>
          <a:lstStyle/>
          <a:p>
            <a:endParaRPr/>
          </a:p>
        </p:txBody>
      </p:sp>
      <p:sp>
        <p:nvSpPr>
          <p:cNvPr id="85" name="object 40"/>
          <p:cNvSpPr/>
          <p:nvPr/>
        </p:nvSpPr>
        <p:spPr>
          <a:xfrm>
            <a:off x="3711580" y="5126360"/>
            <a:ext cx="1905" cy="0"/>
          </a:xfrm>
          <a:custGeom>
            <a:avLst/>
            <a:gdLst/>
            <a:ahLst/>
            <a:cxnLst/>
            <a:rect l="l" t="t" r="r" b="b"/>
            <a:pathLst>
              <a:path w="1905">
                <a:moveTo>
                  <a:pt x="0" y="0"/>
                </a:moveTo>
                <a:lnTo>
                  <a:pt x="1523" y="0"/>
                </a:lnTo>
              </a:path>
            </a:pathLst>
          </a:custGeom>
          <a:ln w="3175">
            <a:solidFill>
              <a:srgbClr val="C4B8A9"/>
            </a:solidFill>
          </a:ln>
        </p:spPr>
        <p:txBody>
          <a:bodyPr wrap="square" lIns="0" tIns="0" rIns="0" bIns="0" rtlCol="0"/>
          <a:lstStyle/>
          <a:p>
            <a:endParaRPr/>
          </a:p>
        </p:txBody>
      </p:sp>
      <p:sp>
        <p:nvSpPr>
          <p:cNvPr id="86" name="object 41"/>
          <p:cNvSpPr/>
          <p:nvPr/>
        </p:nvSpPr>
        <p:spPr>
          <a:xfrm>
            <a:off x="3725296" y="5126360"/>
            <a:ext cx="1905" cy="0"/>
          </a:xfrm>
          <a:custGeom>
            <a:avLst/>
            <a:gdLst/>
            <a:ahLst/>
            <a:cxnLst/>
            <a:rect l="l" t="t" r="r" b="b"/>
            <a:pathLst>
              <a:path w="1905">
                <a:moveTo>
                  <a:pt x="0" y="0"/>
                </a:moveTo>
                <a:lnTo>
                  <a:pt x="1523" y="0"/>
                </a:lnTo>
              </a:path>
            </a:pathLst>
          </a:custGeom>
          <a:ln w="3175">
            <a:solidFill>
              <a:srgbClr val="917A5D"/>
            </a:solidFill>
          </a:ln>
        </p:spPr>
        <p:txBody>
          <a:bodyPr wrap="square" lIns="0" tIns="0" rIns="0" bIns="0" rtlCol="0"/>
          <a:lstStyle/>
          <a:p>
            <a:endParaRPr/>
          </a:p>
        </p:txBody>
      </p:sp>
      <p:sp>
        <p:nvSpPr>
          <p:cNvPr id="87" name="object 42"/>
          <p:cNvSpPr/>
          <p:nvPr/>
        </p:nvSpPr>
        <p:spPr>
          <a:xfrm>
            <a:off x="3739012" y="5126360"/>
            <a:ext cx="1905" cy="0"/>
          </a:xfrm>
          <a:custGeom>
            <a:avLst/>
            <a:gdLst/>
            <a:ahLst/>
            <a:cxnLst/>
            <a:rect l="l" t="t" r="r" b="b"/>
            <a:pathLst>
              <a:path w="1905">
                <a:moveTo>
                  <a:pt x="0" y="0"/>
                </a:moveTo>
                <a:lnTo>
                  <a:pt x="1523" y="0"/>
                </a:lnTo>
              </a:path>
            </a:pathLst>
          </a:custGeom>
          <a:ln w="3175">
            <a:solidFill>
              <a:srgbClr val="C8BCAE"/>
            </a:solidFill>
          </a:ln>
        </p:spPr>
        <p:txBody>
          <a:bodyPr wrap="square" lIns="0" tIns="0" rIns="0" bIns="0" rtlCol="0"/>
          <a:lstStyle/>
          <a:p>
            <a:endParaRPr/>
          </a:p>
        </p:txBody>
      </p:sp>
      <p:sp>
        <p:nvSpPr>
          <p:cNvPr id="88" name="object 43"/>
          <p:cNvSpPr/>
          <p:nvPr/>
        </p:nvSpPr>
        <p:spPr>
          <a:xfrm>
            <a:off x="3743584" y="5126360"/>
            <a:ext cx="1905" cy="0"/>
          </a:xfrm>
          <a:custGeom>
            <a:avLst/>
            <a:gdLst/>
            <a:ahLst/>
            <a:cxnLst/>
            <a:rect l="l" t="t" r="r" b="b"/>
            <a:pathLst>
              <a:path w="1905">
                <a:moveTo>
                  <a:pt x="0" y="0"/>
                </a:moveTo>
                <a:lnTo>
                  <a:pt x="1523" y="0"/>
                </a:lnTo>
              </a:path>
            </a:pathLst>
          </a:custGeom>
          <a:ln w="3175">
            <a:solidFill>
              <a:srgbClr val="AD9B87"/>
            </a:solidFill>
          </a:ln>
        </p:spPr>
        <p:txBody>
          <a:bodyPr wrap="square" lIns="0" tIns="0" rIns="0" bIns="0" rtlCol="0"/>
          <a:lstStyle/>
          <a:p>
            <a:endParaRPr/>
          </a:p>
        </p:txBody>
      </p:sp>
      <p:sp>
        <p:nvSpPr>
          <p:cNvPr id="89" name="object 44"/>
          <p:cNvSpPr/>
          <p:nvPr/>
        </p:nvSpPr>
        <p:spPr>
          <a:xfrm>
            <a:off x="3924940" y="5141599"/>
            <a:ext cx="1905" cy="0"/>
          </a:xfrm>
          <a:custGeom>
            <a:avLst/>
            <a:gdLst/>
            <a:ahLst/>
            <a:cxnLst/>
            <a:rect l="l" t="t" r="r" b="b"/>
            <a:pathLst>
              <a:path w="1905">
                <a:moveTo>
                  <a:pt x="0" y="0"/>
                </a:moveTo>
                <a:lnTo>
                  <a:pt x="1523" y="0"/>
                </a:lnTo>
              </a:path>
            </a:pathLst>
          </a:custGeom>
          <a:ln w="3175">
            <a:solidFill>
              <a:srgbClr val="B5AD9F"/>
            </a:solidFill>
          </a:ln>
        </p:spPr>
        <p:txBody>
          <a:bodyPr wrap="square" lIns="0" tIns="0" rIns="0" bIns="0" rtlCol="0"/>
          <a:lstStyle/>
          <a:p>
            <a:endParaRPr/>
          </a:p>
        </p:txBody>
      </p:sp>
      <p:sp>
        <p:nvSpPr>
          <p:cNvPr id="90" name="object 45"/>
          <p:cNvSpPr/>
          <p:nvPr/>
        </p:nvSpPr>
        <p:spPr>
          <a:xfrm>
            <a:off x="3091312" y="4615057"/>
            <a:ext cx="891539" cy="621791"/>
          </a:xfrm>
          <a:prstGeom prst="rect">
            <a:avLst/>
          </a:prstGeom>
          <a:blipFill>
            <a:blip r:embed="rId4" cstate="print"/>
            <a:stretch>
              <a:fillRect/>
            </a:stretch>
          </a:blipFill>
        </p:spPr>
        <p:txBody>
          <a:bodyPr wrap="square" lIns="0" tIns="0" rIns="0" bIns="0" rtlCol="0"/>
          <a:lstStyle/>
          <a:p>
            <a:endParaRPr/>
          </a:p>
        </p:txBody>
      </p:sp>
      <p:sp>
        <p:nvSpPr>
          <p:cNvPr id="91" name="object 46"/>
          <p:cNvSpPr/>
          <p:nvPr/>
        </p:nvSpPr>
        <p:spPr>
          <a:xfrm>
            <a:off x="3435736" y="5236087"/>
            <a:ext cx="1905" cy="0"/>
          </a:xfrm>
          <a:custGeom>
            <a:avLst/>
            <a:gdLst/>
            <a:ahLst/>
            <a:cxnLst/>
            <a:rect l="l" t="t" r="r" b="b"/>
            <a:pathLst>
              <a:path w="1905">
                <a:moveTo>
                  <a:pt x="0" y="0"/>
                </a:moveTo>
                <a:lnTo>
                  <a:pt x="1523" y="0"/>
                </a:lnTo>
              </a:path>
            </a:pathLst>
          </a:custGeom>
          <a:ln w="3175">
            <a:solidFill>
              <a:srgbClr val="98846E"/>
            </a:solidFill>
          </a:ln>
        </p:spPr>
        <p:txBody>
          <a:bodyPr wrap="square" lIns="0" tIns="0" rIns="0" bIns="0" rtlCol="0"/>
          <a:lstStyle/>
          <a:p>
            <a:endParaRPr/>
          </a:p>
        </p:txBody>
      </p:sp>
      <p:sp>
        <p:nvSpPr>
          <p:cNvPr id="92" name="object 47"/>
          <p:cNvSpPr/>
          <p:nvPr/>
        </p:nvSpPr>
        <p:spPr>
          <a:xfrm>
            <a:off x="3444880" y="5235325"/>
            <a:ext cx="542544" cy="164591"/>
          </a:xfrm>
          <a:prstGeom prst="rect">
            <a:avLst/>
          </a:prstGeom>
          <a:blipFill>
            <a:blip r:embed="rId5" cstate="print"/>
            <a:stretch>
              <a:fillRect/>
            </a:stretch>
          </a:blipFill>
        </p:spPr>
        <p:txBody>
          <a:bodyPr wrap="square" lIns="0" tIns="0" rIns="0" bIns="0" rtlCol="0"/>
          <a:lstStyle/>
          <a:p>
            <a:endParaRPr/>
          </a:p>
        </p:txBody>
      </p:sp>
      <p:sp>
        <p:nvSpPr>
          <p:cNvPr id="93" name="object 48"/>
          <p:cNvSpPr/>
          <p:nvPr/>
        </p:nvSpPr>
        <p:spPr>
          <a:xfrm>
            <a:off x="3833500" y="5399155"/>
            <a:ext cx="1905" cy="0"/>
          </a:xfrm>
          <a:custGeom>
            <a:avLst/>
            <a:gdLst/>
            <a:ahLst/>
            <a:cxnLst/>
            <a:rect l="l" t="t" r="r" b="b"/>
            <a:pathLst>
              <a:path w="1905">
                <a:moveTo>
                  <a:pt x="0" y="0"/>
                </a:moveTo>
                <a:lnTo>
                  <a:pt x="1523" y="0"/>
                </a:lnTo>
              </a:path>
            </a:pathLst>
          </a:custGeom>
          <a:ln w="3175">
            <a:solidFill>
              <a:srgbClr val="9F886D"/>
            </a:solidFill>
          </a:ln>
        </p:spPr>
        <p:txBody>
          <a:bodyPr wrap="square" lIns="0" tIns="0" rIns="0" bIns="0" rtlCol="0"/>
          <a:lstStyle/>
          <a:p>
            <a:endParaRPr/>
          </a:p>
        </p:txBody>
      </p:sp>
      <p:sp>
        <p:nvSpPr>
          <p:cNvPr id="94" name="object 49"/>
          <p:cNvSpPr/>
          <p:nvPr/>
        </p:nvSpPr>
        <p:spPr>
          <a:xfrm>
            <a:off x="3481456" y="5398393"/>
            <a:ext cx="469392" cy="6095"/>
          </a:xfrm>
          <a:prstGeom prst="rect">
            <a:avLst/>
          </a:prstGeom>
          <a:blipFill>
            <a:blip r:embed="rId6" cstate="print"/>
            <a:stretch>
              <a:fillRect/>
            </a:stretch>
          </a:blipFill>
        </p:spPr>
        <p:txBody>
          <a:bodyPr wrap="square" lIns="0" tIns="0" rIns="0" bIns="0" rtlCol="0"/>
          <a:lstStyle/>
          <a:p>
            <a:endParaRPr/>
          </a:p>
        </p:txBody>
      </p:sp>
      <p:sp>
        <p:nvSpPr>
          <p:cNvPr id="95" name="object 50"/>
          <p:cNvSpPr/>
          <p:nvPr/>
        </p:nvSpPr>
        <p:spPr>
          <a:xfrm>
            <a:off x="3812164" y="5403728"/>
            <a:ext cx="1905" cy="0"/>
          </a:xfrm>
          <a:custGeom>
            <a:avLst/>
            <a:gdLst/>
            <a:ahLst/>
            <a:cxnLst/>
            <a:rect l="l" t="t" r="r" b="b"/>
            <a:pathLst>
              <a:path w="1905">
                <a:moveTo>
                  <a:pt x="0" y="0"/>
                </a:moveTo>
                <a:lnTo>
                  <a:pt x="1523" y="0"/>
                </a:lnTo>
              </a:path>
            </a:pathLst>
          </a:custGeom>
          <a:ln w="3175">
            <a:solidFill>
              <a:srgbClr val="C7BAAB"/>
            </a:solidFill>
          </a:ln>
        </p:spPr>
        <p:txBody>
          <a:bodyPr wrap="square" lIns="0" tIns="0" rIns="0" bIns="0" rtlCol="0"/>
          <a:lstStyle/>
          <a:p>
            <a:endParaRPr/>
          </a:p>
        </p:txBody>
      </p:sp>
      <p:sp>
        <p:nvSpPr>
          <p:cNvPr id="96" name="object 51"/>
          <p:cNvSpPr/>
          <p:nvPr/>
        </p:nvSpPr>
        <p:spPr>
          <a:xfrm>
            <a:off x="3874647" y="5408299"/>
            <a:ext cx="1905" cy="0"/>
          </a:xfrm>
          <a:custGeom>
            <a:avLst/>
            <a:gdLst/>
            <a:ahLst/>
            <a:cxnLst/>
            <a:rect l="l" t="t" r="r" b="b"/>
            <a:pathLst>
              <a:path w="1905">
                <a:moveTo>
                  <a:pt x="0" y="0"/>
                </a:moveTo>
                <a:lnTo>
                  <a:pt x="1523" y="0"/>
                </a:lnTo>
              </a:path>
            </a:pathLst>
          </a:custGeom>
          <a:ln w="3175">
            <a:solidFill>
              <a:srgbClr val="B9A791"/>
            </a:solidFill>
          </a:ln>
        </p:spPr>
        <p:txBody>
          <a:bodyPr wrap="square" lIns="0" tIns="0" rIns="0" bIns="0" rtlCol="0"/>
          <a:lstStyle/>
          <a:p>
            <a:endParaRPr/>
          </a:p>
        </p:txBody>
      </p:sp>
      <p:sp>
        <p:nvSpPr>
          <p:cNvPr id="97" name="object 52"/>
          <p:cNvSpPr/>
          <p:nvPr/>
        </p:nvSpPr>
        <p:spPr>
          <a:xfrm>
            <a:off x="3877696" y="5542411"/>
            <a:ext cx="1905" cy="0"/>
          </a:xfrm>
          <a:custGeom>
            <a:avLst/>
            <a:gdLst/>
            <a:ahLst/>
            <a:cxnLst/>
            <a:rect l="l" t="t" r="r" b="b"/>
            <a:pathLst>
              <a:path w="1905">
                <a:moveTo>
                  <a:pt x="0" y="0"/>
                </a:moveTo>
                <a:lnTo>
                  <a:pt x="1523" y="0"/>
                </a:lnTo>
              </a:path>
            </a:pathLst>
          </a:custGeom>
          <a:ln w="3175">
            <a:solidFill>
              <a:srgbClr val="C3B7A9"/>
            </a:solidFill>
          </a:ln>
        </p:spPr>
        <p:txBody>
          <a:bodyPr wrap="square" lIns="0" tIns="0" rIns="0" bIns="0" rtlCol="0"/>
          <a:lstStyle/>
          <a:p>
            <a:endParaRPr/>
          </a:p>
        </p:txBody>
      </p:sp>
      <p:sp>
        <p:nvSpPr>
          <p:cNvPr id="98" name="object 53"/>
          <p:cNvSpPr/>
          <p:nvPr/>
        </p:nvSpPr>
        <p:spPr>
          <a:xfrm>
            <a:off x="3473836" y="5404490"/>
            <a:ext cx="335279" cy="141731"/>
          </a:xfrm>
          <a:prstGeom prst="rect">
            <a:avLst/>
          </a:prstGeom>
          <a:blipFill>
            <a:blip r:embed="rId7" cstate="print"/>
            <a:stretch>
              <a:fillRect/>
            </a:stretch>
          </a:blipFill>
        </p:spPr>
        <p:txBody>
          <a:bodyPr wrap="square" lIns="0" tIns="0" rIns="0" bIns="0" rtlCol="0"/>
          <a:lstStyle/>
          <a:p>
            <a:endParaRPr/>
          </a:p>
        </p:txBody>
      </p:sp>
      <p:sp>
        <p:nvSpPr>
          <p:cNvPr id="99" name="object 54"/>
          <p:cNvSpPr/>
          <p:nvPr/>
        </p:nvSpPr>
        <p:spPr>
          <a:xfrm>
            <a:off x="3803019" y="5545460"/>
            <a:ext cx="1905" cy="0"/>
          </a:xfrm>
          <a:custGeom>
            <a:avLst/>
            <a:gdLst/>
            <a:ahLst/>
            <a:cxnLst/>
            <a:rect l="l" t="t" r="r" b="b"/>
            <a:pathLst>
              <a:path w="1905">
                <a:moveTo>
                  <a:pt x="0" y="0"/>
                </a:moveTo>
                <a:lnTo>
                  <a:pt x="1523" y="0"/>
                </a:lnTo>
              </a:path>
            </a:pathLst>
          </a:custGeom>
          <a:ln w="3175">
            <a:solidFill>
              <a:srgbClr val="C2B6A8"/>
            </a:solidFill>
          </a:ln>
        </p:spPr>
        <p:txBody>
          <a:bodyPr wrap="square" lIns="0" tIns="0" rIns="0" bIns="0" rtlCol="0"/>
          <a:lstStyle/>
          <a:p>
            <a:endParaRPr/>
          </a:p>
        </p:txBody>
      </p:sp>
      <p:sp>
        <p:nvSpPr>
          <p:cNvPr id="100" name="object 55"/>
          <p:cNvSpPr/>
          <p:nvPr/>
        </p:nvSpPr>
        <p:spPr>
          <a:xfrm>
            <a:off x="3807592" y="5548507"/>
            <a:ext cx="1905" cy="0"/>
          </a:xfrm>
          <a:custGeom>
            <a:avLst/>
            <a:gdLst/>
            <a:ahLst/>
            <a:cxnLst/>
            <a:rect l="l" t="t" r="r" b="b"/>
            <a:pathLst>
              <a:path w="1905">
                <a:moveTo>
                  <a:pt x="0" y="0"/>
                </a:moveTo>
                <a:lnTo>
                  <a:pt x="1523" y="0"/>
                </a:lnTo>
              </a:path>
            </a:pathLst>
          </a:custGeom>
          <a:ln w="3175">
            <a:solidFill>
              <a:srgbClr val="B1A18D"/>
            </a:solidFill>
          </a:ln>
        </p:spPr>
        <p:txBody>
          <a:bodyPr wrap="square" lIns="0" tIns="0" rIns="0" bIns="0" rtlCol="0"/>
          <a:lstStyle/>
          <a:p>
            <a:endParaRPr/>
          </a:p>
        </p:txBody>
      </p:sp>
      <p:sp>
        <p:nvSpPr>
          <p:cNvPr id="101" name="object 56"/>
          <p:cNvSpPr/>
          <p:nvPr/>
        </p:nvSpPr>
        <p:spPr>
          <a:xfrm>
            <a:off x="3510412" y="5402966"/>
            <a:ext cx="467868" cy="150875"/>
          </a:xfrm>
          <a:prstGeom prst="rect">
            <a:avLst/>
          </a:prstGeom>
          <a:blipFill>
            <a:blip r:embed="rId8" cstate="print"/>
            <a:stretch>
              <a:fillRect/>
            </a:stretch>
          </a:blipFill>
        </p:spPr>
        <p:txBody>
          <a:bodyPr wrap="square" lIns="0" tIns="0" rIns="0" bIns="0" rtlCol="0"/>
          <a:lstStyle/>
          <a:p>
            <a:endParaRPr/>
          </a:p>
        </p:txBody>
      </p:sp>
      <p:sp>
        <p:nvSpPr>
          <p:cNvPr id="102" name="object 57"/>
          <p:cNvSpPr/>
          <p:nvPr/>
        </p:nvSpPr>
        <p:spPr>
          <a:xfrm>
            <a:off x="3824356" y="5553080"/>
            <a:ext cx="1905" cy="0"/>
          </a:xfrm>
          <a:custGeom>
            <a:avLst/>
            <a:gdLst/>
            <a:ahLst/>
            <a:cxnLst/>
            <a:rect l="l" t="t" r="r" b="b"/>
            <a:pathLst>
              <a:path w="1905">
                <a:moveTo>
                  <a:pt x="0" y="0"/>
                </a:moveTo>
                <a:lnTo>
                  <a:pt x="1523" y="0"/>
                </a:lnTo>
              </a:path>
            </a:pathLst>
          </a:custGeom>
          <a:ln w="3175">
            <a:solidFill>
              <a:srgbClr val="9F8A73"/>
            </a:solidFill>
          </a:ln>
        </p:spPr>
        <p:txBody>
          <a:bodyPr wrap="square" lIns="0" tIns="0" rIns="0" bIns="0" rtlCol="0"/>
          <a:lstStyle/>
          <a:p>
            <a:endParaRPr/>
          </a:p>
        </p:txBody>
      </p:sp>
      <p:sp>
        <p:nvSpPr>
          <p:cNvPr id="103" name="object 58"/>
          <p:cNvSpPr/>
          <p:nvPr/>
        </p:nvSpPr>
        <p:spPr>
          <a:xfrm>
            <a:off x="3851788" y="5553080"/>
            <a:ext cx="1905" cy="0"/>
          </a:xfrm>
          <a:custGeom>
            <a:avLst/>
            <a:gdLst/>
            <a:ahLst/>
            <a:cxnLst/>
            <a:rect l="l" t="t" r="r" b="b"/>
            <a:pathLst>
              <a:path w="1905">
                <a:moveTo>
                  <a:pt x="0" y="0"/>
                </a:moveTo>
                <a:lnTo>
                  <a:pt x="1523" y="0"/>
                </a:lnTo>
              </a:path>
            </a:pathLst>
          </a:custGeom>
          <a:ln w="3175">
            <a:solidFill>
              <a:srgbClr val="C2B6A5"/>
            </a:solidFill>
          </a:ln>
        </p:spPr>
        <p:txBody>
          <a:bodyPr wrap="square" lIns="0" tIns="0" rIns="0" bIns="0" rtlCol="0"/>
          <a:lstStyle/>
          <a:p>
            <a:endParaRPr/>
          </a:p>
        </p:txBody>
      </p:sp>
      <p:sp>
        <p:nvSpPr>
          <p:cNvPr id="104" name="object 59"/>
          <p:cNvSpPr/>
          <p:nvPr/>
        </p:nvSpPr>
        <p:spPr>
          <a:xfrm>
            <a:off x="3519556" y="5552318"/>
            <a:ext cx="440435" cy="9143"/>
          </a:xfrm>
          <a:prstGeom prst="rect">
            <a:avLst/>
          </a:prstGeom>
          <a:blipFill>
            <a:blip r:embed="rId9" cstate="print"/>
            <a:stretch>
              <a:fillRect/>
            </a:stretch>
          </a:blipFill>
        </p:spPr>
        <p:txBody>
          <a:bodyPr wrap="square" lIns="0" tIns="0" rIns="0" bIns="0" rtlCol="0"/>
          <a:lstStyle/>
          <a:p>
            <a:endParaRPr/>
          </a:p>
        </p:txBody>
      </p:sp>
      <p:sp>
        <p:nvSpPr>
          <p:cNvPr id="105" name="object 60"/>
          <p:cNvSpPr/>
          <p:nvPr/>
        </p:nvSpPr>
        <p:spPr>
          <a:xfrm>
            <a:off x="3723772" y="5560699"/>
            <a:ext cx="1905" cy="0"/>
          </a:xfrm>
          <a:custGeom>
            <a:avLst/>
            <a:gdLst/>
            <a:ahLst/>
            <a:cxnLst/>
            <a:rect l="l" t="t" r="r" b="b"/>
            <a:pathLst>
              <a:path w="1905">
                <a:moveTo>
                  <a:pt x="0" y="0"/>
                </a:moveTo>
                <a:lnTo>
                  <a:pt x="1523" y="0"/>
                </a:lnTo>
              </a:path>
            </a:pathLst>
          </a:custGeom>
          <a:ln w="3175">
            <a:solidFill>
              <a:srgbClr val="AC9C88"/>
            </a:solidFill>
          </a:ln>
        </p:spPr>
        <p:txBody>
          <a:bodyPr wrap="square" lIns="0" tIns="0" rIns="0" bIns="0" rtlCol="0"/>
          <a:lstStyle/>
          <a:p>
            <a:endParaRPr/>
          </a:p>
        </p:txBody>
      </p:sp>
      <p:sp>
        <p:nvSpPr>
          <p:cNvPr id="106" name="object 61"/>
          <p:cNvSpPr/>
          <p:nvPr/>
        </p:nvSpPr>
        <p:spPr>
          <a:xfrm>
            <a:off x="3527175" y="5559937"/>
            <a:ext cx="426720" cy="7619"/>
          </a:xfrm>
          <a:prstGeom prst="rect">
            <a:avLst/>
          </a:prstGeom>
          <a:blipFill>
            <a:blip r:embed="rId10" cstate="print"/>
            <a:stretch>
              <a:fillRect/>
            </a:stretch>
          </a:blipFill>
        </p:spPr>
        <p:txBody>
          <a:bodyPr wrap="square" lIns="0" tIns="0" rIns="0" bIns="0" rtlCol="0"/>
          <a:lstStyle/>
          <a:p>
            <a:endParaRPr/>
          </a:p>
        </p:txBody>
      </p:sp>
      <p:sp>
        <p:nvSpPr>
          <p:cNvPr id="107" name="object 62"/>
          <p:cNvSpPr/>
          <p:nvPr/>
        </p:nvSpPr>
        <p:spPr>
          <a:xfrm>
            <a:off x="3714628" y="5566795"/>
            <a:ext cx="1905" cy="0"/>
          </a:xfrm>
          <a:custGeom>
            <a:avLst/>
            <a:gdLst/>
            <a:ahLst/>
            <a:cxnLst/>
            <a:rect l="l" t="t" r="r" b="b"/>
            <a:pathLst>
              <a:path w="1905">
                <a:moveTo>
                  <a:pt x="0" y="0"/>
                </a:moveTo>
                <a:lnTo>
                  <a:pt x="1523" y="0"/>
                </a:lnTo>
              </a:path>
            </a:pathLst>
          </a:custGeom>
          <a:ln w="3175">
            <a:solidFill>
              <a:srgbClr val="BAAE9C"/>
            </a:solidFill>
          </a:ln>
        </p:spPr>
        <p:txBody>
          <a:bodyPr wrap="square" lIns="0" tIns="0" rIns="0" bIns="0" rtlCol="0"/>
          <a:lstStyle/>
          <a:p>
            <a:endParaRPr/>
          </a:p>
        </p:txBody>
      </p:sp>
      <p:sp>
        <p:nvSpPr>
          <p:cNvPr id="108" name="object 63"/>
          <p:cNvSpPr/>
          <p:nvPr/>
        </p:nvSpPr>
        <p:spPr>
          <a:xfrm>
            <a:off x="3534796" y="5566034"/>
            <a:ext cx="414528" cy="18287"/>
          </a:xfrm>
          <a:prstGeom prst="rect">
            <a:avLst/>
          </a:prstGeom>
          <a:blipFill>
            <a:blip r:embed="rId11" cstate="print"/>
            <a:stretch>
              <a:fillRect/>
            </a:stretch>
          </a:blipFill>
        </p:spPr>
        <p:txBody>
          <a:bodyPr wrap="square" lIns="0" tIns="0" rIns="0" bIns="0" rtlCol="0"/>
          <a:lstStyle/>
          <a:p>
            <a:endParaRPr/>
          </a:p>
        </p:txBody>
      </p:sp>
      <p:sp>
        <p:nvSpPr>
          <p:cNvPr id="109" name="object 64"/>
          <p:cNvSpPr/>
          <p:nvPr/>
        </p:nvSpPr>
        <p:spPr>
          <a:xfrm>
            <a:off x="3687196" y="5583560"/>
            <a:ext cx="1905" cy="0"/>
          </a:xfrm>
          <a:custGeom>
            <a:avLst/>
            <a:gdLst/>
            <a:ahLst/>
            <a:cxnLst/>
            <a:rect l="l" t="t" r="r" b="b"/>
            <a:pathLst>
              <a:path w="1905">
                <a:moveTo>
                  <a:pt x="0" y="0"/>
                </a:moveTo>
                <a:lnTo>
                  <a:pt x="1523" y="0"/>
                </a:lnTo>
              </a:path>
            </a:pathLst>
          </a:custGeom>
          <a:ln w="3175">
            <a:solidFill>
              <a:srgbClr val="BAAB96"/>
            </a:solidFill>
          </a:ln>
        </p:spPr>
        <p:txBody>
          <a:bodyPr wrap="square" lIns="0" tIns="0" rIns="0" bIns="0" rtlCol="0"/>
          <a:lstStyle/>
          <a:p>
            <a:endParaRPr/>
          </a:p>
        </p:txBody>
      </p:sp>
      <p:sp>
        <p:nvSpPr>
          <p:cNvPr id="110" name="object 65"/>
          <p:cNvSpPr/>
          <p:nvPr/>
        </p:nvSpPr>
        <p:spPr>
          <a:xfrm>
            <a:off x="3562228" y="5584322"/>
            <a:ext cx="121920" cy="9143"/>
          </a:xfrm>
          <a:prstGeom prst="rect">
            <a:avLst/>
          </a:prstGeom>
          <a:blipFill>
            <a:blip r:embed="rId12" cstate="print"/>
            <a:stretch>
              <a:fillRect/>
            </a:stretch>
          </a:blipFill>
        </p:spPr>
        <p:txBody>
          <a:bodyPr wrap="square" lIns="0" tIns="0" rIns="0" bIns="0" rtlCol="0"/>
          <a:lstStyle/>
          <a:p>
            <a:endParaRPr/>
          </a:p>
        </p:txBody>
      </p:sp>
      <p:sp>
        <p:nvSpPr>
          <p:cNvPr id="111" name="object 66"/>
          <p:cNvSpPr/>
          <p:nvPr/>
        </p:nvSpPr>
        <p:spPr>
          <a:xfrm>
            <a:off x="3665860" y="5592704"/>
            <a:ext cx="1905" cy="0"/>
          </a:xfrm>
          <a:custGeom>
            <a:avLst/>
            <a:gdLst/>
            <a:ahLst/>
            <a:cxnLst/>
            <a:rect l="l" t="t" r="r" b="b"/>
            <a:pathLst>
              <a:path w="1905">
                <a:moveTo>
                  <a:pt x="0" y="0"/>
                </a:moveTo>
                <a:lnTo>
                  <a:pt x="1523" y="0"/>
                </a:lnTo>
              </a:path>
            </a:pathLst>
          </a:custGeom>
          <a:ln w="3175">
            <a:solidFill>
              <a:srgbClr val="B19E84"/>
            </a:solidFill>
          </a:ln>
        </p:spPr>
        <p:txBody>
          <a:bodyPr wrap="square" lIns="0" tIns="0" rIns="0" bIns="0" rtlCol="0"/>
          <a:lstStyle/>
          <a:p>
            <a:endParaRPr/>
          </a:p>
        </p:txBody>
      </p:sp>
      <p:sp>
        <p:nvSpPr>
          <p:cNvPr id="112" name="object 67"/>
          <p:cNvSpPr/>
          <p:nvPr/>
        </p:nvSpPr>
        <p:spPr>
          <a:xfrm>
            <a:off x="3586612" y="5593466"/>
            <a:ext cx="73152" cy="3047"/>
          </a:xfrm>
          <a:prstGeom prst="rect">
            <a:avLst/>
          </a:prstGeom>
          <a:blipFill>
            <a:blip r:embed="rId13" cstate="print"/>
            <a:stretch>
              <a:fillRect/>
            </a:stretch>
          </a:blipFill>
        </p:spPr>
        <p:txBody>
          <a:bodyPr wrap="square" lIns="0" tIns="0" rIns="0" bIns="0" rtlCol="0"/>
          <a:lstStyle/>
          <a:p>
            <a:endParaRPr/>
          </a:p>
        </p:txBody>
      </p:sp>
      <p:sp>
        <p:nvSpPr>
          <p:cNvPr id="113" name="object 68"/>
          <p:cNvSpPr/>
          <p:nvPr/>
        </p:nvSpPr>
        <p:spPr>
          <a:xfrm>
            <a:off x="3655192" y="5595751"/>
            <a:ext cx="1905" cy="0"/>
          </a:xfrm>
          <a:custGeom>
            <a:avLst/>
            <a:gdLst/>
            <a:ahLst/>
            <a:cxnLst/>
            <a:rect l="l" t="t" r="r" b="b"/>
            <a:pathLst>
              <a:path w="1905">
                <a:moveTo>
                  <a:pt x="0" y="0"/>
                </a:moveTo>
                <a:lnTo>
                  <a:pt x="1523" y="0"/>
                </a:lnTo>
              </a:path>
            </a:pathLst>
          </a:custGeom>
          <a:ln w="3175">
            <a:solidFill>
              <a:srgbClr val="CDC1AE"/>
            </a:solidFill>
          </a:ln>
        </p:spPr>
        <p:txBody>
          <a:bodyPr wrap="square" lIns="0" tIns="0" rIns="0" bIns="0" rtlCol="0"/>
          <a:lstStyle/>
          <a:p>
            <a:endParaRPr/>
          </a:p>
        </p:txBody>
      </p:sp>
      <p:sp>
        <p:nvSpPr>
          <p:cNvPr id="114" name="object 69"/>
          <p:cNvSpPr/>
          <p:nvPr/>
        </p:nvSpPr>
        <p:spPr>
          <a:xfrm>
            <a:off x="3598804" y="5597275"/>
            <a:ext cx="1905" cy="0"/>
          </a:xfrm>
          <a:custGeom>
            <a:avLst/>
            <a:gdLst/>
            <a:ahLst/>
            <a:cxnLst/>
            <a:rect l="l" t="t" r="r" b="b"/>
            <a:pathLst>
              <a:path w="1905">
                <a:moveTo>
                  <a:pt x="0" y="0"/>
                </a:moveTo>
                <a:lnTo>
                  <a:pt x="1523" y="0"/>
                </a:lnTo>
              </a:path>
            </a:pathLst>
          </a:custGeom>
          <a:ln w="3175">
            <a:solidFill>
              <a:srgbClr val="C7B69E"/>
            </a:solidFill>
          </a:ln>
        </p:spPr>
        <p:txBody>
          <a:bodyPr wrap="square" lIns="0" tIns="0" rIns="0" bIns="0" rtlCol="0"/>
          <a:lstStyle/>
          <a:p>
            <a:endParaRPr/>
          </a:p>
        </p:txBody>
      </p:sp>
      <p:sp>
        <p:nvSpPr>
          <p:cNvPr id="115" name="object 70"/>
          <p:cNvSpPr/>
          <p:nvPr/>
        </p:nvSpPr>
        <p:spPr>
          <a:xfrm>
            <a:off x="3644524" y="5597275"/>
            <a:ext cx="1905" cy="0"/>
          </a:xfrm>
          <a:custGeom>
            <a:avLst/>
            <a:gdLst/>
            <a:ahLst/>
            <a:cxnLst/>
            <a:rect l="l" t="t" r="r" b="b"/>
            <a:pathLst>
              <a:path w="1905">
                <a:moveTo>
                  <a:pt x="0" y="0"/>
                </a:moveTo>
                <a:lnTo>
                  <a:pt x="1523" y="0"/>
                </a:lnTo>
              </a:path>
            </a:pathLst>
          </a:custGeom>
          <a:ln w="3175">
            <a:solidFill>
              <a:srgbClr val="BCAC98"/>
            </a:solidFill>
          </a:ln>
        </p:spPr>
        <p:txBody>
          <a:bodyPr wrap="square" lIns="0" tIns="0" rIns="0" bIns="0" rtlCol="0"/>
          <a:lstStyle/>
          <a:p>
            <a:endParaRPr/>
          </a:p>
        </p:txBody>
      </p:sp>
      <p:sp>
        <p:nvSpPr>
          <p:cNvPr id="116" name="object 71"/>
          <p:cNvSpPr/>
          <p:nvPr/>
        </p:nvSpPr>
        <p:spPr>
          <a:xfrm>
            <a:off x="3603375" y="5596513"/>
            <a:ext cx="39623" cy="3047"/>
          </a:xfrm>
          <a:prstGeom prst="rect">
            <a:avLst/>
          </a:prstGeom>
          <a:blipFill>
            <a:blip r:embed="rId14" cstate="print"/>
            <a:stretch>
              <a:fillRect/>
            </a:stretch>
          </a:blipFill>
        </p:spPr>
        <p:txBody>
          <a:bodyPr wrap="square" lIns="0" tIns="0" rIns="0" bIns="0" rtlCol="0"/>
          <a:lstStyle/>
          <a:p>
            <a:endParaRPr/>
          </a:p>
        </p:txBody>
      </p:sp>
      <p:sp>
        <p:nvSpPr>
          <p:cNvPr id="117" name="object 72"/>
          <p:cNvSpPr/>
          <p:nvPr/>
        </p:nvSpPr>
        <p:spPr>
          <a:xfrm>
            <a:off x="3624712" y="5598799"/>
            <a:ext cx="1905" cy="0"/>
          </a:xfrm>
          <a:custGeom>
            <a:avLst/>
            <a:gdLst/>
            <a:ahLst/>
            <a:cxnLst/>
            <a:rect l="l" t="t" r="r" b="b"/>
            <a:pathLst>
              <a:path w="1905">
                <a:moveTo>
                  <a:pt x="0" y="0"/>
                </a:moveTo>
                <a:lnTo>
                  <a:pt x="1523" y="0"/>
                </a:lnTo>
              </a:path>
            </a:pathLst>
          </a:custGeom>
          <a:ln w="3175">
            <a:solidFill>
              <a:srgbClr val="B29D82"/>
            </a:solidFill>
          </a:ln>
        </p:spPr>
        <p:txBody>
          <a:bodyPr wrap="square" lIns="0" tIns="0" rIns="0" bIns="0" rtlCol="0"/>
          <a:lstStyle/>
          <a:p>
            <a:endParaRPr/>
          </a:p>
        </p:txBody>
      </p:sp>
      <p:sp>
        <p:nvSpPr>
          <p:cNvPr id="118" name="object 73"/>
          <p:cNvSpPr/>
          <p:nvPr/>
        </p:nvSpPr>
        <p:spPr>
          <a:xfrm>
            <a:off x="3629284" y="5598799"/>
            <a:ext cx="1905" cy="0"/>
          </a:xfrm>
          <a:custGeom>
            <a:avLst/>
            <a:gdLst/>
            <a:ahLst/>
            <a:cxnLst/>
            <a:rect l="l" t="t" r="r" b="b"/>
            <a:pathLst>
              <a:path w="1905">
                <a:moveTo>
                  <a:pt x="0" y="0"/>
                </a:moveTo>
                <a:lnTo>
                  <a:pt x="1523" y="0"/>
                </a:lnTo>
              </a:path>
            </a:pathLst>
          </a:custGeom>
          <a:ln w="3175">
            <a:solidFill>
              <a:srgbClr val="C1B29D"/>
            </a:solidFill>
          </a:ln>
        </p:spPr>
        <p:txBody>
          <a:bodyPr wrap="square" lIns="0" tIns="0" rIns="0" bIns="0" rtlCol="0"/>
          <a:lstStyle/>
          <a:p>
            <a:endParaRPr/>
          </a:p>
        </p:txBody>
      </p:sp>
      <p:sp>
        <p:nvSpPr>
          <p:cNvPr id="119" name="object 74"/>
          <p:cNvSpPr/>
          <p:nvPr/>
        </p:nvSpPr>
        <p:spPr>
          <a:xfrm>
            <a:off x="3778636" y="5601848"/>
            <a:ext cx="1905" cy="0"/>
          </a:xfrm>
          <a:custGeom>
            <a:avLst/>
            <a:gdLst/>
            <a:ahLst/>
            <a:cxnLst/>
            <a:rect l="l" t="t" r="r" b="b"/>
            <a:pathLst>
              <a:path w="1905">
                <a:moveTo>
                  <a:pt x="0" y="0"/>
                </a:moveTo>
                <a:lnTo>
                  <a:pt x="1523" y="0"/>
                </a:lnTo>
              </a:path>
            </a:pathLst>
          </a:custGeom>
          <a:ln w="3175">
            <a:solidFill>
              <a:srgbClr val="BAAB94"/>
            </a:solidFill>
          </a:ln>
        </p:spPr>
        <p:txBody>
          <a:bodyPr wrap="square" lIns="0" tIns="0" rIns="0" bIns="0" rtlCol="0"/>
          <a:lstStyle/>
          <a:p>
            <a:endParaRPr/>
          </a:p>
        </p:txBody>
      </p:sp>
      <p:sp>
        <p:nvSpPr>
          <p:cNvPr id="120" name="object 75"/>
          <p:cNvSpPr/>
          <p:nvPr/>
        </p:nvSpPr>
        <p:spPr>
          <a:xfrm>
            <a:off x="3754252" y="5582798"/>
            <a:ext cx="175260" cy="35051"/>
          </a:xfrm>
          <a:prstGeom prst="rect">
            <a:avLst/>
          </a:prstGeom>
          <a:blipFill>
            <a:blip r:embed="rId15" cstate="print"/>
            <a:stretch>
              <a:fillRect/>
            </a:stretch>
          </a:blipFill>
        </p:spPr>
        <p:txBody>
          <a:bodyPr wrap="square" lIns="0" tIns="0" rIns="0" bIns="0" rtlCol="0"/>
          <a:lstStyle/>
          <a:p>
            <a:endParaRPr/>
          </a:p>
        </p:txBody>
      </p:sp>
      <p:sp>
        <p:nvSpPr>
          <p:cNvPr id="121" name="object 76"/>
          <p:cNvSpPr/>
          <p:nvPr/>
        </p:nvSpPr>
        <p:spPr>
          <a:xfrm>
            <a:off x="3859408" y="5617087"/>
            <a:ext cx="1905" cy="0"/>
          </a:xfrm>
          <a:custGeom>
            <a:avLst/>
            <a:gdLst/>
            <a:ahLst/>
            <a:cxnLst/>
            <a:rect l="l" t="t" r="r" b="b"/>
            <a:pathLst>
              <a:path w="1905">
                <a:moveTo>
                  <a:pt x="0" y="0"/>
                </a:moveTo>
                <a:lnTo>
                  <a:pt x="1523" y="0"/>
                </a:lnTo>
              </a:path>
            </a:pathLst>
          </a:custGeom>
          <a:ln w="3175">
            <a:solidFill>
              <a:srgbClr val="A99983"/>
            </a:solidFill>
          </a:ln>
        </p:spPr>
        <p:txBody>
          <a:bodyPr wrap="square" lIns="0" tIns="0" rIns="0" bIns="0" rtlCol="0"/>
          <a:lstStyle/>
          <a:p>
            <a:endParaRPr/>
          </a:p>
        </p:txBody>
      </p:sp>
      <p:sp>
        <p:nvSpPr>
          <p:cNvPr id="122" name="object 77"/>
          <p:cNvSpPr/>
          <p:nvPr/>
        </p:nvSpPr>
        <p:spPr>
          <a:xfrm>
            <a:off x="3848740" y="5618611"/>
            <a:ext cx="1905" cy="0"/>
          </a:xfrm>
          <a:custGeom>
            <a:avLst/>
            <a:gdLst/>
            <a:ahLst/>
            <a:cxnLst/>
            <a:rect l="l" t="t" r="r" b="b"/>
            <a:pathLst>
              <a:path w="1905">
                <a:moveTo>
                  <a:pt x="0" y="0"/>
                </a:moveTo>
                <a:lnTo>
                  <a:pt x="1523" y="0"/>
                </a:lnTo>
              </a:path>
            </a:pathLst>
          </a:custGeom>
          <a:ln w="3175">
            <a:solidFill>
              <a:srgbClr val="C8BAA9"/>
            </a:solidFill>
          </a:ln>
        </p:spPr>
        <p:txBody>
          <a:bodyPr wrap="square" lIns="0" tIns="0" rIns="0" bIns="0" rtlCol="0"/>
          <a:lstStyle/>
          <a:p>
            <a:endParaRPr/>
          </a:p>
        </p:txBody>
      </p:sp>
      <p:sp>
        <p:nvSpPr>
          <p:cNvPr id="123" name="object 78"/>
          <p:cNvSpPr/>
          <p:nvPr/>
        </p:nvSpPr>
        <p:spPr>
          <a:xfrm>
            <a:off x="3196468" y="3419480"/>
            <a:ext cx="1905" cy="0"/>
          </a:xfrm>
          <a:custGeom>
            <a:avLst/>
            <a:gdLst/>
            <a:ahLst/>
            <a:cxnLst/>
            <a:rect l="l" t="t" r="r" b="b"/>
            <a:pathLst>
              <a:path w="1905">
                <a:moveTo>
                  <a:pt x="0" y="0"/>
                </a:moveTo>
                <a:lnTo>
                  <a:pt x="1523" y="0"/>
                </a:lnTo>
              </a:path>
            </a:pathLst>
          </a:custGeom>
          <a:ln w="3175">
            <a:solidFill>
              <a:srgbClr val="726C60"/>
            </a:solidFill>
          </a:ln>
        </p:spPr>
        <p:txBody>
          <a:bodyPr wrap="square" lIns="0" tIns="0" rIns="0" bIns="0" rtlCol="0"/>
          <a:lstStyle/>
          <a:p>
            <a:endParaRPr/>
          </a:p>
        </p:txBody>
      </p:sp>
      <p:sp>
        <p:nvSpPr>
          <p:cNvPr id="124" name="object 79"/>
          <p:cNvSpPr/>
          <p:nvPr/>
        </p:nvSpPr>
        <p:spPr>
          <a:xfrm>
            <a:off x="3199516" y="3419480"/>
            <a:ext cx="1905" cy="0"/>
          </a:xfrm>
          <a:custGeom>
            <a:avLst/>
            <a:gdLst/>
            <a:ahLst/>
            <a:cxnLst/>
            <a:rect l="l" t="t" r="r" b="b"/>
            <a:pathLst>
              <a:path w="1905">
                <a:moveTo>
                  <a:pt x="0" y="0"/>
                </a:moveTo>
                <a:lnTo>
                  <a:pt x="1523" y="0"/>
                </a:lnTo>
              </a:path>
            </a:pathLst>
          </a:custGeom>
          <a:ln w="3175">
            <a:solidFill>
              <a:srgbClr val="675C4D"/>
            </a:solidFill>
          </a:ln>
        </p:spPr>
        <p:txBody>
          <a:bodyPr wrap="square" lIns="0" tIns="0" rIns="0" bIns="0" rtlCol="0"/>
          <a:lstStyle/>
          <a:p>
            <a:endParaRPr/>
          </a:p>
        </p:txBody>
      </p:sp>
      <p:sp>
        <p:nvSpPr>
          <p:cNvPr id="125" name="object 80"/>
          <p:cNvSpPr/>
          <p:nvPr/>
        </p:nvSpPr>
        <p:spPr>
          <a:xfrm>
            <a:off x="3202564" y="3419480"/>
            <a:ext cx="1905" cy="0"/>
          </a:xfrm>
          <a:custGeom>
            <a:avLst/>
            <a:gdLst/>
            <a:ahLst/>
            <a:cxnLst/>
            <a:rect l="l" t="t" r="r" b="b"/>
            <a:pathLst>
              <a:path w="1905">
                <a:moveTo>
                  <a:pt x="0" y="0"/>
                </a:moveTo>
                <a:lnTo>
                  <a:pt x="1523" y="0"/>
                </a:lnTo>
              </a:path>
            </a:pathLst>
          </a:custGeom>
          <a:ln w="3175">
            <a:solidFill>
              <a:srgbClr val="665B4C"/>
            </a:solidFill>
          </a:ln>
        </p:spPr>
        <p:txBody>
          <a:bodyPr wrap="square" lIns="0" tIns="0" rIns="0" bIns="0" rtlCol="0"/>
          <a:lstStyle/>
          <a:p>
            <a:endParaRPr/>
          </a:p>
        </p:txBody>
      </p:sp>
      <p:sp>
        <p:nvSpPr>
          <p:cNvPr id="126" name="object 81"/>
          <p:cNvSpPr/>
          <p:nvPr/>
        </p:nvSpPr>
        <p:spPr>
          <a:xfrm>
            <a:off x="3207136" y="3419480"/>
            <a:ext cx="1905" cy="0"/>
          </a:xfrm>
          <a:custGeom>
            <a:avLst/>
            <a:gdLst/>
            <a:ahLst/>
            <a:cxnLst/>
            <a:rect l="l" t="t" r="r" b="b"/>
            <a:pathLst>
              <a:path w="1905">
                <a:moveTo>
                  <a:pt x="0" y="0"/>
                </a:moveTo>
                <a:lnTo>
                  <a:pt x="1523" y="0"/>
                </a:lnTo>
              </a:path>
            </a:pathLst>
          </a:custGeom>
          <a:ln w="3175">
            <a:solidFill>
              <a:srgbClr val="878173"/>
            </a:solidFill>
          </a:ln>
        </p:spPr>
        <p:txBody>
          <a:bodyPr wrap="square" lIns="0" tIns="0" rIns="0" bIns="0" rtlCol="0"/>
          <a:lstStyle/>
          <a:p>
            <a:endParaRPr/>
          </a:p>
        </p:txBody>
      </p:sp>
      <p:sp>
        <p:nvSpPr>
          <p:cNvPr id="127" name="object 82"/>
          <p:cNvSpPr/>
          <p:nvPr/>
        </p:nvSpPr>
        <p:spPr>
          <a:xfrm>
            <a:off x="3210184" y="3419480"/>
            <a:ext cx="1905" cy="0"/>
          </a:xfrm>
          <a:custGeom>
            <a:avLst/>
            <a:gdLst/>
            <a:ahLst/>
            <a:cxnLst/>
            <a:rect l="l" t="t" r="r" b="b"/>
            <a:pathLst>
              <a:path w="1905">
                <a:moveTo>
                  <a:pt x="0" y="0"/>
                </a:moveTo>
                <a:lnTo>
                  <a:pt x="1523" y="0"/>
                </a:lnTo>
              </a:path>
            </a:pathLst>
          </a:custGeom>
          <a:ln w="3175">
            <a:solidFill>
              <a:srgbClr val="888076"/>
            </a:solidFill>
          </a:ln>
        </p:spPr>
        <p:txBody>
          <a:bodyPr wrap="square" lIns="0" tIns="0" rIns="0" bIns="0" rtlCol="0"/>
          <a:lstStyle/>
          <a:p>
            <a:endParaRPr/>
          </a:p>
        </p:txBody>
      </p:sp>
      <p:sp>
        <p:nvSpPr>
          <p:cNvPr id="128" name="object 83"/>
          <p:cNvSpPr/>
          <p:nvPr/>
        </p:nvSpPr>
        <p:spPr>
          <a:xfrm>
            <a:off x="3178180" y="3421004"/>
            <a:ext cx="1905" cy="0"/>
          </a:xfrm>
          <a:custGeom>
            <a:avLst/>
            <a:gdLst/>
            <a:ahLst/>
            <a:cxnLst/>
            <a:rect l="l" t="t" r="r" b="b"/>
            <a:pathLst>
              <a:path w="1905">
                <a:moveTo>
                  <a:pt x="0" y="0"/>
                </a:moveTo>
                <a:lnTo>
                  <a:pt x="1523" y="0"/>
                </a:lnTo>
              </a:path>
            </a:pathLst>
          </a:custGeom>
          <a:ln w="3175">
            <a:solidFill>
              <a:srgbClr val="6A6457"/>
            </a:solidFill>
          </a:ln>
        </p:spPr>
        <p:txBody>
          <a:bodyPr wrap="square" lIns="0" tIns="0" rIns="0" bIns="0" rtlCol="0"/>
          <a:lstStyle/>
          <a:p>
            <a:endParaRPr/>
          </a:p>
        </p:txBody>
      </p:sp>
      <p:sp>
        <p:nvSpPr>
          <p:cNvPr id="129" name="object 84"/>
          <p:cNvSpPr/>
          <p:nvPr/>
        </p:nvSpPr>
        <p:spPr>
          <a:xfrm>
            <a:off x="3255904" y="3430148"/>
            <a:ext cx="1905" cy="0"/>
          </a:xfrm>
          <a:custGeom>
            <a:avLst/>
            <a:gdLst/>
            <a:ahLst/>
            <a:cxnLst/>
            <a:rect l="l" t="t" r="r" b="b"/>
            <a:pathLst>
              <a:path w="1905">
                <a:moveTo>
                  <a:pt x="0" y="0"/>
                </a:moveTo>
                <a:lnTo>
                  <a:pt x="1523" y="0"/>
                </a:lnTo>
              </a:path>
            </a:pathLst>
          </a:custGeom>
          <a:ln w="3175">
            <a:solidFill>
              <a:srgbClr val="413F42"/>
            </a:solidFill>
          </a:ln>
        </p:spPr>
        <p:txBody>
          <a:bodyPr wrap="square" lIns="0" tIns="0" rIns="0" bIns="0" rtlCol="0"/>
          <a:lstStyle/>
          <a:p>
            <a:endParaRPr/>
          </a:p>
        </p:txBody>
      </p:sp>
      <p:sp>
        <p:nvSpPr>
          <p:cNvPr id="130" name="object 85"/>
          <p:cNvSpPr/>
          <p:nvPr/>
        </p:nvSpPr>
        <p:spPr>
          <a:xfrm>
            <a:off x="3287908" y="3448436"/>
            <a:ext cx="1905" cy="0"/>
          </a:xfrm>
          <a:custGeom>
            <a:avLst/>
            <a:gdLst/>
            <a:ahLst/>
            <a:cxnLst/>
            <a:rect l="l" t="t" r="r" b="b"/>
            <a:pathLst>
              <a:path w="1905">
                <a:moveTo>
                  <a:pt x="0" y="0"/>
                </a:moveTo>
                <a:lnTo>
                  <a:pt x="1523" y="0"/>
                </a:lnTo>
              </a:path>
            </a:pathLst>
          </a:custGeom>
          <a:ln w="3175">
            <a:solidFill>
              <a:srgbClr val="423E3B"/>
            </a:solidFill>
          </a:ln>
        </p:spPr>
        <p:txBody>
          <a:bodyPr wrap="square" lIns="0" tIns="0" rIns="0" bIns="0" rtlCol="0"/>
          <a:lstStyle/>
          <a:p>
            <a:endParaRPr/>
          </a:p>
        </p:txBody>
      </p:sp>
      <p:sp>
        <p:nvSpPr>
          <p:cNvPr id="131" name="object 86"/>
          <p:cNvSpPr/>
          <p:nvPr/>
        </p:nvSpPr>
        <p:spPr>
          <a:xfrm>
            <a:off x="3094360" y="3418718"/>
            <a:ext cx="213359" cy="47243"/>
          </a:xfrm>
          <a:prstGeom prst="rect">
            <a:avLst/>
          </a:prstGeom>
          <a:blipFill>
            <a:blip r:embed="rId16" cstate="print"/>
            <a:stretch>
              <a:fillRect/>
            </a:stretch>
          </a:blipFill>
        </p:spPr>
        <p:txBody>
          <a:bodyPr wrap="square" lIns="0" tIns="0" rIns="0" bIns="0" rtlCol="0"/>
          <a:lstStyle/>
          <a:p>
            <a:endParaRPr/>
          </a:p>
        </p:txBody>
      </p:sp>
      <p:sp>
        <p:nvSpPr>
          <p:cNvPr id="132" name="object 87"/>
          <p:cNvSpPr/>
          <p:nvPr/>
        </p:nvSpPr>
        <p:spPr>
          <a:xfrm>
            <a:off x="3214756" y="3465199"/>
            <a:ext cx="1905" cy="0"/>
          </a:xfrm>
          <a:custGeom>
            <a:avLst/>
            <a:gdLst/>
            <a:ahLst/>
            <a:cxnLst/>
            <a:rect l="l" t="t" r="r" b="b"/>
            <a:pathLst>
              <a:path w="1905">
                <a:moveTo>
                  <a:pt x="0" y="0"/>
                </a:moveTo>
                <a:lnTo>
                  <a:pt x="1523" y="0"/>
                </a:lnTo>
              </a:path>
            </a:pathLst>
          </a:custGeom>
          <a:ln w="3175">
            <a:solidFill>
              <a:srgbClr val="61635F"/>
            </a:solidFill>
          </a:ln>
        </p:spPr>
        <p:txBody>
          <a:bodyPr wrap="square" lIns="0" tIns="0" rIns="0" bIns="0" rtlCol="0"/>
          <a:lstStyle/>
          <a:p>
            <a:endParaRPr/>
          </a:p>
        </p:txBody>
      </p:sp>
      <p:sp>
        <p:nvSpPr>
          <p:cNvPr id="133" name="object 88"/>
          <p:cNvSpPr/>
          <p:nvPr/>
        </p:nvSpPr>
        <p:spPr>
          <a:xfrm>
            <a:off x="3092836" y="3464437"/>
            <a:ext cx="214883" cy="3047"/>
          </a:xfrm>
          <a:prstGeom prst="rect">
            <a:avLst/>
          </a:prstGeom>
          <a:blipFill>
            <a:blip r:embed="rId17" cstate="print"/>
            <a:stretch>
              <a:fillRect/>
            </a:stretch>
          </a:blipFill>
        </p:spPr>
        <p:txBody>
          <a:bodyPr wrap="square" lIns="0" tIns="0" rIns="0" bIns="0" rtlCol="0"/>
          <a:lstStyle/>
          <a:p>
            <a:endParaRPr/>
          </a:p>
        </p:txBody>
      </p:sp>
      <p:sp>
        <p:nvSpPr>
          <p:cNvPr id="134" name="object 89"/>
          <p:cNvSpPr/>
          <p:nvPr/>
        </p:nvSpPr>
        <p:spPr>
          <a:xfrm>
            <a:off x="3190372" y="3466724"/>
            <a:ext cx="1905" cy="0"/>
          </a:xfrm>
          <a:custGeom>
            <a:avLst/>
            <a:gdLst/>
            <a:ahLst/>
            <a:cxnLst/>
            <a:rect l="l" t="t" r="r" b="b"/>
            <a:pathLst>
              <a:path w="1905">
                <a:moveTo>
                  <a:pt x="0" y="0"/>
                </a:moveTo>
                <a:lnTo>
                  <a:pt x="1523" y="0"/>
                </a:lnTo>
              </a:path>
            </a:pathLst>
          </a:custGeom>
          <a:ln w="3175">
            <a:solidFill>
              <a:srgbClr val="777873"/>
            </a:solidFill>
          </a:ln>
        </p:spPr>
        <p:txBody>
          <a:bodyPr wrap="square" lIns="0" tIns="0" rIns="0" bIns="0" rtlCol="0"/>
          <a:lstStyle/>
          <a:p>
            <a:endParaRPr/>
          </a:p>
        </p:txBody>
      </p:sp>
      <p:sp>
        <p:nvSpPr>
          <p:cNvPr id="135" name="object 90"/>
          <p:cNvSpPr/>
          <p:nvPr/>
        </p:nvSpPr>
        <p:spPr>
          <a:xfrm>
            <a:off x="3071500" y="3465961"/>
            <a:ext cx="254508" cy="28955"/>
          </a:xfrm>
          <a:prstGeom prst="rect">
            <a:avLst/>
          </a:prstGeom>
          <a:blipFill>
            <a:blip r:embed="rId18" cstate="print"/>
            <a:stretch>
              <a:fillRect/>
            </a:stretch>
          </a:blipFill>
        </p:spPr>
        <p:txBody>
          <a:bodyPr wrap="square" lIns="0" tIns="0" rIns="0" bIns="0" rtlCol="0"/>
          <a:lstStyle/>
          <a:p>
            <a:endParaRPr/>
          </a:p>
        </p:txBody>
      </p:sp>
      <p:sp>
        <p:nvSpPr>
          <p:cNvPr id="136" name="object 91"/>
          <p:cNvSpPr/>
          <p:nvPr/>
        </p:nvSpPr>
        <p:spPr>
          <a:xfrm>
            <a:off x="3194944" y="3494155"/>
            <a:ext cx="1905" cy="0"/>
          </a:xfrm>
          <a:custGeom>
            <a:avLst/>
            <a:gdLst/>
            <a:ahLst/>
            <a:cxnLst/>
            <a:rect l="l" t="t" r="r" b="b"/>
            <a:pathLst>
              <a:path w="1905">
                <a:moveTo>
                  <a:pt x="0" y="0"/>
                </a:moveTo>
                <a:lnTo>
                  <a:pt x="1523" y="0"/>
                </a:lnTo>
              </a:path>
            </a:pathLst>
          </a:custGeom>
          <a:ln w="3175">
            <a:solidFill>
              <a:srgbClr val="81786B"/>
            </a:solidFill>
          </a:ln>
        </p:spPr>
        <p:txBody>
          <a:bodyPr wrap="square" lIns="0" tIns="0" rIns="0" bIns="0" rtlCol="0"/>
          <a:lstStyle/>
          <a:p>
            <a:endParaRPr/>
          </a:p>
        </p:txBody>
      </p:sp>
      <p:sp>
        <p:nvSpPr>
          <p:cNvPr id="137" name="object 92"/>
          <p:cNvSpPr/>
          <p:nvPr/>
        </p:nvSpPr>
        <p:spPr>
          <a:xfrm>
            <a:off x="3158368" y="3497204"/>
            <a:ext cx="1905" cy="0"/>
          </a:xfrm>
          <a:custGeom>
            <a:avLst/>
            <a:gdLst/>
            <a:ahLst/>
            <a:cxnLst/>
            <a:rect l="l" t="t" r="r" b="b"/>
            <a:pathLst>
              <a:path w="1905">
                <a:moveTo>
                  <a:pt x="0" y="0"/>
                </a:moveTo>
                <a:lnTo>
                  <a:pt x="1523" y="0"/>
                </a:lnTo>
              </a:path>
            </a:pathLst>
          </a:custGeom>
          <a:ln w="3175">
            <a:solidFill>
              <a:srgbClr val="AB9F99"/>
            </a:solidFill>
          </a:ln>
        </p:spPr>
        <p:txBody>
          <a:bodyPr wrap="square" lIns="0" tIns="0" rIns="0" bIns="0" rtlCol="0"/>
          <a:lstStyle/>
          <a:p>
            <a:endParaRPr/>
          </a:p>
        </p:txBody>
      </p:sp>
      <p:sp>
        <p:nvSpPr>
          <p:cNvPr id="138" name="object 93"/>
          <p:cNvSpPr/>
          <p:nvPr/>
        </p:nvSpPr>
        <p:spPr>
          <a:xfrm>
            <a:off x="3286384" y="3509395"/>
            <a:ext cx="1905" cy="0"/>
          </a:xfrm>
          <a:custGeom>
            <a:avLst/>
            <a:gdLst/>
            <a:ahLst/>
            <a:cxnLst/>
            <a:rect l="l" t="t" r="r" b="b"/>
            <a:pathLst>
              <a:path w="1905">
                <a:moveTo>
                  <a:pt x="0" y="0"/>
                </a:moveTo>
                <a:lnTo>
                  <a:pt x="1523" y="0"/>
                </a:lnTo>
              </a:path>
            </a:pathLst>
          </a:custGeom>
          <a:ln w="3175">
            <a:solidFill>
              <a:srgbClr val="8E8972"/>
            </a:solidFill>
          </a:ln>
        </p:spPr>
        <p:txBody>
          <a:bodyPr wrap="square" lIns="0" tIns="0" rIns="0" bIns="0" rtlCol="0"/>
          <a:lstStyle/>
          <a:p>
            <a:endParaRPr/>
          </a:p>
        </p:txBody>
      </p:sp>
      <p:sp>
        <p:nvSpPr>
          <p:cNvPr id="139" name="object 94"/>
          <p:cNvSpPr/>
          <p:nvPr/>
        </p:nvSpPr>
        <p:spPr>
          <a:xfrm>
            <a:off x="3044068" y="3517016"/>
            <a:ext cx="1905" cy="0"/>
          </a:xfrm>
          <a:custGeom>
            <a:avLst/>
            <a:gdLst/>
            <a:ahLst/>
            <a:cxnLst/>
            <a:rect l="l" t="t" r="r" b="b"/>
            <a:pathLst>
              <a:path w="1905">
                <a:moveTo>
                  <a:pt x="0" y="0"/>
                </a:moveTo>
                <a:lnTo>
                  <a:pt x="1523" y="0"/>
                </a:lnTo>
              </a:path>
            </a:pathLst>
          </a:custGeom>
          <a:ln w="3175">
            <a:solidFill>
              <a:srgbClr val="9A9485"/>
            </a:solidFill>
          </a:ln>
        </p:spPr>
        <p:txBody>
          <a:bodyPr wrap="square" lIns="0" tIns="0" rIns="0" bIns="0" rtlCol="0"/>
          <a:lstStyle/>
          <a:p>
            <a:endParaRPr/>
          </a:p>
        </p:txBody>
      </p:sp>
      <p:sp>
        <p:nvSpPr>
          <p:cNvPr id="140" name="object 95"/>
          <p:cNvSpPr/>
          <p:nvPr/>
        </p:nvSpPr>
        <p:spPr>
          <a:xfrm>
            <a:off x="3048640" y="3517016"/>
            <a:ext cx="1905" cy="0"/>
          </a:xfrm>
          <a:custGeom>
            <a:avLst/>
            <a:gdLst/>
            <a:ahLst/>
            <a:cxnLst/>
            <a:rect l="l" t="t" r="r" b="b"/>
            <a:pathLst>
              <a:path w="1905">
                <a:moveTo>
                  <a:pt x="0" y="0"/>
                </a:moveTo>
                <a:lnTo>
                  <a:pt x="1523" y="0"/>
                </a:lnTo>
              </a:path>
            </a:pathLst>
          </a:custGeom>
          <a:ln w="3175">
            <a:solidFill>
              <a:srgbClr val="A6A093"/>
            </a:solidFill>
          </a:ln>
        </p:spPr>
        <p:txBody>
          <a:bodyPr wrap="square" lIns="0" tIns="0" rIns="0" bIns="0" rtlCol="0"/>
          <a:lstStyle/>
          <a:p>
            <a:endParaRPr/>
          </a:p>
        </p:txBody>
      </p:sp>
      <p:sp>
        <p:nvSpPr>
          <p:cNvPr id="141" name="object 96"/>
          <p:cNvSpPr/>
          <p:nvPr/>
        </p:nvSpPr>
        <p:spPr>
          <a:xfrm>
            <a:off x="3030352" y="3518540"/>
            <a:ext cx="1905" cy="0"/>
          </a:xfrm>
          <a:custGeom>
            <a:avLst/>
            <a:gdLst/>
            <a:ahLst/>
            <a:cxnLst/>
            <a:rect l="l" t="t" r="r" b="b"/>
            <a:pathLst>
              <a:path w="1905">
                <a:moveTo>
                  <a:pt x="0" y="0"/>
                </a:moveTo>
                <a:lnTo>
                  <a:pt x="1523" y="0"/>
                </a:lnTo>
              </a:path>
            </a:pathLst>
          </a:custGeom>
          <a:ln w="3175">
            <a:solidFill>
              <a:srgbClr val="A2A094"/>
            </a:solidFill>
          </a:ln>
        </p:spPr>
        <p:txBody>
          <a:bodyPr wrap="square" lIns="0" tIns="0" rIns="0" bIns="0" rtlCol="0"/>
          <a:lstStyle/>
          <a:p>
            <a:endParaRPr/>
          </a:p>
        </p:txBody>
      </p:sp>
      <p:sp>
        <p:nvSpPr>
          <p:cNvPr id="142" name="object 97"/>
          <p:cNvSpPr/>
          <p:nvPr/>
        </p:nvSpPr>
        <p:spPr>
          <a:xfrm>
            <a:off x="3233044" y="3521587"/>
            <a:ext cx="1905" cy="0"/>
          </a:xfrm>
          <a:custGeom>
            <a:avLst/>
            <a:gdLst/>
            <a:ahLst/>
            <a:cxnLst/>
            <a:rect l="l" t="t" r="r" b="b"/>
            <a:pathLst>
              <a:path w="1905">
                <a:moveTo>
                  <a:pt x="0" y="0"/>
                </a:moveTo>
                <a:lnTo>
                  <a:pt x="1523" y="0"/>
                </a:lnTo>
              </a:path>
            </a:pathLst>
          </a:custGeom>
          <a:ln w="3175">
            <a:solidFill>
              <a:srgbClr val="958E7B"/>
            </a:solidFill>
          </a:ln>
        </p:spPr>
        <p:txBody>
          <a:bodyPr wrap="square" lIns="0" tIns="0" rIns="0" bIns="0" rtlCol="0"/>
          <a:lstStyle/>
          <a:p>
            <a:endParaRPr/>
          </a:p>
        </p:txBody>
      </p:sp>
      <p:sp>
        <p:nvSpPr>
          <p:cNvPr id="143" name="object 98"/>
          <p:cNvSpPr/>
          <p:nvPr/>
        </p:nvSpPr>
        <p:spPr>
          <a:xfrm>
            <a:off x="3013588" y="3493393"/>
            <a:ext cx="332231" cy="50291"/>
          </a:xfrm>
          <a:prstGeom prst="rect">
            <a:avLst/>
          </a:prstGeom>
          <a:blipFill>
            <a:blip r:embed="rId19" cstate="print"/>
            <a:stretch>
              <a:fillRect/>
            </a:stretch>
          </a:blipFill>
        </p:spPr>
        <p:txBody>
          <a:bodyPr wrap="square" lIns="0" tIns="0" rIns="0" bIns="0" rtlCol="0"/>
          <a:lstStyle/>
          <a:p>
            <a:endParaRPr/>
          </a:p>
        </p:txBody>
      </p:sp>
      <p:sp>
        <p:nvSpPr>
          <p:cNvPr id="144" name="object 99"/>
          <p:cNvSpPr/>
          <p:nvPr/>
        </p:nvSpPr>
        <p:spPr>
          <a:xfrm>
            <a:off x="3188847" y="3542924"/>
            <a:ext cx="1905" cy="0"/>
          </a:xfrm>
          <a:custGeom>
            <a:avLst/>
            <a:gdLst/>
            <a:ahLst/>
            <a:cxnLst/>
            <a:rect l="l" t="t" r="r" b="b"/>
            <a:pathLst>
              <a:path w="1905">
                <a:moveTo>
                  <a:pt x="0" y="0"/>
                </a:moveTo>
                <a:lnTo>
                  <a:pt x="1523" y="0"/>
                </a:lnTo>
              </a:path>
            </a:pathLst>
          </a:custGeom>
          <a:ln w="3175">
            <a:solidFill>
              <a:srgbClr val="86837A"/>
            </a:solidFill>
          </a:ln>
        </p:spPr>
        <p:txBody>
          <a:bodyPr wrap="square" lIns="0" tIns="0" rIns="0" bIns="0" rtlCol="0"/>
          <a:lstStyle/>
          <a:p>
            <a:endParaRPr/>
          </a:p>
        </p:txBody>
      </p:sp>
      <p:sp>
        <p:nvSpPr>
          <p:cNvPr id="145" name="object 100"/>
          <p:cNvSpPr/>
          <p:nvPr/>
        </p:nvSpPr>
        <p:spPr>
          <a:xfrm>
            <a:off x="2996824" y="3542161"/>
            <a:ext cx="350520" cy="16763"/>
          </a:xfrm>
          <a:prstGeom prst="rect">
            <a:avLst/>
          </a:prstGeom>
          <a:blipFill>
            <a:blip r:embed="rId20" cstate="print"/>
            <a:stretch>
              <a:fillRect/>
            </a:stretch>
          </a:blipFill>
        </p:spPr>
        <p:txBody>
          <a:bodyPr wrap="square" lIns="0" tIns="0" rIns="0" bIns="0" rtlCol="0"/>
          <a:lstStyle/>
          <a:p>
            <a:endParaRPr/>
          </a:p>
        </p:txBody>
      </p:sp>
      <p:sp>
        <p:nvSpPr>
          <p:cNvPr id="146" name="object 101"/>
          <p:cNvSpPr/>
          <p:nvPr/>
        </p:nvSpPr>
        <p:spPr>
          <a:xfrm>
            <a:off x="3197992" y="3558163"/>
            <a:ext cx="1905" cy="0"/>
          </a:xfrm>
          <a:custGeom>
            <a:avLst/>
            <a:gdLst/>
            <a:ahLst/>
            <a:cxnLst/>
            <a:rect l="l" t="t" r="r" b="b"/>
            <a:pathLst>
              <a:path w="1905">
                <a:moveTo>
                  <a:pt x="0" y="0"/>
                </a:moveTo>
                <a:lnTo>
                  <a:pt x="1523" y="0"/>
                </a:lnTo>
              </a:path>
            </a:pathLst>
          </a:custGeom>
          <a:ln w="3175">
            <a:solidFill>
              <a:srgbClr val="9D9283"/>
            </a:solidFill>
          </a:ln>
        </p:spPr>
        <p:txBody>
          <a:bodyPr wrap="square" lIns="0" tIns="0" rIns="0" bIns="0" rtlCol="0"/>
          <a:lstStyle/>
          <a:p>
            <a:endParaRPr/>
          </a:p>
        </p:txBody>
      </p:sp>
      <p:sp>
        <p:nvSpPr>
          <p:cNvPr id="147" name="object 102"/>
          <p:cNvSpPr/>
          <p:nvPr/>
        </p:nvSpPr>
        <p:spPr>
          <a:xfrm>
            <a:off x="3201040" y="3558163"/>
            <a:ext cx="1905" cy="0"/>
          </a:xfrm>
          <a:custGeom>
            <a:avLst/>
            <a:gdLst/>
            <a:ahLst/>
            <a:cxnLst/>
            <a:rect l="l" t="t" r="r" b="b"/>
            <a:pathLst>
              <a:path w="1905">
                <a:moveTo>
                  <a:pt x="0" y="0"/>
                </a:moveTo>
                <a:lnTo>
                  <a:pt x="1523" y="0"/>
                </a:lnTo>
              </a:path>
            </a:pathLst>
          </a:custGeom>
          <a:ln w="3175">
            <a:solidFill>
              <a:srgbClr val="796B4A"/>
            </a:solidFill>
          </a:ln>
        </p:spPr>
        <p:txBody>
          <a:bodyPr wrap="square" lIns="0" tIns="0" rIns="0" bIns="0" rtlCol="0"/>
          <a:lstStyle/>
          <a:p>
            <a:endParaRPr/>
          </a:p>
        </p:txBody>
      </p:sp>
      <p:sp>
        <p:nvSpPr>
          <p:cNvPr id="148" name="object 103"/>
          <p:cNvSpPr/>
          <p:nvPr/>
        </p:nvSpPr>
        <p:spPr>
          <a:xfrm>
            <a:off x="2983108" y="3557401"/>
            <a:ext cx="365759" cy="19811"/>
          </a:xfrm>
          <a:prstGeom prst="rect">
            <a:avLst/>
          </a:prstGeom>
          <a:blipFill>
            <a:blip r:embed="rId21" cstate="print"/>
            <a:stretch>
              <a:fillRect/>
            </a:stretch>
          </a:blipFill>
        </p:spPr>
        <p:txBody>
          <a:bodyPr wrap="square" lIns="0" tIns="0" rIns="0" bIns="0" rtlCol="0"/>
          <a:lstStyle/>
          <a:p>
            <a:endParaRPr/>
          </a:p>
        </p:txBody>
      </p:sp>
      <p:sp>
        <p:nvSpPr>
          <p:cNvPr id="149" name="object 104"/>
          <p:cNvSpPr/>
          <p:nvPr/>
        </p:nvSpPr>
        <p:spPr>
          <a:xfrm>
            <a:off x="3146175" y="3576451"/>
            <a:ext cx="1905" cy="0"/>
          </a:xfrm>
          <a:custGeom>
            <a:avLst/>
            <a:gdLst/>
            <a:ahLst/>
            <a:cxnLst/>
            <a:rect l="l" t="t" r="r" b="b"/>
            <a:pathLst>
              <a:path w="1905">
                <a:moveTo>
                  <a:pt x="0" y="0"/>
                </a:moveTo>
                <a:lnTo>
                  <a:pt x="1523" y="0"/>
                </a:lnTo>
              </a:path>
            </a:pathLst>
          </a:custGeom>
          <a:ln w="3175">
            <a:solidFill>
              <a:srgbClr val="4D4F38"/>
            </a:solidFill>
          </a:ln>
        </p:spPr>
        <p:txBody>
          <a:bodyPr wrap="square" lIns="0" tIns="0" rIns="0" bIns="0" rtlCol="0"/>
          <a:lstStyle/>
          <a:p>
            <a:endParaRPr/>
          </a:p>
        </p:txBody>
      </p:sp>
      <p:sp>
        <p:nvSpPr>
          <p:cNvPr id="150" name="object 105"/>
          <p:cNvSpPr/>
          <p:nvPr/>
        </p:nvSpPr>
        <p:spPr>
          <a:xfrm>
            <a:off x="2983108" y="3575690"/>
            <a:ext cx="364236" cy="4571"/>
          </a:xfrm>
          <a:prstGeom prst="rect">
            <a:avLst/>
          </a:prstGeom>
          <a:blipFill>
            <a:blip r:embed="rId22" cstate="print"/>
            <a:stretch>
              <a:fillRect/>
            </a:stretch>
          </a:blipFill>
        </p:spPr>
        <p:txBody>
          <a:bodyPr wrap="square" lIns="0" tIns="0" rIns="0" bIns="0" rtlCol="0"/>
          <a:lstStyle/>
          <a:p>
            <a:endParaRPr/>
          </a:p>
        </p:txBody>
      </p:sp>
      <p:sp>
        <p:nvSpPr>
          <p:cNvPr id="151" name="object 106"/>
          <p:cNvSpPr/>
          <p:nvPr/>
        </p:nvSpPr>
        <p:spPr>
          <a:xfrm>
            <a:off x="3169036" y="3579499"/>
            <a:ext cx="1905" cy="0"/>
          </a:xfrm>
          <a:custGeom>
            <a:avLst/>
            <a:gdLst/>
            <a:ahLst/>
            <a:cxnLst/>
            <a:rect l="l" t="t" r="r" b="b"/>
            <a:pathLst>
              <a:path w="1905">
                <a:moveTo>
                  <a:pt x="0" y="0"/>
                </a:moveTo>
                <a:lnTo>
                  <a:pt x="1523" y="0"/>
                </a:lnTo>
              </a:path>
            </a:pathLst>
          </a:custGeom>
          <a:ln w="3175">
            <a:solidFill>
              <a:srgbClr val="686A63"/>
            </a:solidFill>
          </a:ln>
        </p:spPr>
        <p:txBody>
          <a:bodyPr wrap="square" lIns="0" tIns="0" rIns="0" bIns="0" rtlCol="0"/>
          <a:lstStyle/>
          <a:p>
            <a:endParaRPr/>
          </a:p>
        </p:txBody>
      </p:sp>
      <p:sp>
        <p:nvSpPr>
          <p:cNvPr id="152" name="object 107"/>
          <p:cNvSpPr/>
          <p:nvPr/>
        </p:nvSpPr>
        <p:spPr>
          <a:xfrm>
            <a:off x="3386968" y="3588643"/>
            <a:ext cx="1905" cy="0"/>
          </a:xfrm>
          <a:custGeom>
            <a:avLst/>
            <a:gdLst/>
            <a:ahLst/>
            <a:cxnLst/>
            <a:rect l="l" t="t" r="r" b="b"/>
            <a:pathLst>
              <a:path w="1905">
                <a:moveTo>
                  <a:pt x="0" y="0"/>
                </a:moveTo>
                <a:lnTo>
                  <a:pt x="1523" y="0"/>
                </a:lnTo>
              </a:path>
            </a:pathLst>
          </a:custGeom>
          <a:ln w="3175">
            <a:solidFill>
              <a:srgbClr val="B2B2AD"/>
            </a:solidFill>
          </a:ln>
        </p:spPr>
        <p:txBody>
          <a:bodyPr wrap="square" lIns="0" tIns="0" rIns="0" bIns="0" rtlCol="0"/>
          <a:lstStyle/>
          <a:p>
            <a:endParaRPr/>
          </a:p>
        </p:txBody>
      </p:sp>
      <p:sp>
        <p:nvSpPr>
          <p:cNvPr id="153" name="object 108"/>
          <p:cNvSpPr/>
          <p:nvPr/>
        </p:nvSpPr>
        <p:spPr>
          <a:xfrm>
            <a:off x="3391540" y="3588643"/>
            <a:ext cx="1905" cy="0"/>
          </a:xfrm>
          <a:custGeom>
            <a:avLst/>
            <a:gdLst/>
            <a:ahLst/>
            <a:cxnLst/>
            <a:rect l="l" t="t" r="r" b="b"/>
            <a:pathLst>
              <a:path w="1905">
                <a:moveTo>
                  <a:pt x="0" y="0"/>
                </a:moveTo>
                <a:lnTo>
                  <a:pt x="1523" y="0"/>
                </a:lnTo>
              </a:path>
            </a:pathLst>
          </a:custGeom>
          <a:ln w="3175">
            <a:solidFill>
              <a:srgbClr val="8D8D86"/>
            </a:solidFill>
          </a:ln>
        </p:spPr>
        <p:txBody>
          <a:bodyPr wrap="square" lIns="0" tIns="0" rIns="0" bIns="0" rtlCol="0"/>
          <a:lstStyle/>
          <a:p>
            <a:endParaRPr/>
          </a:p>
        </p:txBody>
      </p:sp>
      <p:sp>
        <p:nvSpPr>
          <p:cNvPr id="154" name="object 109"/>
          <p:cNvSpPr/>
          <p:nvPr/>
        </p:nvSpPr>
        <p:spPr>
          <a:xfrm>
            <a:off x="3394588" y="3588643"/>
            <a:ext cx="1905" cy="0"/>
          </a:xfrm>
          <a:custGeom>
            <a:avLst/>
            <a:gdLst/>
            <a:ahLst/>
            <a:cxnLst/>
            <a:rect l="l" t="t" r="r" b="b"/>
            <a:pathLst>
              <a:path w="1905">
                <a:moveTo>
                  <a:pt x="0" y="0"/>
                </a:moveTo>
                <a:lnTo>
                  <a:pt x="1523" y="0"/>
                </a:lnTo>
              </a:path>
            </a:pathLst>
          </a:custGeom>
          <a:ln w="3175">
            <a:solidFill>
              <a:srgbClr val="797668"/>
            </a:solidFill>
          </a:ln>
        </p:spPr>
        <p:txBody>
          <a:bodyPr wrap="square" lIns="0" tIns="0" rIns="0" bIns="0" rtlCol="0"/>
          <a:lstStyle/>
          <a:p>
            <a:endParaRPr/>
          </a:p>
        </p:txBody>
      </p:sp>
      <p:sp>
        <p:nvSpPr>
          <p:cNvPr id="155" name="object 110"/>
          <p:cNvSpPr/>
          <p:nvPr/>
        </p:nvSpPr>
        <p:spPr>
          <a:xfrm>
            <a:off x="3397636" y="3588643"/>
            <a:ext cx="1905" cy="0"/>
          </a:xfrm>
          <a:custGeom>
            <a:avLst/>
            <a:gdLst/>
            <a:ahLst/>
            <a:cxnLst/>
            <a:rect l="l" t="t" r="r" b="b"/>
            <a:pathLst>
              <a:path w="1905">
                <a:moveTo>
                  <a:pt x="0" y="0"/>
                </a:moveTo>
                <a:lnTo>
                  <a:pt x="1523" y="0"/>
                </a:lnTo>
              </a:path>
            </a:pathLst>
          </a:custGeom>
          <a:ln w="3175">
            <a:solidFill>
              <a:srgbClr val="8A887B"/>
            </a:solidFill>
          </a:ln>
        </p:spPr>
        <p:txBody>
          <a:bodyPr wrap="square" lIns="0" tIns="0" rIns="0" bIns="0" rtlCol="0"/>
          <a:lstStyle/>
          <a:p>
            <a:endParaRPr/>
          </a:p>
        </p:txBody>
      </p:sp>
      <p:sp>
        <p:nvSpPr>
          <p:cNvPr id="156" name="object 111"/>
          <p:cNvSpPr/>
          <p:nvPr/>
        </p:nvSpPr>
        <p:spPr>
          <a:xfrm>
            <a:off x="3402208" y="3588643"/>
            <a:ext cx="1905" cy="0"/>
          </a:xfrm>
          <a:custGeom>
            <a:avLst/>
            <a:gdLst/>
            <a:ahLst/>
            <a:cxnLst/>
            <a:rect l="l" t="t" r="r" b="b"/>
            <a:pathLst>
              <a:path w="1905">
                <a:moveTo>
                  <a:pt x="0" y="0"/>
                </a:moveTo>
                <a:lnTo>
                  <a:pt x="1523" y="0"/>
                </a:lnTo>
              </a:path>
            </a:pathLst>
          </a:custGeom>
          <a:ln w="3175">
            <a:solidFill>
              <a:srgbClr val="B3B1AA"/>
            </a:solidFill>
          </a:ln>
        </p:spPr>
        <p:txBody>
          <a:bodyPr wrap="square" lIns="0" tIns="0" rIns="0" bIns="0" rtlCol="0"/>
          <a:lstStyle/>
          <a:p>
            <a:endParaRPr/>
          </a:p>
        </p:txBody>
      </p:sp>
      <p:sp>
        <p:nvSpPr>
          <p:cNvPr id="157" name="object 112"/>
          <p:cNvSpPr/>
          <p:nvPr/>
        </p:nvSpPr>
        <p:spPr>
          <a:xfrm>
            <a:off x="2983108" y="3578737"/>
            <a:ext cx="434339" cy="21335"/>
          </a:xfrm>
          <a:prstGeom prst="rect">
            <a:avLst/>
          </a:prstGeom>
          <a:blipFill>
            <a:blip r:embed="rId23" cstate="print"/>
            <a:stretch>
              <a:fillRect/>
            </a:stretch>
          </a:blipFill>
        </p:spPr>
        <p:txBody>
          <a:bodyPr wrap="square" lIns="0" tIns="0" rIns="0" bIns="0" rtlCol="0"/>
          <a:lstStyle/>
          <a:p>
            <a:endParaRPr/>
          </a:p>
        </p:txBody>
      </p:sp>
      <p:sp>
        <p:nvSpPr>
          <p:cNvPr id="158" name="object 113"/>
          <p:cNvSpPr/>
          <p:nvPr/>
        </p:nvSpPr>
        <p:spPr>
          <a:xfrm>
            <a:off x="3141604" y="3599311"/>
            <a:ext cx="1905" cy="0"/>
          </a:xfrm>
          <a:custGeom>
            <a:avLst/>
            <a:gdLst/>
            <a:ahLst/>
            <a:cxnLst/>
            <a:rect l="l" t="t" r="r" b="b"/>
            <a:pathLst>
              <a:path w="1905">
                <a:moveTo>
                  <a:pt x="0" y="0"/>
                </a:moveTo>
                <a:lnTo>
                  <a:pt x="1523" y="0"/>
                </a:lnTo>
              </a:path>
            </a:pathLst>
          </a:custGeom>
          <a:ln w="3175">
            <a:solidFill>
              <a:srgbClr val="817455"/>
            </a:solidFill>
          </a:ln>
        </p:spPr>
        <p:txBody>
          <a:bodyPr wrap="square" lIns="0" tIns="0" rIns="0" bIns="0" rtlCol="0"/>
          <a:lstStyle/>
          <a:p>
            <a:endParaRPr/>
          </a:p>
        </p:txBody>
      </p:sp>
      <p:sp>
        <p:nvSpPr>
          <p:cNvPr id="159" name="object 114"/>
          <p:cNvSpPr/>
          <p:nvPr/>
        </p:nvSpPr>
        <p:spPr>
          <a:xfrm>
            <a:off x="3173608" y="3599311"/>
            <a:ext cx="1905" cy="0"/>
          </a:xfrm>
          <a:custGeom>
            <a:avLst/>
            <a:gdLst/>
            <a:ahLst/>
            <a:cxnLst/>
            <a:rect l="l" t="t" r="r" b="b"/>
            <a:pathLst>
              <a:path w="1905">
                <a:moveTo>
                  <a:pt x="0" y="0"/>
                </a:moveTo>
                <a:lnTo>
                  <a:pt x="1523" y="0"/>
                </a:lnTo>
              </a:path>
            </a:pathLst>
          </a:custGeom>
          <a:ln w="3175">
            <a:solidFill>
              <a:srgbClr val="A69D83"/>
            </a:solidFill>
          </a:ln>
        </p:spPr>
        <p:txBody>
          <a:bodyPr wrap="square" lIns="0" tIns="0" rIns="0" bIns="0" rtlCol="0"/>
          <a:lstStyle/>
          <a:p>
            <a:endParaRPr/>
          </a:p>
        </p:txBody>
      </p:sp>
      <p:sp>
        <p:nvSpPr>
          <p:cNvPr id="160" name="object 115"/>
          <p:cNvSpPr/>
          <p:nvPr/>
        </p:nvSpPr>
        <p:spPr>
          <a:xfrm>
            <a:off x="3418972" y="3599311"/>
            <a:ext cx="1905" cy="0"/>
          </a:xfrm>
          <a:custGeom>
            <a:avLst/>
            <a:gdLst/>
            <a:ahLst/>
            <a:cxnLst/>
            <a:rect l="l" t="t" r="r" b="b"/>
            <a:pathLst>
              <a:path w="1905">
                <a:moveTo>
                  <a:pt x="0" y="0"/>
                </a:moveTo>
                <a:lnTo>
                  <a:pt x="1523" y="0"/>
                </a:lnTo>
              </a:path>
            </a:pathLst>
          </a:custGeom>
          <a:ln w="3175">
            <a:solidFill>
              <a:srgbClr val="9A988F"/>
            </a:solidFill>
          </a:ln>
        </p:spPr>
        <p:txBody>
          <a:bodyPr wrap="square" lIns="0" tIns="0" rIns="0" bIns="0" rtlCol="0"/>
          <a:lstStyle/>
          <a:p>
            <a:endParaRPr/>
          </a:p>
        </p:txBody>
      </p:sp>
      <p:sp>
        <p:nvSpPr>
          <p:cNvPr id="161" name="object 116"/>
          <p:cNvSpPr/>
          <p:nvPr/>
        </p:nvSpPr>
        <p:spPr>
          <a:xfrm>
            <a:off x="3423544" y="3605407"/>
            <a:ext cx="1905" cy="0"/>
          </a:xfrm>
          <a:custGeom>
            <a:avLst/>
            <a:gdLst/>
            <a:ahLst/>
            <a:cxnLst/>
            <a:rect l="l" t="t" r="r" b="b"/>
            <a:pathLst>
              <a:path w="1905">
                <a:moveTo>
                  <a:pt x="0" y="0"/>
                </a:moveTo>
                <a:lnTo>
                  <a:pt x="1523" y="0"/>
                </a:lnTo>
              </a:path>
            </a:pathLst>
          </a:custGeom>
          <a:ln w="3175">
            <a:solidFill>
              <a:srgbClr val="959488"/>
            </a:solidFill>
          </a:ln>
        </p:spPr>
        <p:txBody>
          <a:bodyPr wrap="square" lIns="0" tIns="0" rIns="0" bIns="0" rtlCol="0"/>
          <a:lstStyle/>
          <a:p>
            <a:endParaRPr/>
          </a:p>
        </p:txBody>
      </p:sp>
      <p:sp>
        <p:nvSpPr>
          <p:cNvPr id="162" name="object 117"/>
          <p:cNvSpPr/>
          <p:nvPr/>
        </p:nvSpPr>
        <p:spPr>
          <a:xfrm>
            <a:off x="2975488" y="3598549"/>
            <a:ext cx="451104" cy="15239"/>
          </a:xfrm>
          <a:prstGeom prst="rect">
            <a:avLst/>
          </a:prstGeom>
          <a:blipFill>
            <a:blip r:embed="rId24" cstate="print"/>
            <a:stretch>
              <a:fillRect/>
            </a:stretch>
          </a:blipFill>
        </p:spPr>
        <p:txBody>
          <a:bodyPr wrap="square" lIns="0" tIns="0" rIns="0" bIns="0" rtlCol="0"/>
          <a:lstStyle/>
          <a:p>
            <a:endParaRPr/>
          </a:p>
        </p:txBody>
      </p:sp>
      <p:sp>
        <p:nvSpPr>
          <p:cNvPr id="163" name="object 118"/>
          <p:cNvSpPr/>
          <p:nvPr/>
        </p:nvSpPr>
        <p:spPr>
          <a:xfrm>
            <a:off x="3294004" y="3613028"/>
            <a:ext cx="1905" cy="0"/>
          </a:xfrm>
          <a:custGeom>
            <a:avLst/>
            <a:gdLst/>
            <a:ahLst/>
            <a:cxnLst/>
            <a:rect l="l" t="t" r="r" b="b"/>
            <a:pathLst>
              <a:path w="1905">
                <a:moveTo>
                  <a:pt x="0" y="0"/>
                </a:moveTo>
                <a:lnTo>
                  <a:pt x="1523" y="0"/>
                </a:lnTo>
              </a:path>
            </a:pathLst>
          </a:custGeom>
          <a:ln w="3175">
            <a:solidFill>
              <a:srgbClr val="62625D"/>
            </a:solidFill>
          </a:ln>
        </p:spPr>
        <p:txBody>
          <a:bodyPr wrap="square" lIns="0" tIns="0" rIns="0" bIns="0" rtlCol="0"/>
          <a:lstStyle/>
          <a:p>
            <a:endParaRPr/>
          </a:p>
        </p:txBody>
      </p:sp>
      <p:sp>
        <p:nvSpPr>
          <p:cNvPr id="164" name="object 119"/>
          <p:cNvSpPr/>
          <p:nvPr/>
        </p:nvSpPr>
        <p:spPr>
          <a:xfrm>
            <a:off x="3262000" y="3614551"/>
            <a:ext cx="1905" cy="0"/>
          </a:xfrm>
          <a:custGeom>
            <a:avLst/>
            <a:gdLst/>
            <a:ahLst/>
            <a:cxnLst/>
            <a:rect l="l" t="t" r="r" b="b"/>
            <a:pathLst>
              <a:path w="1905">
                <a:moveTo>
                  <a:pt x="0" y="0"/>
                </a:moveTo>
                <a:lnTo>
                  <a:pt x="1523" y="0"/>
                </a:lnTo>
              </a:path>
            </a:pathLst>
          </a:custGeom>
          <a:ln w="3175">
            <a:solidFill>
              <a:srgbClr val="8D8980"/>
            </a:solidFill>
          </a:ln>
        </p:spPr>
        <p:txBody>
          <a:bodyPr wrap="square" lIns="0" tIns="0" rIns="0" bIns="0" rtlCol="0"/>
          <a:lstStyle/>
          <a:p>
            <a:endParaRPr/>
          </a:p>
        </p:txBody>
      </p:sp>
      <p:sp>
        <p:nvSpPr>
          <p:cNvPr id="165" name="object 120"/>
          <p:cNvSpPr/>
          <p:nvPr/>
        </p:nvSpPr>
        <p:spPr>
          <a:xfrm>
            <a:off x="2972440" y="3612266"/>
            <a:ext cx="455675" cy="4571"/>
          </a:xfrm>
          <a:prstGeom prst="rect">
            <a:avLst/>
          </a:prstGeom>
          <a:blipFill>
            <a:blip r:embed="rId25" cstate="print"/>
            <a:stretch>
              <a:fillRect/>
            </a:stretch>
          </a:blipFill>
        </p:spPr>
        <p:txBody>
          <a:bodyPr wrap="square" lIns="0" tIns="0" rIns="0" bIns="0" rtlCol="0"/>
          <a:lstStyle/>
          <a:p>
            <a:endParaRPr/>
          </a:p>
        </p:txBody>
      </p:sp>
      <p:sp>
        <p:nvSpPr>
          <p:cNvPr id="166" name="object 121"/>
          <p:cNvSpPr/>
          <p:nvPr/>
        </p:nvSpPr>
        <p:spPr>
          <a:xfrm>
            <a:off x="3280288" y="3616075"/>
            <a:ext cx="1905" cy="0"/>
          </a:xfrm>
          <a:custGeom>
            <a:avLst/>
            <a:gdLst/>
            <a:ahLst/>
            <a:cxnLst/>
            <a:rect l="l" t="t" r="r" b="b"/>
            <a:pathLst>
              <a:path w="1905">
                <a:moveTo>
                  <a:pt x="0" y="0"/>
                </a:moveTo>
                <a:lnTo>
                  <a:pt x="1523" y="0"/>
                </a:lnTo>
              </a:path>
            </a:pathLst>
          </a:custGeom>
          <a:ln w="3175">
            <a:solidFill>
              <a:srgbClr val="645E56"/>
            </a:solidFill>
          </a:ln>
        </p:spPr>
        <p:txBody>
          <a:bodyPr wrap="square" lIns="0" tIns="0" rIns="0" bIns="0" rtlCol="0"/>
          <a:lstStyle/>
          <a:p>
            <a:endParaRPr/>
          </a:p>
        </p:txBody>
      </p:sp>
      <p:sp>
        <p:nvSpPr>
          <p:cNvPr id="167" name="object 122"/>
          <p:cNvSpPr/>
          <p:nvPr/>
        </p:nvSpPr>
        <p:spPr>
          <a:xfrm>
            <a:off x="3240664" y="3625219"/>
            <a:ext cx="1905" cy="0"/>
          </a:xfrm>
          <a:custGeom>
            <a:avLst/>
            <a:gdLst/>
            <a:ahLst/>
            <a:cxnLst/>
            <a:rect l="l" t="t" r="r" b="b"/>
            <a:pathLst>
              <a:path w="1905">
                <a:moveTo>
                  <a:pt x="0" y="0"/>
                </a:moveTo>
                <a:lnTo>
                  <a:pt x="1523" y="0"/>
                </a:lnTo>
              </a:path>
            </a:pathLst>
          </a:custGeom>
          <a:ln w="3175">
            <a:solidFill>
              <a:srgbClr val="A39987"/>
            </a:solidFill>
          </a:ln>
        </p:spPr>
        <p:txBody>
          <a:bodyPr wrap="square" lIns="0" tIns="0" rIns="0" bIns="0" rtlCol="0"/>
          <a:lstStyle/>
          <a:p>
            <a:endParaRPr/>
          </a:p>
        </p:txBody>
      </p:sp>
      <p:sp>
        <p:nvSpPr>
          <p:cNvPr id="168" name="object 123"/>
          <p:cNvSpPr/>
          <p:nvPr/>
        </p:nvSpPr>
        <p:spPr>
          <a:xfrm>
            <a:off x="3263524" y="3626743"/>
            <a:ext cx="1905" cy="0"/>
          </a:xfrm>
          <a:custGeom>
            <a:avLst/>
            <a:gdLst/>
            <a:ahLst/>
            <a:cxnLst/>
            <a:rect l="l" t="t" r="r" b="b"/>
            <a:pathLst>
              <a:path w="1905">
                <a:moveTo>
                  <a:pt x="0" y="0"/>
                </a:moveTo>
                <a:lnTo>
                  <a:pt x="1523" y="0"/>
                </a:lnTo>
              </a:path>
            </a:pathLst>
          </a:custGeom>
          <a:ln w="3175">
            <a:solidFill>
              <a:srgbClr val="6C695B"/>
            </a:solidFill>
          </a:ln>
        </p:spPr>
        <p:txBody>
          <a:bodyPr wrap="square" lIns="0" tIns="0" rIns="0" bIns="0" rtlCol="0"/>
          <a:lstStyle/>
          <a:p>
            <a:endParaRPr/>
          </a:p>
        </p:txBody>
      </p:sp>
      <p:sp>
        <p:nvSpPr>
          <p:cNvPr id="169" name="object 124"/>
          <p:cNvSpPr/>
          <p:nvPr/>
        </p:nvSpPr>
        <p:spPr>
          <a:xfrm>
            <a:off x="3266572" y="3626743"/>
            <a:ext cx="1905" cy="0"/>
          </a:xfrm>
          <a:custGeom>
            <a:avLst/>
            <a:gdLst/>
            <a:ahLst/>
            <a:cxnLst/>
            <a:rect l="l" t="t" r="r" b="b"/>
            <a:pathLst>
              <a:path w="1905">
                <a:moveTo>
                  <a:pt x="0" y="0"/>
                </a:moveTo>
                <a:lnTo>
                  <a:pt x="1523" y="0"/>
                </a:lnTo>
              </a:path>
            </a:pathLst>
          </a:custGeom>
          <a:ln w="3175">
            <a:solidFill>
              <a:srgbClr val="75725F"/>
            </a:solidFill>
          </a:ln>
        </p:spPr>
        <p:txBody>
          <a:bodyPr wrap="square" lIns="0" tIns="0" rIns="0" bIns="0" rtlCol="0"/>
          <a:lstStyle/>
          <a:p>
            <a:endParaRPr/>
          </a:p>
        </p:txBody>
      </p:sp>
      <p:sp>
        <p:nvSpPr>
          <p:cNvPr id="170" name="object 125"/>
          <p:cNvSpPr/>
          <p:nvPr/>
        </p:nvSpPr>
        <p:spPr>
          <a:xfrm>
            <a:off x="3269619" y="3626743"/>
            <a:ext cx="1905" cy="0"/>
          </a:xfrm>
          <a:custGeom>
            <a:avLst/>
            <a:gdLst/>
            <a:ahLst/>
            <a:cxnLst/>
            <a:rect l="l" t="t" r="r" b="b"/>
            <a:pathLst>
              <a:path w="1905">
                <a:moveTo>
                  <a:pt x="0" y="0"/>
                </a:moveTo>
                <a:lnTo>
                  <a:pt x="1523" y="0"/>
                </a:lnTo>
              </a:path>
            </a:pathLst>
          </a:custGeom>
          <a:ln w="3175">
            <a:solidFill>
              <a:srgbClr val="8F8A80"/>
            </a:solidFill>
          </a:ln>
        </p:spPr>
        <p:txBody>
          <a:bodyPr wrap="square" lIns="0" tIns="0" rIns="0" bIns="0" rtlCol="0"/>
          <a:lstStyle/>
          <a:p>
            <a:endParaRPr/>
          </a:p>
        </p:txBody>
      </p:sp>
      <p:sp>
        <p:nvSpPr>
          <p:cNvPr id="171" name="object 126"/>
          <p:cNvSpPr/>
          <p:nvPr/>
        </p:nvSpPr>
        <p:spPr>
          <a:xfrm>
            <a:off x="2955675" y="3615313"/>
            <a:ext cx="478535" cy="24383"/>
          </a:xfrm>
          <a:prstGeom prst="rect">
            <a:avLst/>
          </a:prstGeom>
          <a:blipFill>
            <a:blip r:embed="rId26" cstate="print"/>
            <a:stretch>
              <a:fillRect/>
            </a:stretch>
          </a:blipFill>
        </p:spPr>
        <p:txBody>
          <a:bodyPr wrap="square" lIns="0" tIns="0" rIns="0" bIns="0" rtlCol="0"/>
          <a:lstStyle/>
          <a:p>
            <a:endParaRPr/>
          </a:p>
        </p:txBody>
      </p:sp>
      <p:sp>
        <p:nvSpPr>
          <p:cNvPr id="172" name="object 127"/>
          <p:cNvSpPr/>
          <p:nvPr/>
        </p:nvSpPr>
        <p:spPr>
          <a:xfrm>
            <a:off x="3037972" y="3638936"/>
            <a:ext cx="1905" cy="0"/>
          </a:xfrm>
          <a:custGeom>
            <a:avLst/>
            <a:gdLst/>
            <a:ahLst/>
            <a:cxnLst/>
            <a:rect l="l" t="t" r="r" b="b"/>
            <a:pathLst>
              <a:path w="1905">
                <a:moveTo>
                  <a:pt x="0" y="0"/>
                </a:moveTo>
                <a:lnTo>
                  <a:pt x="1523" y="0"/>
                </a:lnTo>
              </a:path>
            </a:pathLst>
          </a:custGeom>
          <a:ln w="3175">
            <a:solidFill>
              <a:srgbClr val="6A6564"/>
            </a:solidFill>
          </a:ln>
        </p:spPr>
        <p:txBody>
          <a:bodyPr wrap="square" lIns="0" tIns="0" rIns="0" bIns="0" rtlCol="0"/>
          <a:lstStyle/>
          <a:p>
            <a:endParaRPr/>
          </a:p>
        </p:txBody>
      </p:sp>
      <p:sp>
        <p:nvSpPr>
          <p:cNvPr id="173" name="object 128"/>
          <p:cNvSpPr/>
          <p:nvPr/>
        </p:nvSpPr>
        <p:spPr>
          <a:xfrm>
            <a:off x="3051688" y="3638936"/>
            <a:ext cx="1905" cy="0"/>
          </a:xfrm>
          <a:custGeom>
            <a:avLst/>
            <a:gdLst/>
            <a:ahLst/>
            <a:cxnLst/>
            <a:rect l="l" t="t" r="r" b="b"/>
            <a:pathLst>
              <a:path w="1905">
                <a:moveTo>
                  <a:pt x="0" y="0"/>
                </a:moveTo>
                <a:lnTo>
                  <a:pt x="1523" y="0"/>
                </a:lnTo>
              </a:path>
            </a:pathLst>
          </a:custGeom>
          <a:ln w="3175">
            <a:solidFill>
              <a:srgbClr val="828180"/>
            </a:solidFill>
          </a:ln>
        </p:spPr>
        <p:txBody>
          <a:bodyPr wrap="square" lIns="0" tIns="0" rIns="0" bIns="0" rtlCol="0"/>
          <a:lstStyle/>
          <a:p>
            <a:endParaRPr/>
          </a:p>
        </p:txBody>
      </p:sp>
      <p:sp>
        <p:nvSpPr>
          <p:cNvPr id="174" name="object 129"/>
          <p:cNvSpPr/>
          <p:nvPr/>
        </p:nvSpPr>
        <p:spPr>
          <a:xfrm>
            <a:off x="2945008" y="3638174"/>
            <a:ext cx="487680" cy="18287"/>
          </a:xfrm>
          <a:prstGeom prst="rect">
            <a:avLst/>
          </a:prstGeom>
          <a:blipFill>
            <a:blip r:embed="rId27" cstate="print"/>
            <a:stretch>
              <a:fillRect/>
            </a:stretch>
          </a:blipFill>
        </p:spPr>
        <p:txBody>
          <a:bodyPr wrap="square" lIns="0" tIns="0" rIns="0" bIns="0" rtlCol="0"/>
          <a:lstStyle/>
          <a:p>
            <a:endParaRPr/>
          </a:p>
        </p:txBody>
      </p:sp>
      <p:sp>
        <p:nvSpPr>
          <p:cNvPr id="175" name="object 130"/>
          <p:cNvSpPr/>
          <p:nvPr/>
        </p:nvSpPr>
        <p:spPr>
          <a:xfrm>
            <a:off x="3042544" y="3655699"/>
            <a:ext cx="1905" cy="0"/>
          </a:xfrm>
          <a:custGeom>
            <a:avLst/>
            <a:gdLst/>
            <a:ahLst/>
            <a:cxnLst/>
            <a:rect l="l" t="t" r="r" b="b"/>
            <a:pathLst>
              <a:path w="1905">
                <a:moveTo>
                  <a:pt x="0" y="0"/>
                </a:moveTo>
                <a:lnTo>
                  <a:pt x="1523" y="0"/>
                </a:lnTo>
              </a:path>
            </a:pathLst>
          </a:custGeom>
          <a:ln w="3175">
            <a:solidFill>
              <a:srgbClr val="A09274"/>
            </a:solidFill>
          </a:ln>
        </p:spPr>
        <p:txBody>
          <a:bodyPr wrap="square" lIns="0" tIns="0" rIns="0" bIns="0" rtlCol="0"/>
          <a:lstStyle/>
          <a:p>
            <a:endParaRPr/>
          </a:p>
        </p:txBody>
      </p:sp>
      <p:sp>
        <p:nvSpPr>
          <p:cNvPr id="176" name="object 131"/>
          <p:cNvSpPr/>
          <p:nvPr/>
        </p:nvSpPr>
        <p:spPr>
          <a:xfrm>
            <a:off x="2945008" y="3654937"/>
            <a:ext cx="483107" cy="4571"/>
          </a:xfrm>
          <a:prstGeom prst="rect">
            <a:avLst/>
          </a:prstGeom>
          <a:blipFill>
            <a:blip r:embed="rId28" cstate="print"/>
            <a:stretch>
              <a:fillRect/>
            </a:stretch>
          </a:blipFill>
        </p:spPr>
        <p:txBody>
          <a:bodyPr wrap="square" lIns="0" tIns="0" rIns="0" bIns="0" rtlCol="0"/>
          <a:lstStyle/>
          <a:p>
            <a:endParaRPr/>
          </a:p>
        </p:txBody>
      </p:sp>
      <p:sp>
        <p:nvSpPr>
          <p:cNvPr id="177" name="object 132"/>
          <p:cNvSpPr/>
          <p:nvPr/>
        </p:nvSpPr>
        <p:spPr>
          <a:xfrm>
            <a:off x="3164464" y="3658748"/>
            <a:ext cx="1905" cy="0"/>
          </a:xfrm>
          <a:custGeom>
            <a:avLst/>
            <a:gdLst/>
            <a:ahLst/>
            <a:cxnLst/>
            <a:rect l="l" t="t" r="r" b="b"/>
            <a:pathLst>
              <a:path w="1905">
                <a:moveTo>
                  <a:pt x="0" y="0"/>
                </a:moveTo>
                <a:lnTo>
                  <a:pt x="1523" y="0"/>
                </a:lnTo>
              </a:path>
            </a:pathLst>
          </a:custGeom>
          <a:ln w="3175">
            <a:solidFill>
              <a:srgbClr val="484F47"/>
            </a:solidFill>
          </a:ln>
        </p:spPr>
        <p:txBody>
          <a:bodyPr wrap="square" lIns="0" tIns="0" rIns="0" bIns="0" rtlCol="0"/>
          <a:lstStyle/>
          <a:p>
            <a:endParaRPr/>
          </a:p>
        </p:txBody>
      </p:sp>
      <p:sp>
        <p:nvSpPr>
          <p:cNvPr id="178" name="object 133"/>
          <p:cNvSpPr/>
          <p:nvPr/>
        </p:nvSpPr>
        <p:spPr>
          <a:xfrm>
            <a:off x="2943484" y="3657986"/>
            <a:ext cx="481584" cy="3047"/>
          </a:xfrm>
          <a:prstGeom prst="rect">
            <a:avLst/>
          </a:prstGeom>
          <a:blipFill>
            <a:blip r:embed="rId29" cstate="print"/>
            <a:stretch>
              <a:fillRect/>
            </a:stretch>
          </a:blipFill>
        </p:spPr>
        <p:txBody>
          <a:bodyPr wrap="square" lIns="0" tIns="0" rIns="0" bIns="0" rtlCol="0"/>
          <a:lstStyle/>
          <a:p>
            <a:endParaRPr/>
          </a:p>
        </p:txBody>
      </p:sp>
      <p:sp>
        <p:nvSpPr>
          <p:cNvPr id="179" name="object 134"/>
          <p:cNvSpPr/>
          <p:nvPr/>
        </p:nvSpPr>
        <p:spPr>
          <a:xfrm>
            <a:off x="3182752" y="3660272"/>
            <a:ext cx="1905" cy="0"/>
          </a:xfrm>
          <a:custGeom>
            <a:avLst/>
            <a:gdLst/>
            <a:ahLst/>
            <a:cxnLst/>
            <a:rect l="l" t="t" r="r" b="b"/>
            <a:pathLst>
              <a:path w="1905">
                <a:moveTo>
                  <a:pt x="0" y="0"/>
                </a:moveTo>
                <a:lnTo>
                  <a:pt x="1523" y="0"/>
                </a:lnTo>
              </a:path>
            </a:pathLst>
          </a:custGeom>
          <a:ln w="3175">
            <a:solidFill>
              <a:srgbClr val="969C96"/>
            </a:solidFill>
          </a:ln>
        </p:spPr>
        <p:txBody>
          <a:bodyPr wrap="square" lIns="0" tIns="0" rIns="0" bIns="0" rtlCol="0"/>
          <a:lstStyle/>
          <a:p>
            <a:endParaRPr/>
          </a:p>
        </p:txBody>
      </p:sp>
      <p:sp>
        <p:nvSpPr>
          <p:cNvPr id="180" name="object 135"/>
          <p:cNvSpPr/>
          <p:nvPr/>
        </p:nvSpPr>
        <p:spPr>
          <a:xfrm>
            <a:off x="3185800" y="3660272"/>
            <a:ext cx="1905" cy="0"/>
          </a:xfrm>
          <a:custGeom>
            <a:avLst/>
            <a:gdLst/>
            <a:ahLst/>
            <a:cxnLst/>
            <a:rect l="l" t="t" r="r" b="b"/>
            <a:pathLst>
              <a:path w="1905">
                <a:moveTo>
                  <a:pt x="0" y="0"/>
                </a:moveTo>
                <a:lnTo>
                  <a:pt x="1523" y="0"/>
                </a:lnTo>
              </a:path>
            </a:pathLst>
          </a:custGeom>
          <a:ln w="3175">
            <a:solidFill>
              <a:srgbClr val="92958C"/>
            </a:solidFill>
          </a:ln>
        </p:spPr>
        <p:txBody>
          <a:bodyPr wrap="square" lIns="0" tIns="0" rIns="0" bIns="0" rtlCol="0"/>
          <a:lstStyle/>
          <a:p>
            <a:endParaRPr/>
          </a:p>
        </p:txBody>
      </p:sp>
      <p:sp>
        <p:nvSpPr>
          <p:cNvPr id="181" name="object 136"/>
          <p:cNvSpPr/>
          <p:nvPr/>
        </p:nvSpPr>
        <p:spPr>
          <a:xfrm>
            <a:off x="3193419" y="3660272"/>
            <a:ext cx="1905" cy="0"/>
          </a:xfrm>
          <a:custGeom>
            <a:avLst/>
            <a:gdLst/>
            <a:ahLst/>
            <a:cxnLst/>
            <a:rect l="l" t="t" r="r" b="b"/>
            <a:pathLst>
              <a:path w="1905">
                <a:moveTo>
                  <a:pt x="0" y="0"/>
                </a:moveTo>
                <a:lnTo>
                  <a:pt x="1523" y="0"/>
                </a:lnTo>
              </a:path>
            </a:pathLst>
          </a:custGeom>
          <a:ln w="3175">
            <a:solidFill>
              <a:srgbClr val="747A71"/>
            </a:solidFill>
          </a:ln>
        </p:spPr>
        <p:txBody>
          <a:bodyPr wrap="square" lIns="0" tIns="0" rIns="0" bIns="0" rtlCol="0"/>
          <a:lstStyle/>
          <a:p>
            <a:endParaRPr/>
          </a:p>
        </p:txBody>
      </p:sp>
      <p:sp>
        <p:nvSpPr>
          <p:cNvPr id="182" name="object 137"/>
          <p:cNvSpPr/>
          <p:nvPr/>
        </p:nvSpPr>
        <p:spPr>
          <a:xfrm>
            <a:off x="3196468" y="3660272"/>
            <a:ext cx="1905" cy="0"/>
          </a:xfrm>
          <a:custGeom>
            <a:avLst/>
            <a:gdLst/>
            <a:ahLst/>
            <a:cxnLst/>
            <a:rect l="l" t="t" r="r" b="b"/>
            <a:pathLst>
              <a:path w="1905">
                <a:moveTo>
                  <a:pt x="0" y="0"/>
                </a:moveTo>
                <a:lnTo>
                  <a:pt x="1523" y="0"/>
                </a:lnTo>
              </a:path>
            </a:pathLst>
          </a:custGeom>
          <a:ln w="3175">
            <a:solidFill>
              <a:srgbClr val="6E736A"/>
            </a:solidFill>
          </a:ln>
        </p:spPr>
        <p:txBody>
          <a:bodyPr wrap="square" lIns="0" tIns="0" rIns="0" bIns="0" rtlCol="0"/>
          <a:lstStyle/>
          <a:p>
            <a:endParaRPr/>
          </a:p>
        </p:txBody>
      </p:sp>
      <p:sp>
        <p:nvSpPr>
          <p:cNvPr id="183" name="object 138"/>
          <p:cNvSpPr/>
          <p:nvPr/>
        </p:nvSpPr>
        <p:spPr>
          <a:xfrm>
            <a:off x="3518032" y="3660272"/>
            <a:ext cx="1905" cy="0"/>
          </a:xfrm>
          <a:custGeom>
            <a:avLst/>
            <a:gdLst/>
            <a:ahLst/>
            <a:cxnLst/>
            <a:rect l="l" t="t" r="r" b="b"/>
            <a:pathLst>
              <a:path w="1905">
                <a:moveTo>
                  <a:pt x="0" y="0"/>
                </a:moveTo>
                <a:lnTo>
                  <a:pt x="1523" y="0"/>
                </a:lnTo>
              </a:path>
            </a:pathLst>
          </a:custGeom>
          <a:ln w="3175">
            <a:solidFill>
              <a:srgbClr val="9F9C8E"/>
            </a:solidFill>
          </a:ln>
        </p:spPr>
        <p:txBody>
          <a:bodyPr wrap="square" lIns="0" tIns="0" rIns="0" bIns="0" rtlCol="0"/>
          <a:lstStyle/>
          <a:p>
            <a:endParaRPr/>
          </a:p>
        </p:txBody>
      </p:sp>
      <p:sp>
        <p:nvSpPr>
          <p:cNvPr id="184" name="object 139"/>
          <p:cNvSpPr/>
          <p:nvPr/>
        </p:nvSpPr>
        <p:spPr>
          <a:xfrm>
            <a:off x="3522604" y="3660272"/>
            <a:ext cx="1905" cy="0"/>
          </a:xfrm>
          <a:custGeom>
            <a:avLst/>
            <a:gdLst/>
            <a:ahLst/>
            <a:cxnLst/>
            <a:rect l="l" t="t" r="r" b="b"/>
            <a:pathLst>
              <a:path w="1905">
                <a:moveTo>
                  <a:pt x="0" y="0"/>
                </a:moveTo>
                <a:lnTo>
                  <a:pt x="1523" y="0"/>
                </a:lnTo>
              </a:path>
            </a:pathLst>
          </a:custGeom>
          <a:ln w="3175">
            <a:solidFill>
              <a:srgbClr val="8C877B"/>
            </a:solidFill>
          </a:ln>
        </p:spPr>
        <p:txBody>
          <a:bodyPr wrap="square" lIns="0" tIns="0" rIns="0" bIns="0" rtlCol="0"/>
          <a:lstStyle/>
          <a:p>
            <a:endParaRPr/>
          </a:p>
        </p:txBody>
      </p:sp>
      <p:sp>
        <p:nvSpPr>
          <p:cNvPr id="185" name="object 140"/>
          <p:cNvSpPr/>
          <p:nvPr/>
        </p:nvSpPr>
        <p:spPr>
          <a:xfrm>
            <a:off x="3525652" y="3660272"/>
            <a:ext cx="1905" cy="0"/>
          </a:xfrm>
          <a:custGeom>
            <a:avLst/>
            <a:gdLst/>
            <a:ahLst/>
            <a:cxnLst/>
            <a:rect l="l" t="t" r="r" b="b"/>
            <a:pathLst>
              <a:path w="1905">
                <a:moveTo>
                  <a:pt x="0" y="0"/>
                </a:moveTo>
                <a:lnTo>
                  <a:pt x="1523" y="0"/>
                </a:lnTo>
              </a:path>
            </a:pathLst>
          </a:custGeom>
          <a:ln w="3175">
            <a:solidFill>
              <a:srgbClr val="858072"/>
            </a:solidFill>
          </a:ln>
        </p:spPr>
        <p:txBody>
          <a:bodyPr wrap="square" lIns="0" tIns="0" rIns="0" bIns="0" rtlCol="0"/>
          <a:lstStyle/>
          <a:p>
            <a:endParaRPr/>
          </a:p>
        </p:txBody>
      </p:sp>
      <p:sp>
        <p:nvSpPr>
          <p:cNvPr id="186" name="object 141"/>
          <p:cNvSpPr/>
          <p:nvPr/>
        </p:nvSpPr>
        <p:spPr>
          <a:xfrm>
            <a:off x="3528700" y="3660272"/>
            <a:ext cx="1905" cy="0"/>
          </a:xfrm>
          <a:custGeom>
            <a:avLst/>
            <a:gdLst/>
            <a:ahLst/>
            <a:cxnLst/>
            <a:rect l="l" t="t" r="r" b="b"/>
            <a:pathLst>
              <a:path w="1905">
                <a:moveTo>
                  <a:pt x="0" y="0"/>
                </a:moveTo>
                <a:lnTo>
                  <a:pt x="1523" y="0"/>
                </a:lnTo>
              </a:path>
            </a:pathLst>
          </a:custGeom>
          <a:ln w="3175">
            <a:solidFill>
              <a:srgbClr val="9F9B92"/>
            </a:solidFill>
          </a:ln>
        </p:spPr>
        <p:txBody>
          <a:bodyPr wrap="square" lIns="0" tIns="0" rIns="0" bIns="0" rtlCol="0"/>
          <a:lstStyle/>
          <a:p>
            <a:endParaRPr/>
          </a:p>
        </p:txBody>
      </p:sp>
      <p:sp>
        <p:nvSpPr>
          <p:cNvPr id="187" name="object 142"/>
          <p:cNvSpPr/>
          <p:nvPr/>
        </p:nvSpPr>
        <p:spPr>
          <a:xfrm>
            <a:off x="2943484" y="3659510"/>
            <a:ext cx="481584" cy="3047"/>
          </a:xfrm>
          <a:prstGeom prst="rect">
            <a:avLst/>
          </a:prstGeom>
          <a:blipFill>
            <a:blip r:embed="rId30" cstate="print"/>
            <a:stretch>
              <a:fillRect/>
            </a:stretch>
          </a:blipFill>
        </p:spPr>
        <p:txBody>
          <a:bodyPr wrap="square" lIns="0" tIns="0" rIns="0" bIns="0" rtlCol="0"/>
          <a:lstStyle/>
          <a:p>
            <a:endParaRPr/>
          </a:p>
        </p:txBody>
      </p:sp>
      <p:sp>
        <p:nvSpPr>
          <p:cNvPr id="188" name="object 143"/>
          <p:cNvSpPr/>
          <p:nvPr/>
        </p:nvSpPr>
        <p:spPr>
          <a:xfrm>
            <a:off x="3208660" y="3661795"/>
            <a:ext cx="1905" cy="0"/>
          </a:xfrm>
          <a:custGeom>
            <a:avLst/>
            <a:gdLst/>
            <a:ahLst/>
            <a:cxnLst/>
            <a:rect l="l" t="t" r="r" b="b"/>
            <a:pathLst>
              <a:path w="1905">
                <a:moveTo>
                  <a:pt x="0" y="0"/>
                </a:moveTo>
                <a:lnTo>
                  <a:pt x="1523" y="0"/>
                </a:lnTo>
              </a:path>
            </a:pathLst>
          </a:custGeom>
          <a:ln w="3175">
            <a:solidFill>
              <a:srgbClr val="80817D"/>
            </a:solidFill>
          </a:ln>
        </p:spPr>
        <p:txBody>
          <a:bodyPr wrap="square" lIns="0" tIns="0" rIns="0" bIns="0" rtlCol="0"/>
          <a:lstStyle/>
          <a:p>
            <a:endParaRPr/>
          </a:p>
        </p:txBody>
      </p:sp>
      <p:sp>
        <p:nvSpPr>
          <p:cNvPr id="189" name="object 144"/>
          <p:cNvSpPr/>
          <p:nvPr/>
        </p:nvSpPr>
        <p:spPr>
          <a:xfrm>
            <a:off x="3211708" y="3661795"/>
            <a:ext cx="1905" cy="0"/>
          </a:xfrm>
          <a:custGeom>
            <a:avLst/>
            <a:gdLst/>
            <a:ahLst/>
            <a:cxnLst/>
            <a:rect l="l" t="t" r="r" b="b"/>
            <a:pathLst>
              <a:path w="1905">
                <a:moveTo>
                  <a:pt x="0" y="0"/>
                </a:moveTo>
                <a:lnTo>
                  <a:pt x="1523" y="0"/>
                </a:lnTo>
              </a:path>
            </a:pathLst>
          </a:custGeom>
          <a:ln w="3175">
            <a:solidFill>
              <a:srgbClr val="6E6F69"/>
            </a:solidFill>
          </a:ln>
        </p:spPr>
        <p:txBody>
          <a:bodyPr wrap="square" lIns="0" tIns="0" rIns="0" bIns="0" rtlCol="0"/>
          <a:lstStyle/>
          <a:p>
            <a:endParaRPr/>
          </a:p>
        </p:txBody>
      </p:sp>
      <p:sp>
        <p:nvSpPr>
          <p:cNvPr id="190" name="object 145"/>
          <p:cNvSpPr/>
          <p:nvPr/>
        </p:nvSpPr>
        <p:spPr>
          <a:xfrm>
            <a:off x="3470788" y="3675511"/>
            <a:ext cx="1905" cy="0"/>
          </a:xfrm>
          <a:custGeom>
            <a:avLst/>
            <a:gdLst/>
            <a:ahLst/>
            <a:cxnLst/>
            <a:rect l="l" t="t" r="r" b="b"/>
            <a:pathLst>
              <a:path w="1905">
                <a:moveTo>
                  <a:pt x="0" y="0"/>
                </a:moveTo>
                <a:lnTo>
                  <a:pt x="1523" y="0"/>
                </a:lnTo>
              </a:path>
            </a:pathLst>
          </a:custGeom>
          <a:ln w="3175">
            <a:solidFill>
              <a:srgbClr val="9C9787"/>
            </a:solidFill>
          </a:ln>
        </p:spPr>
        <p:txBody>
          <a:bodyPr wrap="square" lIns="0" tIns="0" rIns="0" bIns="0" rtlCol="0"/>
          <a:lstStyle/>
          <a:p>
            <a:endParaRPr/>
          </a:p>
        </p:txBody>
      </p:sp>
      <p:sp>
        <p:nvSpPr>
          <p:cNvPr id="191" name="object 146"/>
          <p:cNvSpPr/>
          <p:nvPr/>
        </p:nvSpPr>
        <p:spPr>
          <a:xfrm>
            <a:off x="3214756" y="3661034"/>
            <a:ext cx="336803" cy="22859"/>
          </a:xfrm>
          <a:prstGeom prst="rect">
            <a:avLst/>
          </a:prstGeom>
          <a:blipFill>
            <a:blip r:embed="rId31" cstate="print"/>
            <a:stretch>
              <a:fillRect/>
            </a:stretch>
          </a:blipFill>
        </p:spPr>
        <p:txBody>
          <a:bodyPr wrap="square" lIns="0" tIns="0" rIns="0" bIns="0" rtlCol="0"/>
          <a:lstStyle/>
          <a:p>
            <a:endParaRPr/>
          </a:p>
        </p:txBody>
      </p:sp>
      <p:sp>
        <p:nvSpPr>
          <p:cNvPr id="192" name="object 147"/>
          <p:cNvSpPr/>
          <p:nvPr/>
        </p:nvSpPr>
        <p:spPr>
          <a:xfrm>
            <a:off x="3418972" y="3683131"/>
            <a:ext cx="1905" cy="0"/>
          </a:xfrm>
          <a:custGeom>
            <a:avLst/>
            <a:gdLst/>
            <a:ahLst/>
            <a:cxnLst/>
            <a:rect l="l" t="t" r="r" b="b"/>
            <a:pathLst>
              <a:path w="1905">
                <a:moveTo>
                  <a:pt x="0" y="0"/>
                </a:moveTo>
                <a:lnTo>
                  <a:pt x="1523" y="0"/>
                </a:lnTo>
              </a:path>
            </a:pathLst>
          </a:custGeom>
          <a:ln w="3175">
            <a:solidFill>
              <a:srgbClr val="A49E8D"/>
            </a:solidFill>
          </a:ln>
        </p:spPr>
        <p:txBody>
          <a:bodyPr wrap="square" lIns="0" tIns="0" rIns="0" bIns="0" rtlCol="0"/>
          <a:lstStyle/>
          <a:p>
            <a:endParaRPr/>
          </a:p>
        </p:txBody>
      </p:sp>
      <p:sp>
        <p:nvSpPr>
          <p:cNvPr id="193" name="object 148"/>
          <p:cNvSpPr/>
          <p:nvPr/>
        </p:nvSpPr>
        <p:spPr>
          <a:xfrm>
            <a:off x="3236092" y="3682369"/>
            <a:ext cx="315467" cy="3047"/>
          </a:xfrm>
          <a:prstGeom prst="rect">
            <a:avLst/>
          </a:prstGeom>
          <a:blipFill>
            <a:blip r:embed="rId32" cstate="print"/>
            <a:stretch>
              <a:fillRect/>
            </a:stretch>
          </a:blipFill>
        </p:spPr>
        <p:txBody>
          <a:bodyPr wrap="square" lIns="0" tIns="0" rIns="0" bIns="0" rtlCol="0"/>
          <a:lstStyle/>
          <a:p>
            <a:endParaRPr/>
          </a:p>
        </p:txBody>
      </p:sp>
      <p:sp>
        <p:nvSpPr>
          <p:cNvPr id="194" name="object 149"/>
          <p:cNvSpPr/>
          <p:nvPr/>
        </p:nvSpPr>
        <p:spPr>
          <a:xfrm>
            <a:off x="3429640" y="3684655"/>
            <a:ext cx="1905" cy="0"/>
          </a:xfrm>
          <a:custGeom>
            <a:avLst/>
            <a:gdLst/>
            <a:ahLst/>
            <a:cxnLst/>
            <a:rect l="l" t="t" r="r" b="b"/>
            <a:pathLst>
              <a:path w="1905">
                <a:moveTo>
                  <a:pt x="0" y="0"/>
                </a:moveTo>
                <a:lnTo>
                  <a:pt x="1523" y="0"/>
                </a:lnTo>
              </a:path>
            </a:pathLst>
          </a:custGeom>
          <a:ln w="3175">
            <a:solidFill>
              <a:srgbClr val="B1AB9C"/>
            </a:solidFill>
          </a:ln>
        </p:spPr>
        <p:txBody>
          <a:bodyPr wrap="square" lIns="0" tIns="0" rIns="0" bIns="0" rtlCol="0"/>
          <a:lstStyle/>
          <a:p>
            <a:endParaRPr/>
          </a:p>
        </p:txBody>
      </p:sp>
      <p:sp>
        <p:nvSpPr>
          <p:cNvPr id="195" name="object 150"/>
          <p:cNvSpPr/>
          <p:nvPr/>
        </p:nvSpPr>
        <p:spPr>
          <a:xfrm>
            <a:off x="2931292" y="3662557"/>
            <a:ext cx="237744" cy="53339"/>
          </a:xfrm>
          <a:prstGeom prst="rect">
            <a:avLst/>
          </a:prstGeom>
          <a:blipFill>
            <a:blip r:embed="rId33" cstate="print"/>
            <a:stretch>
              <a:fillRect/>
            </a:stretch>
          </a:blipFill>
        </p:spPr>
        <p:txBody>
          <a:bodyPr wrap="square" lIns="0" tIns="0" rIns="0" bIns="0" rtlCol="0"/>
          <a:lstStyle/>
          <a:p>
            <a:endParaRPr/>
          </a:p>
        </p:txBody>
      </p:sp>
      <p:sp>
        <p:nvSpPr>
          <p:cNvPr id="196" name="object 151"/>
          <p:cNvSpPr/>
          <p:nvPr/>
        </p:nvSpPr>
        <p:spPr>
          <a:xfrm>
            <a:off x="3054736" y="3715136"/>
            <a:ext cx="1905" cy="0"/>
          </a:xfrm>
          <a:custGeom>
            <a:avLst/>
            <a:gdLst/>
            <a:ahLst/>
            <a:cxnLst/>
            <a:rect l="l" t="t" r="r" b="b"/>
            <a:pathLst>
              <a:path w="1905">
                <a:moveTo>
                  <a:pt x="0" y="0"/>
                </a:moveTo>
                <a:lnTo>
                  <a:pt x="1523" y="0"/>
                </a:lnTo>
              </a:path>
            </a:pathLst>
          </a:custGeom>
          <a:ln w="3175">
            <a:solidFill>
              <a:srgbClr val="6A644C"/>
            </a:solidFill>
          </a:ln>
        </p:spPr>
        <p:txBody>
          <a:bodyPr wrap="square" lIns="0" tIns="0" rIns="0" bIns="0" rtlCol="0"/>
          <a:lstStyle/>
          <a:p>
            <a:endParaRPr/>
          </a:p>
        </p:txBody>
      </p:sp>
      <p:sp>
        <p:nvSpPr>
          <p:cNvPr id="197" name="object 152"/>
          <p:cNvSpPr/>
          <p:nvPr/>
        </p:nvSpPr>
        <p:spPr>
          <a:xfrm>
            <a:off x="3207136" y="3718184"/>
            <a:ext cx="1905" cy="0"/>
          </a:xfrm>
          <a:custGeom>
            <a:avLst/>
            <a:gdLst/>
            <a:ahLst/>
            <a:cxnLst/>
            <a:rect l="l" t="t" r="r" b="b"/>
            <a:pathLst>
              <a:path w="1905">
                <a:moveTo>
                  <a:pt x="0" y="0"/>
                </a:moveTo>
                <a:lnTo>
                  <a:pt x="1523" y="0"/>
                </a:lnTo>
              </a:path>
            </a:pathLst>
          </a:custGeom>
          <a:ln w="3175">
            <a:solidFill>
              <a:srgbClr val="8E897C"/>
            </a:solidFill>
          </a:ln>
        </p:spPr>
        <p:txBody>
          <a:bodyPr wrap="square" lIns="0" tIns="0" rIns="0" bIns="0" rtlCol="0"/>
          <a:lstStyle/>
          <a:p>
            <a:endParaRPr/>
          </a:p>
        </p:txBody>
      </p:sp>
      <p:sp>
        <p:nvSpPr>
          <p:cNvPr id="198" name="object 153"/>
          <p:cNvSpPr/>
          <p:nvPr/>
        </p:nvSpPr>
        <p:spPr>
          <a:xfrm>
            <a:off x="2931292" y="3683893"/>
            <a:ext cx="621792" cy="48767"/>
          </a:xfrm>
          <a:prstGeom prst="rect">
            <a:avLst/>
          </a:prstGeom>
          <a:blipFill>
            <a:blip r:embed="rId34" cstate="print"/>
            <a:stretch>
              <a:fillRect/>
            </a:stretch>
          </a:blipFill>
        </p:spPr>
        <p:txBody>
          <a:bodyPr wrap="square" lIns="0" tIns="0" rIns="0" bIns="0" rtlCol="0"/>
          <a:lstStyle/>
          <a:p>
            <a:endParaRPr/>
          </a:p>
        </p:txBody>
      </p:sp>
      <p:sp>
        <p:nvSpPr>
          <p:cNvPr id="199" name="object 154"/>
          <p:cNvSpPr/>
          <p:nvPr/>
        </p:nvSpPr>
        <p:spPr>
          <a:xfrm>
            <a:off x="3056260" y="3731899"/>
            <a:ext cx="1905" cy="0"/>
          </a:xfrm>
          <a:custGeom>
            <a:avLst/>
            <a:gdLst/>
            <a:ahLst/>
            <a:cxnLst/>
            <a:rect l="l" t="t" r="r" b="b"/>
            <a:pathLst>
              <a:path w="1905">
                <a:moveTo>
                  <a:pt x="0" y="0"/>
                </a:moveTo>
                <a:lnTo>
                  <a:pt x="1523" y="0"/>
                </a:lnTo>
              </a:path>
            </a:pathLst>
          </a:custGeom>
          <a:ln w="3175">
            <a:solidFill>
              <a:srgbClr val="9E9C90"/>
            </a:solidFill>
          </a:ln>
        </p:spPr>
        <p:txBody>
          <a:bodyPr wrap="square" lIns="0" tIns="0" rIns="0" bIns="0" rtlCol="0"/>
          <a:lstStyle/>
          <a:p>
            <a:endParaRPr/>
          </a:p>
        </p:txBody>
      </p:sp>
      <p:sp>
        <p:nvSpPr>
          <p:cNvPr id="200" name="object 155"/>
          <p:cNvSpPr/>
          <p:nvPr/>
        </p:nvSpPr>
        <p:spPr>
          <a:xfrm>
            <a:off x="3009016" y="3731137"/>
            <a:ext cx="541020" cy="3047"/>
          </a:xfrm>
          <a:prstGeom prst="rect">
            <a:avLst/>
          </a:prstGeom>
          <a:blipFill>
            <a:blip r:embed="rId35" cstate="print"/>
            <a:stretch>
              <a:fillRect/>
            </a:stretch>
          </a:blipFill>
        </p:spPr>
        <p:txBody>
          <a:bodyPr wrap="square" lIns="0" tIns="0" rIns="0" bIns="0" rtlCol="0"/>
          <a:lstStyle/>
          <a:p>
            <a:endParaRPr/>
          </a:p>
        </p:txBody>
      </p:sp>
      <p:sp>
        <p:nvSpPr>
          <p:cNvPr id="201" name="object 156"/>
          <p:cNvSpPr/>
          <p:nvPr/>
        </p:nvSpPr>
        <p:spPr>
          <a:xfrm>
            <a:off x="3063880" y="3733424"/>
            <a:ext cx="1905" cy="0"/>
          </a:xfrm>
          <a:custGeom>
            <a:avLst/>
            <a:gdLst/>
            <a:ahLst/>
            <a:cxnLst/>
            <a:rect l="l" t="t" r="r" b="b"/>
            <a:pathLst>
              <a:path w="1905">
                <a:moveTo>
                  <a:pt x="0" y="0"/>
                </a:moveTo>
                <a:lnTo>
                  <a:pt x="1523" y="0"/>
                </a:lnTo>
              </a:path>
            </a:pathLst>
          </a:custGeom>
          <a:ln w="3175">
            <a:solidFill>
              <a:srgbClr val="847D6D"/>
            </a:solidFill>
          </a:ln>
        </p:spPr>
        <p:txBody>
          <a:bodyPr wrap="square" lIns="0" tIns="0" rIns="0" bIns="0" rtlCol="0"/>
          <a:lstStyle/>
          <a:p>
            <a:endParaRPr/>
          </a:p>
        </p:txBody>
      </p:sp>
      <p:sp>
        <p:nvSpPr>
          <p:cNvPr id="202" name="object 157"/>
          <p:cNvSpPr/>
          <p:nvPr/>
        </p:nvSpPr>
        <p:spPr>
          <a:xfrm>
            <a:off x="3066928" y="3733424"/>
            <a:ext cx="1905" cy="0"/>
          </a:xfrm>
          <a:custGeom>
            <a:avLst/>
            <a:gdLst/>
            <a:ahLst/>
            <a:cxnLst/>
            <a:rect l="l" t="t" r="r" b="b"/>
            <a:pathLst>
              <a:path w="1905">
                <a:moveTo>
                  <a:pt x="0" y="0"/>
                </a:moveTo>
                <a:lnTo>
                  <a:pt x="1523" y="0"/>
                </a:lnTo>
              </a:path>
            </a:pathLst>
          </a:custGeom>
          <a:ln w="3175">
            <a:solidFill>
              <a:srgbClr val="80765F"/>
            </a:solidFill>
          </a:ln>
        </p:spPr>
        <p:txBody>
          <a:bodyPr wrap="square" lIns="0" tIns="0" rIns="0" bIns="0" rtlCol="0"/>
          <a:lstStyle/>
          <a:p>
            <a:endParaRPr/>
          </a:p>
        </p:txBody>
      </p:sp>
      <p:sp>
        <p:nvSpPr>
          <p:cNvPr id="203" name="object 158"/>
          <p:cNvSpPr/>
          <p:nvPr/>
        </p:nvSpPr>
        <p:spPr>
          <a:xfrm>
            <a:off x="3009016" y="3732661"/>
            <a:ext cx="539496" cy="18287"/>
          </a:xfrm>
          <a:prstGeom prst="rect">
            <a:avLst/>
          </a:prstGeom>
          <a:blipFill>
            <a:blip r:embed="rId36" cstate="print"/>
            <a:stretch>
              <a:fillRect/>
            </a:stretch>
          </a:blipFill>
        </p:spPr>
        <p:txBody>
          <a:bodyPr wrap="square" lIns="0" tIns="0" rIns="0" bIns="0" rtlCol="0"/>
          <a:lstStyle/>
          <a:p>
            <a:endParaRPr/>
          </a:p>
        </p:txBody>
      </p:sp>
      <p:sp>
        <p:nvSpPr>
          <p:cNvPr id="204" name="object 159"/>
          <p:cNvSpPr/>
          <p:nvPr/>
        </p:nvSpPr>
        <p:spPr>
          <a:xfrm>
            <a:off x="3141604" y="3750187"/>
            <a:ext cx="1905" cy="0"/>
          </a:xfrm>
          <a:custGeom>
            <a:avLst/>
            <a:gdLst/>
            <a:ahLst/>
            <a:cxnLst/>
            <a:rect l="l" t="t" r="r" b="b"/>
            <a:pathLst>
              <a:path w="1905">
                <a:moveTo>
                  <a:pt x="0" y="0"/>
                </a:moveTo>
                <a:lnTo>
                  <a:pt x="1523" y="0"/>
                </a:lnTo>
              </a:path>
            </a:pathLst>
          </a:custGeom>
          <a:ln w="3175">
            <a:solidFill>
              <a:srgbClr val="868175"/>
            </a:solidFill>
          </a:ln>
        </p:spPr>
        <p:txBody>
          <a:bodyPr wrap="square" lIns="0" tIns="0" rIns="0" bIns="0" rtlCol="0"/>
          <a:lstStyle/>
          <a:p>
            <a:endParaRPr/>
          </a:p>
        </p:txBody>
      </p:sp>
      <p:sp>
        <p:nvSpPr>
          <p:cNvPr id="205" name="object 160"/>
          <p:cNvSpPr/>
          <p:nvPr/>
        </p:nvSpPr>
        <p:spPr>
          <a:xfrm>
            <a:off x="3019684" y="3751711"/>
            <a:ext cx="1905" cy="0"/>
          </a:xfrm>
          <a:custGeom>
            <a:avLst/>
            <a:gdLst/>
            <a:ahLst/>
            <a:cxnLst/>
            <a:rect l="l" t="t" r="r" b="b"/>
            <a:pathLst>
              <a:path w="1905">
                <a:moveTo>
                  <a:pt x="0" y="0"/>
                </a:moveTo>
                <a:lnTo>
                  <a:pt x="1523" y="0"/>
                </a:lnTo>
              </a:path>
            </a:pathLst>
          </a:custGeom>
          <a:ln w="3175">
            <a:solidFill>
              <a:srgbClr val="938874"/>
            </a:solidFill>
          </a:ln>
        </p:spPr>
        <p:txBody>
          <a:bodyPr wrap="square" lIns="0" tIns="0" rIns="0" bIns="0" rtlCol="0"/>
          <a:lstStyle/>
          <a:p>
            <a:endParaRPr/>
          </a:p>
        </p:txBody>
      </p:sp>
      <p:sp>
        <p:nvSpPr>
          <p:cNvPr id="206" name="object 161"/>
          <p:cNvSpPr/>
          <p:nvPr/>
        </p:nvSpPr>
        <p:spPr>
          <a:xfrm>
            <a:off x="3022732" y="3749425"/>
            <a:ext cx="512064" cy="3047"/>
          </a:xfrm>
          <a:prstGeom prst="rect">
            <a:avLst/>
          </a:prstGeom>
          <a:blipFill>
            <a:blip r:embed="rId37" cstate="print"/>
            <a:stretch>
              <a:fillRect/>
            </a:stretch>
          </a:blipFill>
        </p:spPr>
        <p:txBody>
          <a:bodyPr wrap="square" lIns="0" tIns="0" rIns="0" bIns="0" rtlCol="0"/>
          <a:lstStyle/>
          <a:p>
            <a:endParaRPr/>
          </a:p>
        </p:txBody>
      </p:sp>
      <p:sp>
        <p:nvSpPr>
          <p:cNvPr id="207" name="object 162"/>
          <p:cNvSpPr/>
          <p:nvPr/>
        </p:nvSpPr>
        <p:spPr>
          <a:xfrm>
            <a:off x="3271144" y="3751711"/>
            <a:ext cx="1905" cy="0"/>
          </a:xfrm>
          <a:custGeom>
            <a:avLst/>
            <a:gdLst/>
            <a:ahLst/>
            <a:cxnLst/>
            <a:rect l="l" t="t" r="r" b="b"/>
            <a:pathLst>
              <a:path w="1905">
                <a:moveTo>
                  <a:pt x="0" y="0"/>
                </a:moveTo>
                <a:lnTo>
                  <a:pt x="1523" y="0"/>
                </a:lnTo>
              </a:path>
            </a:pathLst>
          </a:custGeom>
          <a:ln w="3175">
            <a:solidFill>
              <a:srgbClr val="7E807B"/>
            </a:solidFill>
          </a:ln>
        </p:spPr>
        <p:txBody>
          <a:bodyPr wrap="square" lIns="0" tIns="0" rIns="0" bIns="0" rtlCol="0"/>
          <a:lstStyle/>
          <a:p>
            <a:endParaRPr/>
          </a:p>
        </p:txBody>
      </p:sp>
      <p:sp>
        <p:nvSpPr>
          <p:cNvPr id="208" name="object 163"/>
          <p:cNvSpPr/>
          <p:nvPr/>
        </p:nvSpPr>
        <p:spPr>
          <a:xfrm>
            <a:off x="3022732" y="3750949"/>
            <a:ext cx="509016" cy="3047"/>
          </a:xfrm>
          <a:prstGeom prst="rect">
            <a:avLst/>
          </a:prstGeom>
          <a:blipFill>
            <a:blip r:embed="rId38" cstate="print"/>
            <a:stretch>
              <a:fillRect/>
            </a:stretch>
          </a:blipFill>
        </p:spPr>
        <p:txBody>
          <a:bodyPr wrap="square" lIns="0" tIns="0" rIns="0" bIns="0" rtlCol="0"/>
          <a:lstStyle/>
          <a:p>
            <a:endParaRPr/>
          </a:p>
        </p:txBody>
      </p:sp>
      <p:sp>
        <p:nvSpPr>
          <p:cNvPr id="209" name="object 164"/>
          <p:cNvSpPr/>
          <p:nvPr/>
        </p:nvSpPr>
        <p:spPr>
          <a:xfrm>
            <a:off x="3278764" y="3753236"/>
            <a:ext cx="1905" cy="0"/>
          </a:xfrm>
          <a:custGeom>
            <a:avLst/>
            <a:gdLst/>
            <a:ahLst/>
            <a:cxnLst/>
            <a:rect l="l" t="t" r="r" b="b"/>
            <a:pathLst>
              <a:path w="1905">
                <a:moveTo>
                  <a:pt x="0" y="0"/>
                </a:moveTo>
                <a:lnTo>
                  <a:pt x="1523" y="0"/>
                </a:lnTo>
              </a:path>
            </a:pathLst>
          </a:custGeom>
          <a:ln w="3175">
            <a:solidFill>
              <a:srgbClr val="7B7C71"/>
            </a:solidFill>
          </a:ln>
        </p:spPr>
        <p:txBody>
          <a:bodyPr wrap="square" lIns="0" tIns="0" rIns="0" bIns="0" rtlCol="0"/>
          <a:lstStyle/>
          <a:p>
            <a:endParaRPr/>
          </a:p>
        </p:txBody>
      </p:sp>
      <p:sp>
        <p:nvSpPr>
          <p:cNvPr id="210" name="object 165"/>
          <p:cNvSpPr/>
          <p:nvPr/>
        </p:nvSpPr>
        <p:spPr>
          <a:xfrm>
            <a:off x="3292480" y="3753236"/>
            <a:ext cx="1905" cy="0"/>
          </a:xfrm>
          <a:custGeom>
            <a:avLst/>
            <a:gdLst/>
            <a:ahLst/>
            <a:cxnLst/>
            <a:rect l="l" t="t" r="r" b="b"/>
            <a:pathLst>
              <a:path w="1905">
                <a:moveTo>
                  <a:pt x="0" y="0"/>
                </a:moveTo>
                <a:lnTo>
                  <a:pt x="1523" y="0"/>
                </a:lnTo>
              </a:path>
            </a:pathLst>
          </a:custGeom>
          <a:ln w="3175">
            <a:solidFill>
              <a:srgbClr val="929188"/>
            </a:solidFill>
          </a:ln>
        </p:spPr>
        <p:txBody>
          <a:bodyPr wrap="square" lIns="0" tIns="0" rIns="0" bIns="0" rtlCol="0"/>
          <a:lstStyle/>
          <a:p>
            <a:endParaRPr/>
          </a:p>
        </p:txBody>
      </p:sp>
      <p:sp>
        <p:nvSpPr>
          <p:cNvPr id="211" name="object 166"/>
          <p:cNvSpPr/>
          <p:nvPr/>
        </p:nvSpPr>
        <p:spPr>
          <a:xfrm>
            <a:off x="3051688" y="3769999"/>
            <a:ext cx="1905" cy="0"/>
          </a:xfrm>
          <a:custGeom>
            <a:avLst/>
            <a:gdLst/>
            <a:ahLst/>
            <a:cxnLst/>
            <a:rect l="l" t="t" r="r" b="b"/>
            <a:pathLst>
              <a:path w="1905">
                <a:moveTo>
                  <a:pt x="0" y="0"/>
                </a:moveTo>
                <a:lnTo>
                  <a:pt x="1523" y="0"/>
                </a:lnTo>
              </a:path>
            </a:pathLst>
          </a:custGeom>
          <a:ln w="3175">
            <a:solidFill>
              <a:srgbClr val="6E644E"/>
            </a:solidFill>
          </a:ln>
        </p:spPr>
        <p:txBody>
          <a:bodyPr wrap="square" lIns="0" tIns="0" rIns="0" bIns="0" rtlCol="0"/>
          <a:lstStyle/>
          <a:p>
            <a:endParaRPr/>
          </a:p>
        </p:txBody>
      </p:sp>
      <p:sp>
        <p:nvSpPr>
          <p:cNvPr id="212" name="object 167"/>
          <p:cNvSpPr/>
          <p:nvPr/>
        </p:nvSpPr>
        <p:spPr>
          <a:xfrm>
            <a:off x="3025780" y="3752474"/>
            <a:ext cx="505968" cy="19811"/>
          </a:xfrm>
          <a:prstGeom prst="rect">
            <a:avLst/>
          </a:prstGeom>
          <a:blipFill>
            <a:blip r:embed="rId39" cstate="print"/>
            <a:stretch>
              <a:fillRect/>
            </a:stretch>
          </a:blipFill>
        </p:spPr>
        <p:txBody>
          <a:bodyPr wrap="square" lIns="0" tIns="0" rIns="0" bIns="0" rtlCol="0"/>
          <a:lstStyle/>
          <a:p>
            <a:endParaRPr/>
          </a:p>
        </p:txBody>
      </p:sp>
      <p:sp>
        <p:nvSpPr>
          <p:cNvPr id="213" name="object 168"/>
          <p:cNvSpPr/>
          <p:nvPr/>
        </p:nvSpPr>
        <p:spPr>
          <a:xfrm>
            <a:off x="3479932" y="3771524"/>
            <a:ext cx="1905" cy="0"/>
          </a:xfrm>
          <a:custGeom>
            <a:avLst/>
            <a:gdLst/>
            <a:ahLst/>
            <a:cxnLst/>
            <a:rect l="l" t="t" r="r" b="b"/>
            <a:pathLst>
              <a:path w="1905">
                <a:moveTo>
                  <a:pt x="0" y="0"/>
                </a:moveTo>
                <a:lnTo>
                  <a:pt x="1523" y="0"/>
                </a:lnTo>
              </a:path>
            </a:pathLst>
          </a:custGeom>
          <a:ln w="3175">
            <a:solidFill>
              <a:srgbClr val="817F77"/>
            </a:solidFill>
          </a:ln>
        </p:spPr>
        <p:txBody>
          <a:bodyPr wrap="square" lIns="0" tIns="0" rIns="0" bIns="0" rtlCol="0"/>
          <a:lstStyle/>
          <a:p>
            <a:endParaRPr/>
          </a:p>
        </p:txBody>
      </p:sp>
      <p:sp>
        <p:nvSpPr>
          <p:cNvPr id="214" name="object 169"/>
          <p:cNvSpPr/>
          <p:nvPr/>
        </p:nvSpPr>
        <p:spPr>
          <a:xfrm>
            <a:off x="3063880" y="3774572"/>
            <a:ext cx="1905" cy="0"/>
          </a:xfrm>
          <a:custGeom>
            <a:avLst/>
            <a:gdLst/>
            <a:ahLst/>
            <a:cxnLst/>
            <a:rect l="l" t="t" r="r" b="b"/>
            <a:pathLst>
              <a:path w="1905">
                <a:moveTo>
                  <a:pt x="0" y="0"/>
                </a:moveTo>
                <a:lnTo>
                  <a:pt x="1523" y="0"/>
                </a:lnTo>
              </a:path>
            </a:pathLst>
          </a:custGeom>
          <a:ln w="3175">
            <a:solidFill>
              <a:srgbClr val="A6A191"/>
            </a:solidFill>
          </a:ln>
        </p:spPr>
        <p:txBody>
          <a:bodyPr wrap="square" lIns="0" tIns="0" rIns="0" bIns="0" rtlCol="0"/>
          <a:lstStyle/>
          <a:p>
            <a:endParaRPr/>
          </a:p>
        </p:txBody>
      </p:sp>
      <p:sp>
        <p:nvSpPr>
          <p:cNvPr id="215" name="object 170"/>
          <p:cNvSpPr/>
          <p:nvPr/>
        </p:nvSpPr>
        <p:spPr>
          <a:xfrm>
            <a:off x="3326008" y="3770761"/>
            <a:ext cx="201167" cy="4571"/>
          </a:xfrm>
          <a:prstGeom prst="rect">
            <a:avLst/>
          </a:prstGeom>
          <a:blipFill>
            <a:blip r:embed="rId40" cstate="print"/>
            <a:stretch>
              <a:fillRect/>
            </a:stretch>
          </a:blipFill>
        </p:spPr>
        <p:txBody>
          <a:bodyPr wrap="square" lIns="0" tIns="0" rIns="0" bIns="0" rtlCol="0"/>
          <a:lstStyle/>
          <a:p>
            <a:endParaRPr/>
          </a:p>
        </p:txBody>
      </p:sp>
      <p:sp>
        <p:nvSpPr>
          <p:cNvPr id="216" name="object 171"/>
          <p:cNvSpPr/>
          <p:nvPr/>
        </p:nvSpPr>
        <p:spPr>
          <a:xfrm>
            <a:off x="3463168" y="3774572"/>
            <a:ext cx="1905" cy="0"/>
          </a:xfrm>
          <a:custGeom>
            <a:avLst/>
            <a:gdLst/>
            <a:ahLst/>
            <a:cxnLst/>
            <a:rect l="l" t="t" r="r" b="b"/>
            <a:pathLst>
              <a:path w="1905">
                <a:moveTo>
                  <a:pt x="0" y="0"/>
                </a:moveTo>
                <a:lnTo>
                  <a:pt x="1523" y="0"/>
                </a:lnTo>
              </a:path>
            </a:pathLst>
          </a:custGeom>
          <a:ln w="3175">
            <a:solidFill>
              <a:srgbClr val="4D5149"/>
            </a:solidFill>
          </a:ln>
        </p:spPr>
        <p:txBody>
          <a:bodyPr wrap="square" lIns="0" tIns="0" rIns="0" bIns="0" rtlCol="0"/>
          <a:lstStyle/>
          <a:p>
            <a:endParaRPr/>
          </a:p>
        </p:txBody>
      </p:sp>
      <p:sp>
        <p:nvSpPr>
          <p:cNvPr id="217" name="object 172"/>
          <p:cNvSpPr/>
          <p:nvPr/>
        </p:nvSpPr>
        <p:spPr>
          <a:xfrm>
            <a:off x="3466216" y="3774572"/>
            <a:ext cx="1905" cy="0"/>
          </a:xfrm>
          <a:custGeom>
            <a:avLst/>
            <a:gdLst/>
            <a:ahLst/>
            <a:cxnLst/>
            <a:rect l="l" t="t" r="r" b="b"/>
            <a:pathLst>
              <a:path w="1905">
                <a:moveTo>
                  <a:pt x="0" y="0"/>
                </a:moveTo>
                <a:lnTo>
                  <a:pt x="1523" y="0"/>
                </a:lnTo>
              </a:path>
            </a:pathLst>
          </a:custGeom>
          <a:ln w="3175">
            <a:solidFill>
              <a:srgbClr val="4E5041"/>
            </a:solidFill>
          </a:ln>
        </p:spPr>
        <p:txBody>
          <a:bodyPr wrap="square" lIns="0" tIns="0" rIns="0" bIns="0" rtlCol="0"/>
          <a:lstStyle/>
          <a:p>
            <a:endParaRPr/>
          </a:p>
        </p:txBody>
      </p:sp>
      <p:sp>
        <p:nvSpPr>
          <p:cNvPr id="218" name="object 173"/>
          <p:cNvSpPr/>
          <p:nvPr/>
        </p:nvSpPr>
        <p:spPr>
          <a:xfrm>
            <a:off x="3469264" y="3774572"/>
            <a:ext cx="1905" cy="0"/>
          </a:xfrm>
          <a:custGeom>
            <a:avLst/>
            <a:gdLst/>
            <a:ahLst/>
            <a:cxnLst/>
            <a:rect l="l" t="t" r="r" b="b"/>
            <a:pathLst>
              <a:path w="1905">
                <a:moveTo>
                  <a:pt x="0" y="0"/>
                </a:moveTo>
                <a:lnTo>
                  <a:pt x="1523" y="0"/>
                </a:lnTo>
              </a:path>
            </a:pathLst>
          </a:custGeom>
          <a:ln w="3175">
            <a:solidFill>
              <a:srgbClr val="636454"/>
            </a:solidFill>
          </a:ln>
        </p:spPr>
        <p:txBody>
          <a:bodyPr wrap="square" lIns="0" tIns="0" rIns="0" bIns="0" rtlCol="0"/>
          <a:lstStyle/>
          <a:p>
            <a:endParaRPr/>
          </a:p>
        </p:txBody>
      </p:sp>
      <p:sp>
        <p:nvSpPr>
          <p:cNvPr id="219" name="object 174"/>
          <p:cNvSpPr/>
          <p:nvPr/>
        </p:nvSpPr>
        <p:spPr>
          <a:xfrm>
            <a:off x="3425068" y="3779143"/>
            <a:ext cx="1905" cy="0"/>
          </a:xfrm>
          <a:custGeom>
            <a:avLst/>
            <a:gdLst/>
            <a:ahLst/>
            <a:cxnLst/>
            <a:rect l="l" t="t" r="r" b="b"/>
            <a:pathLst>
              <a:path w="1905">
                <a:moveTo>
                  <a:pt x="0" y="0"/>
                </a:moveTo>
                <a:lnTo>
                  <a:pt x="1523" y="0"/>
                </a:lnTo>
              </a:path>
            </a:pathLst>
          </a:custGeom>
          <a:ln w="3175">
            <a:solidFill>
              <a:srgbClr val="807D76"/>
            </a:solidFill>
          </a:ln>
        </p:spPr>
        <p:txBody>
          <a:bodyPr wrap="square" lIns="0" tIns="0" rIns="0" bIns="0" rtlCol="0"/>
          <a:lstStyle/>
          <a:p>
            <a:endParaRPr/>
          </a:p>
        </p:txBody>
      </p:sp>
      <p:sp>
        <p:nvSpPr>
          <p:cNvPr id="220" name="object 175"/>
          <p:cNvSpPr/>
          <p:nvPr/>
        </p:nvSpPr>
        <p:spPr>
          <a:xfrm>
            <a:off x="3290956" y="3788287"/>
            <a:ext cx="1905" cy="0"/>
          </a:xfrm>
          <a:custGeom>
            <a:avLst/>
            <a:gdLst/>
            <a:ahLst/>
            <a:cxnLst/>
            <a:rect l="l" t="t" r="r" b="b"/>
            <a:pathLst>
              <a:path w="1905">
                <a:moveTo>
                  <a:pt x="0" y="0"/>
                </a:moveTo>
                <a:lnTo>
                  <a:pt x="1523" y="0"/>
                </a:lnTo>
              </a:path>
            </a:pathLst>
          </a:custGeom>
          <a:ln w="3175">
            <a:solidFill>
              <a:srgbClr val="8B8C7D"/>
            </a:solidFill>
          </a:ln>
        </p:spPr>
        <p:txBody>
          <a:bodyPr wrap="square" lIns="0" tIns="0" rIns="0" bIns="0" rtlCol="0"/>
          <a:lstStyle/>
          <a:p>
            <a:endParaRPr/>
          </a:p>
        </p:txBody>
      </p:sp>
      <p:sp>
        <p:nvSpPr>
          <p:cNvPr id="221" name="object 176"/>
          <p:cNvSpPr/>
          <p:nvPr/>
        </p:nvSpPr>
        <p:spPr>
          <a:xfrm>
            <a:off x="3062356" y="3772286"/>
            <a:ext cx="368807" cy="16763"/>
          </a:xfrm>
          <a:prstGeom prst="rect">
            <a:avLst/>
          </a:prstGeom>
          <a:blipFill>
            <a:blip r:embed="rId41" cstate="print"/>
            <a:stretch>
              <a:fillRect/>
            </a:stretch>
          </a:blipFill>
        </p:spPr>
        <p:txBody>
          <a:bodyPr wrap="square" lIns="0" tIns="0" rIns="0" bIns="0" rtlCol="0"/>
          <a:lstStyle/>
          <a:p>
            <a:endParaRPr/>
          </a:p>
        </p:txBody>
      </p:sp>
      <p:sp>
        <p:nvSpPr>
          <p:cNvPr id="222" name="object 177"/>
          <p:cNvSpPr/>
          <p:nvPr/>
        </p:nvSpPr>
        <p:spPr>
          <a:xfrm>
            <a:off x="3306196" y="3788287"/>
            <a:ext cx="1905" cy="0"/>
          </a:xfrm>
          <a:custGeom>
            <a:avLst/>
            <a:gdLst/>
            <a:ahLst/>
            <a:cxnLst/>
            <a:rect l="l" t="t" r="r" b="b"/>
            <a:pathLst>
              <a:path w="1905">
                <a:moveTo>
                  <a:pt x="0" y="0"/>
                </a:moveTo>
                <a:lnTo>
                  <a:pt x="1523" y="0"/>
                </a:lnTo>
              </a:path>
            </a:pathLst>
          </a:custGeom>
          <a:ln w="3175">
            <a:solidFill>
              <a:srgbClr val="A39D92"/>
            </a:solidFill>
          </a:ln>
        </p:spPr>
        <p:txBody>
          <a:bodyPr wrap="square" lIns="0" tIns="0" rIns="0" bIns="0" rtlCol="0"/>
          <a:lstStyle/>
          <a:p>
            <a:endParaRPr/>
          </a:p>
        </p:txBody>
      </p:sp>
      <p:sp>
        <p:nvSpPr>
          <p:cNvPr id="223" name="object 178"/>
          <p:cNvSpPr/>
          <p:nvPr/>
        </p:nvSpPr>
        <p:spPr>
          <a:xfrm>
            <a:off x="3312292" y="3788287"/>
            <a:ext cx="1905" cy="0"/>
          </a:xfrm>
          <a:custGeom>
            <a:avLst/>
            <a:gdLst/>
            <a:ahLst/>
            <a:cxnLst/>
            <a:rect l="l" t="t" r="r" b="b"/>
            <a:pathLst>
              <a:path w="1905">
                <a:moveTo>
                  <a:pt x="0" y="0"/>
                </a:moveTo>
                <a:lnTo>
                  <a:pt x="1523" y="0"/>
                </a:lnTo>
              </a:path>
            </a:pathLst>
          </a:custGeom>
          <a:ln w="3175">
            <a:solidFill>
              <a:srgbClr val="A5A194"/>
            </a:solidFill>
          </a:ln>
        </p:spPr>
        <p:txBody>
          <a:bodyPr wrap="square" lIns="0" tIns="0" rIns="0" bIns="0" rtlCol="0"/>
          <a:lstStyle/>
          <a:p>
            <a:endParaRPr/>
          </a:p>
        </p:txBody>
      </p:sp>
      <p:sp>
        <p:nvSpPr>
          <p:cNvPr id="224" name="object 179"/>
          <p:cNvSpPr/>
          <p:nvPr/>
        </p:nvSpPr>
        <p:spPr>
          <a:xfrm>
            <a:off x="3082168" y="3787525"/>
            <a:ext cx="348995" cy="4571"/>
          </a:xfrm>
          <a:prstGeom prst="rect">
            <a:avLst/>
          </a:prstGeom>
          <a:blipFill>
            <a:blip r:embed="rId42" cstate="print"/>
            <a:stretch>
              <a:fillRect/>
            </a:stretch>
          </a:blipFill>
        </p:spPr>
        <p:txBody>
          <a:bodyPr wrap="square" lIns="0" tIns="0" rIns="0" bIns="0" rtlCol="0"/>
          <a:lstStyle/>
          <a:p>
            <a:endParaRPr/>
          </a:p>
        </p:txBody>
      </p:sp>
      <p:sp>
        <p:nvSpPr>
          <p:cNvPr id="225" name="object 180"/>
          <p:cNvSpPr/>
          <p:nvPr/>
        </p:nvSpPr>
        <p:spPr>
          <a:xfrm>
            <a:off x="3277240" y="3791336"/>
            <a:ext cx="1905" cy="0"/>
          </a:xfrm>
          <a:custGeom>
            <a:avLst/>
            <a:gdLst/>
            <a:ahLst/>
            <a:cxnLst/>
            <a:rect l="l" t="t" r="r" b="b"/>
            <a:pathLst>
              <a:path w="1905">
                <a:moveTo>
                  <a:pt x="0" y="0"/>
                </a:moveTo>
                <a:lnTo>
                  <a:pt x="1523" y="0"/>
                </a:lnTo>
              </a:path>
            </a:pathLst>
          </a:custGeom>
          <a:ln w="3175">
            <a:solidFill>
              <a:srgbClr val="8B8D7F"/>
            </a:solidFill>
          </a:ln>
        </p:spPr>
        <p:txBody>
          <a:bodyPr wrap="square" lIns="0" tIns="0" rIns="0" bIns="0" rtlCol="0"/>
          <a:lstStyle/>
          <a:p>
            <a:endParaRPr/>
          </a:p>
        </p:txBody>
      </p:sp>
      <p:sp>
        <p:nvSpPr>
          <p:cNvPr id="226" name="object 181"/>
          <p:cNvSpPr/>
          <p:nvPr/>
        </p:nvSpPr>
        <p:spPr>
          <a:xfrm>
            <a:off x="3565275" y="3794384"/>
            <a:ext cx="1905" cy="0"/>
          </a:xfrm>
          <a:custGeom>
            <a:avLst/>
            <a:gdLst/>
            <a:ahLst/>
            <a:cxnLst/>
            <a:rect l="l" t="t" r="r" b="b"/>
            <a:pathLst>
              <a:path w="1905">
                <a:moveTo>
                  <a:pt x="0" y="0"/>
                </a:moveTo>
                <a:lnTo>
                  <a:pt x="1523" y="0"/>
                </a:lnTo>
              </a:path>
            </a:pathLst>
          </a:custGeom>
          <a:ln w="3175">
            <a:solidFill>
              <a:srgbClr val="A39E92"/>
            </a:solidFill>
          </a:ln>
        </p:spPr>
        <p:txBody>
          <a:bodyPr wrap="square" lIns="0" tIns="0" rIns="0" bIns="0" rtlCol="0"/>
          <a:lstStyle/>
          <a:p>
            <a:endParaRPr/>
          </a:p>
        </p:txBody>
      </p:sp>
      <p:sp>
        <p:nvSpPr>
          <p:cNvPr id="227" name="object 182"/>
          <p:cNvSpPr/>
          <p:nvPr/>
        </p:nvSpPr>
        <p:spPr>
          <a:xfrm>
            <a:off x="2992252" y="3805051"/>
            <a:ext cx="1905" cy="0"/>
          </a:xfrm>
          <a:custGeom>
            <a:avLst/>
            <a:gdLst/>
            <a:ahLst/>
            <a:cxnLst/>
            <a:rect l="l" t="t" r="r" b="b"/>
            <a:pathLst>
              <a:path w="1905">
                <a:moveTo>
                  <a:pt x="0" y="0"/>
                </a:moveTo>
                <a:lnTo>
                  <a:pt x="1523" y="0"/>
                </a:lnTo>
              </a:path>
            </a:pathLst>
          </a:custGeom>
          <a:ln w="3175">
            <a:solidFill>
              <a:srgbClr val="90896E"/>
            </a:solidFill>
          </a:ln>
        </p:spPr>
        <p:txBody>
          <a:bodyPr wrap="square" lIns="0" tIns="0" rIns="0" bIns="0" rtlCol="0"/>
          <a:lstStyle/>
          <a:p>
            <a:endParaRPr/>
          </a:p>
        </p:txBody>
      </p:sp>
      <p:sp>
        <p:nvSpPr>
          <p:cNvPr id="228" name="object 183"/>
          <p:cNvSpPr/>
          <p:nvPr/>
        </p:nvSpPr>
        <p:spPr>
          <a:xfrm>
            <a:off x="2967868" y="3827911"/>
            <a:ext cx="1905" cy="0"/>
          </a:xfrm>
          <a:custGeom>
            <a:avLst/>
            <a:gdLst/>
            <a:ahLst/>
            <a:cxnLst/>
            <a:rect l="l" t="t" r="r" b="b"/>
            <a:pathLst>
              <a:path w="1905">
                <a:moveTo>
                  <a:pt x="0" y="0"/>
                </a:moveTo>
                <a:lnTo>
                  <a:pt x="1523" y="0"/>
                </a:lnTo>
              </a:path>
            </a:pathLst>
          </a:custGeom>
          <a:ln w="3175">
            <a:solidFill>
              <a:srgbClr val="C0B08E"/>
            </a:solidFill>
          </a:ln>
        </p:spPr>
        <p:txBody>
          <a:bodyPr wrap="square" lIns="0" tIns="0" rIns="0" bIns="0" rtlCol="0"/>
          <a:lstStyle/>
          <a:p>
            <a:endParaRPr/>
          </a:p>
        </p:txBody>
      </p:sp>
      <p:sp>
        <p:nvSpPr>
          <p:cNvPr id="229" name="object 184"/>
          <p:cNvSpPr/>
          <p:nvPr/>
        </p:nvSpPr>
        <p:spPr>
          <a:xfrm>
            <a:off x="3030352" y="3829436"/>
            <a:ext cx="1905" cy="0"/>
          </a:xfrm>
          <a:custGeom>
            <a:avLst/>
            <a:gdLst/>
            <a:ahLst/>
            <a:cxnLst/>
            <a:rect l="l" t="t" r="r" b="b"/>
            <a:pathLst>
              <a:path w="1905">
                <a:moveTo>
                  <a:pt x="0" y="0"/>
                </a:moveTo>
                <a:lnTo>
                  <a:pt x="1523" y="0"/>
                </a:lnTo>
              </a:path>
            </a:pathLst>
          </a:custGeom>
          <a:ln w="3175">
            <a:solidFill>
              <a:srgbClr val="9D9781"/>
            </a:solidFill>
          </a:ln>
        </p:spPr>
        <p:txBody>
          <a:bodyPr wrap="square" lIns="0" tIns="0" rIns="0" bIns="0" rtlCol="0"/>
          <a:lstStyle/>
          <a:p>
            <a:endParaRPr/>
          </a:p>
        </p:txBody>
      </p:sp>
      <p:sp>
        <p:nvSpPr>
          <p:cNvPr id="230" name="object 185"/>
          <p:cNvSpPr/>
          <p:nvPr/>
        </p:nvSpPr>
        <p:spPr>
          <a:xfrm>
            <a:off x="2931292" y="3732661"/>
            <a:ext cx="640080" cy="99059"/>
          </a:xfrm>
          <a:prstGeom prst="rect">
            <a:avLst/>
          </a:prstGeom>
          <a:blipFill>
            <a:blip r:embed="rId43" cstate="print"/>
            <a:stretch>
              <a:fillRect/>
            </a:stretch>
          </a:blipFill>
        </p:spPr>
        <p:txBody>
          <a:bodyPr wrap="square" lIns="0" tIns="0" rIns="0" bIns="0" rtlCol="0"/>
          <a:lstStyle/>
          <a:p>
            <a:endParaRPr/>
          </a:p>
        </p:txBody>
      </p:sp>
      <p:sp>
        <p:nvSpPr>
          <p:cNvPr id="231" name="object 186"/>
          <p:cNvSpPr/>
          <p:nvPr/>
        </p:nvSpPr>
        <p:spPr>
          <a:xfrm>
            <a:off x="3037972" y="3830960"/>
            <a:ext cx="1905" cy="0"/>
          </a:xfrm>
          <a:custGeom>
            <a:avLst/>
            <a:gdLst/>
            <a:ahLst/>
            <a:cxnLst/>
            <a:rect l="l" t="t" r="r" b="b"/>
            <a:pathLst>
              <a:path w="1905">
                <a:moveTo>
                  <a:pt x="0" y="0"/>
                </a:moveTo>
                <a:lnTo>
                  <a:pt x="1523" y="0"/>
                </a:lnTo>
              </a:path>
            </a:pathLst>
          </a:custGeom>
          <a:ln w="3175">
            <a:solidFill>
              <a:srgbClr val="958E7B"/>
            </a:solidFill>
          </a:ln>
        </p:spPr>
        <p:txBody>
          <a:bodyPr wrap="square" lIns="0" tIns="0" rIns="0" bIns="0" rtlCol="0"/>
          <a:lstStyle/>
          <a:p>
            <a:endParaRPr/>
          </a:p>
        </p:txBody>
      </p:sp>
      <p:sp>
        <p:nvSpPr>
          <p:cNvPr id="232" name="object 187"/>
          <p:cNvSpPr/>
          <p:nvPr/>
        </p:nvSpPr>
        <p:spPr>
          <a:xfrm>
            <a:off x="3056260" y="3830960"/>
            <a:ext cx="1905" cy="0"/>
          </a:xfrm>
          <a:custGeom>
            <a:avLst/>
            <a:gdLst/>
            <a:ahLst/>
            <a:cxnLst/>
            <a:rect l="l" t="t" r="r" b="b"/>
            <a:pathLst>
              <a:path w="1905">
                <a:moveTo>
                  <a:pt x="0" y="0"/>
                </a:moveTo>
                <a:lnTo>
                  <a:pt x="1523" y="0"/>
                </a:lnTo>
              </a:path>
            </a:pathLst>
          </a:custGeom>
          <a:ln w="3175">
            <a:solidFill>
              <a:srgbClr val="ADA083"/>
            </a:solidFill>
          </a:ln>
        </p:spPr>
        <p:txBody>
          <a:bodyPr wrap="square" lIns="0" tIns="0" rIns="0" bIns="0" rtlCol="0"/>
          <a:lstStyle/>
          <a:p>
            <a:endParaRPr/>
          </a:p>
        </p:txBody>
      </p:sp>
      <p:sp>
        <p:nvSpPr>
          <p:cNvPr id="233" name="object 188"/>
          <p:cNvSpPr/>
          <p:nvPr/>
        </p:nvSpPr>
        <p:spPr>
          <a:xfrm>
            <a:off x="2973964" y="3830198"/>
            <a:ext cx="589787" cy="3047"/>
          </a:xfrm>
          <a:prstGeom prst="rect">
            <a:avLst/>
          </a:prstGeom>
          <a:blipFill>
            <a:blip r:embed="rId44" cstate="print"/>
            <a:stretch>
              <a:fillRect/>
            </a:stretch>
          </a:blipFill>
        </p:spPr>
        <p:txBody>
          <a:bodyPr wrap="square" lIns="0" tIns="0" rIns="0" bIns="0" rtlCol="0"/>
          <a:lstStyle/>
          <a:p>
            <a:endParaRPr/>
          </a:p>
        </p:txBody>
      </p:sp>
      <p:sp>
        <p:nvSpPr>
          <p:cNvPr id="234" name="object 189"/>
          <p:cNvSpPr/>
          <p:nvPr/>
        </p:nvSpPr>
        <p:spPr>
          <a:xfrm>
            <a:off x="3042544" y="3832484"/>
            <a:ext cx="1905" cy="0"/>
          </a:xfrm>
          <a:custGeom>
            <a:avLst/>
            <a:gdLst/>
            <a:ahLst/>
            <a:cxnLst/>
            <a:rect l="l" t="t" r="r" b="b"/>
            <a:pathLst>
              <a:path w="1905">
                <a:moveTo>
                  <a:pt x="0" y="0"/>
                </a:moveTo>
                <a:lnTo>
                  <a:pt x="1523" y="0"/>
                </a:lnTo>
              </a:path>
            </a:pathLst>
          </a:custGeom>
          <a:ln w="3175">
            <a:solidFill>
              <a:srgbClr val="897E68"/>
            </a:solidFill>
          </a:ln>
        </p:spPr>
        <p:txBody>
          <a:bodyPr wrap="square" lIns="0" tIns="0" rIns="0" bIns="0" rtlCol="0"/>
          <a:lstStyle/>
          <a:p>
            <a:endParaRPr/>
          </a:p>
        </p:txBody>
      </p:sp>
      <p:sp>
        <p:nvSpPr>
          <p:cNvPr id="235" name="object 190"/>
          <p:cNvSpPr/>
          <p:nvPr/>
        </p:nvSpPr>
        <p:spPr>
          <a:xfrm>
            <a:off x="2977012" y="3831722"/>
            <a:ext cx="586740" cy="15239"/>
          </a:xfrm>
          <a:prstGeom prst="rect">
            <a:avLst/>
          </a:prstGeom>
          <a:blipFill>
            <a:blip r:embed="rId45" cstate="print"/>
            <a:stretch>
              <a:fillRect/>
            </a:stretch>
          </a:blipFill>
        </p:spPr>
        <p:txBody>
          <a:bodyPr wrap="square" lIns="0" tIns="0" rIns="0" bIns="0" rtlCol="0"/>
          <a:lstStyle/>
          <a:p>
            <a:endParaRPr/>
          </a:p>
        </p:txBody>
      </p:sp>
      <p:sp>
        <p:nvSpPr>
          <p:cNvPr id="236" name="object 191"/>
          <p:cNvSpPr/>
          <p:nvPr/>
        </p:nvSpPr>
        <p:spPr>
          <a:xfrm>
            <a:off x="3536319" y="3846199"/>
            <a:ext cx="1905" cy="0"/>
          </a:xfrm>
          <a:custGeom>
            <a:avLst/>
            <a:gdLst/>
            <a:ahLst/>
            <a:cxnLst/>
            <a:rect l="l" t="t" r="r" b="b"/>
            <a:pathLst>
              <a:path w="1905">
                <a:moveTo>
                  <a:pt x="0" y="0"/>
                </a:moveTo>
                <a:lnTo>
                  <a:pt x="1523" y="0"/>
                </a:lnTo>
              </a:path>
            </a:pathLst>
          </a:custGeom>
          <a:ln w="3175">
            <a:solidFill>
              <a:srgbClr val="9C998D"/>
            </a:solidFill>
          </a:ln>
        </p:spPr>
        <p:txBody>
          <a:bodyPr wrap="square" lIns="0" tIns="0" rIns="0" bIns="0" rtlCol="0"/>
          <a:lstStyle/>
          <a:p>
            <a:endParaRPr/>
          </a:p>
        </p:txBody>
      </p:sp>
      <p:sp>
        <p:nvSpPr>
          <p:cNvPr id="237" name="object 192"/>
          <p:cNvSpPr/>
          <p:nvPr/>
        </p:nvSpPr>
        <p:spPr>
          <a:xfrm>
            <a:off x="2992252" y="3846961"/>
            <a:ext cx="551687" cy="15239"/>
          </a:xfrm>
          <a:prstGeom prst="rect">
            <a:avLst/>
          </a:prstGeom>
          <a:blipFill>
            <a:blip r:embed="rId46" cstate="print"/>
            <a:stretch>
              <a:fillRect/>
            </a:stretch>
          </a:blipFill>
        </p:spPr>
        <p:txBody>
          <a:bodyPr wrap="square" lIns="0" tIns="0" rIns="0" bIns="0" rtlCol="0"/>
          <a:lstStyle/>
          <a:p>
            <a:endParaRPr/>
          </a:p>
        </p:txBody>
      </p:sp>
      <p:sp>
        <p:nvSpPr>
          <p:cNvPr id="238" name="object 193"/>
          <p:cNvSpPr/>
          <p:nvPr/>
        </p:nvSpPr>
        <p:spPr>
          <a:xfrm>
            <a:off x="3147700" y="3861440"/>
            <a:ext cx="1905" cy="0"/>
          </a:xfrm>
          <a:custGeom>
            <a:avLst/>
            <a:gdLst/>
            <a:ahLst/>
            <a:cxnLst/>
            <a:rect l="l" t="t" r="r" b="b"/>
            <a:pathLst>
              <a:path w="1905">
                <a:moveTo>
                  <a:pt x="0" y="0"/>
                </a:moveTo>
                <a:lnTo>
                  <a:pt x="1523" y="0"/>
                </a:lnTo>
              </a:path>
            </a:pathLst>
          </a:custGeom>
          <a:ln w="3175">
            <a:solidFill>
              <a:srgbClr val="868163"/>
            </a:solidFill>
          </a:ln>
        </p:spPr>
        <p:txBody>
          <a:bodyPr wrap="square" lIns="0" tIns="0" rIns="0" bIns="0" rtlCol="0"/>
          <a:lstStyle/>
          <a:p>
            <a:endParaRPr/>
          </a:p>
        </p:txBody>
      </p:sp>
      <p:sp>
        <p:nvSpPr>
          <p:cNvPr id="239" name="object 194"/>
          <p:cNvSpPr/>
          <p:nvPr/>
        </p:nvSpPr>
        <p:spPr>
          <a:xfrm>
            <a:off x="3150747" y="3861440"/>
            <a:ext cx="1905" cy="0"/>
          </a:xfrm>
          <a:custGeom>
            <a:avLst/>
            <a:gdLst/>
            <a:ahLst/>
            <a:cxnLst/>
            <a:rect l="l" t="t" r="r" b="b"/>
            <a:pathLst>
              <a:path w="1905">
                <a:moveTo>
                  <a:pt x="0" y="0"/>
                </a:moveTo>
                <a:lnTo>
                  <a:pt x="1523" y="0"/>
                </a:lnTo>
              </a:path>
            </a:pathLst>
          </a:custGeom>
          <a:ln w="3175">
            <a:solidFill>
              <a:srgbClr val="969177"/>
            </a:solidFill>
          </a:ln>
        </p:spPr>
        <p:txBody>
          <a:bodyPr wrap="square" lIns="0" tIns="0" rIns="0" bIns="0" rtlCol="0"/>
          <a:lstStyle/>
          <a:p>
            <a:endParaRPr/>
          </a:p>
        </p:txBody>
      </p:sp>
      <p:sp>
        <p:nvSpPr>
          <p:cNvPr id="240" name="object 195"/>
          <p:cNvSpPr/>
          <p:nvPr/>
        </p:nvSpPr>
        <p:spPr>
          <a:xfrm>
            <a:off x="3021208" y="3860678"/>
            <a:ext cx="522731" cy="3047"/>
          </a:xfrm>
          <a:prstGeom prst="rect">
            <a:avLst/>
          </a:prstGeom>
          <a:blipFill>
            <a:blip r:embed="rId47" cstate="print"/>
            <a:stretch>
              <a:fillRect/>
            </a:stretch>
          </a:blipFill>
        </p:spPr>
        <p:txBody>
          <a:bodyPr wrap="square" lIns="0" tIns="0" rIns="0" bIns="0" rtlCol="0"/>
          <a:lstStyle/>
          <a:p>
            <a:endParaRPr/>
          </a:p>
        </p:txBody>
      </p:sp>
      <p:sp>
        <p:nvSpPr>
          <p:cNvPr id="241" name="object 196"/>
          <p:cNvSpPr/>
          <p:nvPr/>
        </p:nvSpPr>
        <p:spPr>
          <a:xfrm>
            <a:off x="3140080" y="3862963"/>
            <a:ext cx="1905" cy="0"/>
          </a:xfrm>
          <a:custGeom>
            <a:avLst/>
            <a:gdLst/>
            <a:ahLst/>
            <a:cxnLst/>
            <a:rect l="l" t="t" r="r" b="b"/>
            <a:pathLst>
              <a:path w="1905">
                <a:moveTo>
                  <a:pt x="0" y="0"/>
                </a:moveTo>
                <a:lnTo>
                  <a:pt x="1523" y="0"/>
                </a:lnTo>
              </a:path>
            </a:pathLst>
          </a:custGeom>
          <a:ln w="3175">
            <a:solidFill>
              <a:srgbClr val="AFA997"/>
            </a:solidFill>
          </a:ln>
        </p:spPr>
        <p:txBody>
          <a:bodyPr wrap="square" lIns="0" tIns="0" rIns="0" bIns="0" rtlCol="0"/>
          <a:lstStyle/>
          <a:p>
            <a:endParaRPr/>
          </a:p>
        </p:txBody>
      </p:sp>
      <p:sp>
        <p:nvSpPr>
          <p:cNvPr id="242" name="object 197"/>
          <p:cNvSpPr/>
          <p:nvPr/>
        </p:nvSpPr>
        <p:spPr>
          <a:xfrm>
            <a:off x="3025780" y="3862201"/>
            <a:ext cx="519684" cy="3047"/>
          </a:xfrm>
          <a:prstGeom prst="rect">
            <a:avLst/>
          </a:prstGeom>
          <a:blipFill>
            <a:blip r:embed="rId48" cstate="print"/>
            <a:stretch>
              <a:fillRect/>
            </a:stretch>
          </a:blipFill>
        </p:spPr>
        <p:txBody>
          <a:bodyPr wrap="square" lIns="0" tIns="0" rIns="0" bIns="0" rtlCol="0"/>
          <a:lstStyle/>
          <a:p>
            <a:endParaRPr/>
          </a:p>
        </p:txBody>
      </p:sp>
      <p:sp>
        <p:nvSpPr>
          <p:cNvPr id="243" name="object 198"/>
          <p:cNvSpPr/>
          <p:nvPr/>
        </p:nvSpPr>
        <p:spPr>
          <a:xfrm>
            <a:off x="3133984" y="3864487"/>
            <a:ext cx="1905" cy="0"/>
          </a:xfrm>
          <a:custGeom>
            <a:avLst/>
            <a:gdLst/>
            <a:ahLst/>
            <a:cxnLst/>
            <a:rect l="l" t="t" r="r" b="b"/>
            <a:pathLst>
              <a:path w="1905">
                <a:moveTo>
                  <a:pt x="0" y="0"/>
                </a:moveTo>
                <a:lnTo>
                  <a:pt x="1523" y="0"/>
                </a:lnTo>
              </a:path>
            </a:pathLst>
          </a:custGeom>
          <a:ln w="3175">
            <a:solidFill>
              <a:srgbClr val="999682"/>
            </a:solidFill>
          </a:ln>
        </p:spPr>
        <p:txBody>
          <a:bodyPr wrap="square" lIns="0" tIns="0" rIns="0" bIns="0" rtlCol="0"/>
          <a:lstStyle/>
          <a:p>
            <a:endParaRPr/>
          </a:p>
        </p:txBody>
      </p:sp>
      <p:sp>
        <p:nvSpPr>
          <p:cNvPr id="244" name="object 199"/>
          <p:cNvSpPr/>
          <p:nvPr/>
        </p:nvSpPr>
        <p:spPr>
          <a:xfrm>
            <a:off x="3033400" y="3867536"/>
            <a:ext cx="1905" cy="0"/>
          </a:xfrm>
          <a:custGeom>
            <a:avLst/>
            <a:gdLst/>
            <a:ahLst/>
            <a:cxnLst/>
            <a:rect l="l" t="t" r="r" b="b"/>
            <a:pathLst>
              <a:path w="1905">
                <a:moveTo>
                  <a:pt x="0" y="0"/>
                </a:moveTo>
                <a:lnTo>
                  <a:pt x="1523" y="0"/>
                </a:lnTo>
              </a:path>
            </a:pathLst>
          </a:custGeom>
          <a:ln w="3175">
            <a:solidFill>
              <a:srgbClr val="93896B"/>
            </a:solidFill>
          </a:ln>
        </p:spPr>
        <p:txBody>
          <a:bodyPr wrap="square" lIns="0" tIns="0" rIns="0" bIns="0" rtlCol="0"/>
          <a:lstStyle/>
          <a:p>
            <a:endParaRPr/>
          </a:p>
        </p:txBody>
      </p:sp>
      <p:sp>
        <p:nvSpPr>
          <p:cNvPr id="245" name="object 200"/>
          <p:cNvSpPr/>
          <p:nvPr/>
        </p:nvSpPr>
        <p:spPr>
          <a:xfrm>
            <a:off x="3030352" y="3865249"/>
            <a:ext cx="94488" cy="3047"/>
          </a:xfrm>
          <a:prstGeom prst="rect">
            <a:avLst/>
          </a:prstGeom>
          <a:blipFill>
            <a:blip r:embed="rId49" cstate="print"/>
            <a:stretch>
              <a:fillRect/>
            </a:stretch>
          </a:blipFill>
        </p:spPr>
        <p:txBody>
          <a:bodyPr wrap="square" lIns="0" tIns="0" rIns="0" bIns="0" rtlCol="0"/>
          <a:lstStyle/>
          <a:p>
            <a:endParaRPr/>
          </a:p>
        </p:txBody>
      </p:sp>
      <p:sp>
        <p:nvSpPr>
          <p:cNvPr id="246" name="object 201"/>
          <p:cNvSpPr/>
          <p:nvPr/>
        </p:nvSpPr>
        <p:spPr>
          <a:xfrm>
            <a:off x="3117219" y="3867536"/>
            <a:ext cx="1905" cy="0"/>
          </a:xfrm>
          <a:custGeom>
            <a:avLst/>
            <a:gdLst/>
            <a:ahLst/>
            <a:cxnLst/>
            <a:rect l="l" t="t" r="r" b="b"/>
            <a:pathLst>
              <a:path w="1905">
                <a:moveTo>
                  <a:pt x="0" y="0"/>
                </a:moveTo>
                <a:lnTo>
                  <a:pt x="1523" y="0"/>
                </a:lnTo>
              </a:path>
            </a:pathLst>
          </a:custGeom>
          <a:ln w="3175">
            <a:solidFill>
              <a:srgbClr val="88816D"/>
            </a:solidFill>
          </a:ln>
        </p:spPr>
        <p:txBody>
          <a:bodyPr wrap="square" lIns="0" tIns="0" rIns="0" bIns="0" rtlCol="0"/>
          <a:lstStyle/>
          <a:p>
            <a:endParaRPr/>
          </a:p>
        </p:txBody>
      </p:sp>
      <p:sp>
        <p:nvSpPr>
          <p:cNvPr id="247" name="object 202"/>
          <p:cNvSpPr/>
          <p:nvPr/>
        </p:nvSpPr>
        <p:spPr>
          <a:xfrm>
            <a:off x="3045592" y="3870584"/>
            <a:ext cx="1905" cy="0"/>
          </a:xfrm>
          <a:custGeom>
            <a:avLst/>
            <a:gdLst/>
            <a:ahLst/>
            <a:cxnLst/>
            <a:rect l="l" t="t" r="r" b="b"/>
            <a:pathLst>
              <a:path w="1905">
                <a:moveTo>
                  <a:pt x="0" y="0"/>
                </a:moveTo>
                <a:lnTo>
                  <a:pt x="1523" y="0"/>
                </a:lnTo>
              </a:path>
            </a:pathLst>
          </a:custGeom>
          <a:ln w="3175">
            <a:solidFill>
              <a:srgbClr val="9C977E"/>
            </a:solidFill>
          </a:ln>
        </p:spPr>
        <p:txBody>
          <a:bodyPr wrap="square" lIns="0" tIns="0" rIns="0" bIns="0" rtlCol="0"/>
          <a:lstStyle/>
          <a:p>
            <a:endParaRPr/>
          </a:p>
        </p:txBody>
      </p:sp>
      <p:sp>
        <p:nvSpPr>
          <p:cNvPr id="248" name="object 203"/>
          <p:cNvSpPr/>
          <p:nvPr/>
        </p:nvSpPr>
        <p:spPr>
          <a:xfrm>
            <a:off x="3037972" y="3868298"/>
            <a:ext cx="70103" cy="3047"/>
          </a:xfrm>
          <a:prstGeom prst="rect">
            <a:avLst/>
          </a:prstGeom>
          <a:blipFill>
            <a:blip r:embed="rId50" cstate="print"/>
            <a:stretch>
              <a:fillRect/>
            </a:stretch>
          </a:blipFill>
        </p:spPr>
        <p:txBody>
          <a:bodyPr wrap="square" lIns="0" tIns="0" rIns="0" bIns="0" rtlCol="0"/>
          <a:lstStyle/>
          <a:p>
            <a:endParaRPr/>
          </a:p>
        </p:txBody>
      </p:sp>
      <p:sp>
        <p:nvSpPr>
          <p:cNvPr id="249" name="object 204"/>
          <p:cNvSpPr/>
          <p:nvPr/>
        </p:nvSpPr>
        <p:spPr>
          <a:xfrm>
            <a:off x="3091312" y="3870584"/>
            <a:ext cx="1905" cy="0"/>
          </a:xfrm>
          <a:custGeom>
            <a:avLst/>
            <a:gdLst/>
            <a:ahLst/>
            <a:cxnLst/>
            <a:rect l="l" t="t" r="r" b="b"/>
            <a:pathLst>
              <a:path w="1905">
                <a:moveTo>
                  <a:pt x="0" y="0"/>
                </a:moveTo>
                <a:lnTo>
                  <a:pt x="1523" y="0"/>
                </a:lnTo>
              </a:path>
            </a:pathLst>
          </a:custGeom>
          <a:ln w="3175">
            <a:solidFill>
              <a:srgbClr val="949380"/>
            </a:solidFill>
          </a:ln>
        </p:spPr>
        <p:txBody>
          <a:bodyPr wrap="square" lIns="0" tIns="0" rIns="0" bIns="0" rtlCol="0"/>
          <a:lstStyle/>
          <a:p>
            <a:endParaRPr/>
          </a:p>
        </p:txBody>
      </p:sp>
      <p:sp>
        <p:nvSpPr>
          <p:cNvPr id="250" name="object 205"/>
          <p:cNvSpPr/>
          <p:nvPr/>
        </p:nvSpPr>
        <p:spPr>
          <a:xfrm>
            <a:off x="3095884" y="3870584"/>
            <a:ext cx="1905" cy="0"/>
          </a:xfrm>
          <a:custGeom>
            <a:avLst/>
            <a:gdLst/>
            <a:ahLst/>
            <a:cxnLst/>
            <a:rect l="l" t="t" r="r" b="b"/>
            <a:pathLst>
              <a:path w="1905">
                <a:moveTo>
                  <a:pt x="0" y="0"/>
                </a:moveTo>
                <a:lnTo>
                  <a:pt x="1523" y="0"/>
                </a:lnTo>
              </a:path>
            </a:pathLst>
          </a:custGeom>
          <a:ln w="3175">
            <a:solidFill>
              <a:srgbClr val="948F7F"/>
            </a:solidFill>
          </a:ln>
        </p:spPr>
        <p:txBody>
          <a:bodyPr wrap="square" lIns="0" tIns="0" rIns="0" bIns="0" rtlCol="0"/>
          <a:lstStyle/>
          <a:p>
            <a:endParaRPr/>
          </a:p>
        </p:txBody>
      </p:sp>
      <p:sp>
        <p:nvSpPr>
          <p:cNvPr id="251" name="object 206"/>
          <p:cNvSpPr/>
          <p:nvPr/>
        </p:nvSpPr>
        <p:spPr>
          <a:xfrm>
            <a:off x="3059308" y="3872107"/>
            <a:ext cx="1905" cy="0"/>
          </a:xfrm>
          <a:custGeom>
            <a:avLst/>
            <a:gdLst/>
            <a:ahLst/>
            <a:cxnLst/>
            <a:rect l="l" t="t" r="r" b="b"/>
            <a:pathLst>
              <a:path w="1905">
                <a:moveTo>
                  <a:pt x="0" y="0"/>
                </a:moveTo>
                <a:lnTo>
                  <a:pt x="1523" y="0"/>
                </a:lnTo>
              </a:path>
            </a:pathLst>
          </a:custGeom>
          <a:ln w="3175">
            <a:solidFill>
              <a:srgbClr val="A39F8E"/>
            </a:solidFill>
          </a:ln>
        </p:spPr>
        <p:txBody>
          <a:bodyPr wrap="square" lIns="0" tIns="0" rIns="0" bIns="0" rtlCol="0"/>
          <a:lstStyle/>
          <a:p>
            <a:endParaRPr/>
          </a:p>
        </p:txBody>
      </p:sp>
      <p:sp>
        <p:nvSpPr>
          <p:cNvPr id="252" name="object 207"/>
          <p:cNvSpPr/>
          <p:nvPr/>
        </p:nvSpPr>
        <p:spPr>
          <a:xfrm>
            <a:off x="3066928" y="3872107"/>
            <a:ext cx="1905" cy="0"/>
          </a:xfrm>
          <a:custGeom>
            <a:avLst/>
            <a:gdLst/>
            <a:ahLst/>
            <a:cxnLst/>
            <a:rect l="l" t="t" r="r" b="b"/>
            <a:pathLst>
              <a:path w="1905">
                <a:moveTo>
                  <a:pt x="0" y="0"/>
                </a:moveTo>
                <a:lnTo>
                  <a:pt x="1523" y="0"/>
                </a:lnTo>
              </a:path>
            </a:pathLst>
          </a:custGeom>
          <a:ln w="3175">
            <a:solidFill>
              <a:srgbClr val="9E9D8C"/>
            </a:solidFill>
          </a:ln>
        </p:spPr>
        <p:txBody>
          <a:bodyPr wrap="square" lIns="0" tIns="0" rIns="0" bIns="0" rtlCol="0"/>
          <a:lstStyle/>
          <a:p>
            <a:endParaRPr/>
          </a:p>
        </p:txBody>
      </p:sp>
      <p:sp>
        <p:nvSpPr>
          <p:cNvPr id="253" name="object 208"/>
          <p:cNvSpPr/>
          <p:nvPr/>
        </p:nvSpPr>
        <p:spPr>
          <a:xfrm>
            <a:off x="3069975" y="3871345"/>
            <a:ext cx="3047" cy="1523"/>
          </a:xfrm>
          <a:prstGeom prst="rect">
            <a:avLst/>
          </a:prstGeom>
          <a:blipFill>
            <a:blip r:embed="rId51" cstate="print"/>
            <a:stretch>
              <a:fillRect/>
            </a:stretch>
          </a:blipFill>
        </p:spPr>
        <p:txBody>
          <a:bodyPr wrap="square" lIns="0" tIns="0" rIns="0" bIns="0" rtlCol="0"/>
          <a:lstStyle/>
          <a:p>
            <a:endParaRPr/>
          </a:p>
        </p:txBody>
      </p:sp>
      <p:sp>
        <p:nvSpPr>
          <p:cNvPr id="254" name="object 209"/>
          <p:cNvSpPr/>
          <p:nvPr/>
        </p:nvSpPr>
        <p:spPr>
          <a:xfrm>
            <a:off x="3074547" y="3872107"/>
            <a:ext cx="1905" cy="0"/>
          </a:xfrm>
          <a:custGeom>
            <a:avLst/>
            <a:gdLst/>
            <a:ahLst/>
            <a:cxnLst/>
            <a:rect l="l" t="t" r="r" b="b"/>
            <a:pathLst>
              <a:path w="1905">
                <a:moveTo>
                  <a:pt x="0" y="0"/>
                </a:moveTo>
                <a:lnTo>
                  <a:pt x="1523" y="0"/>
                </a:lnTo>
              </a:path>
            </a:pathLst>
          </a:custGeom>
          <a:ln w="3175">
            <a:solidFill>
              <a:srgbClr val="777863"/>
            </a:solidFill>
          </a:ln>
        </p:spPr>
        <p:txBody>
          <a:bodyPr wrap="square" lIns="0" tIns="0" rIns="0" bIns="0" rtlCol="0"/>
          <a:lstStyle/>
          <a:p>
            <a:endParaRPr/>
          </a:p>
        </p:txBody>
      </p:sp>
      <p:sp>
        <p:nvSpPr>
          <p:cNvPr id="255" name="object 210"/>
          <p:cNvSpPr/>
          <p:nvPr/>
        </p:nvSpPr>
        <p:spPr>
          <a:xfrm>
            <a:off x="3077596" y="3872107"/>
            <a:ext cx="1905" cy="0"/>
          </a:xfrm>
          <a:custGeom>
            <a:avLst/>
            <a:gdLst/>
            <a:ahLst/>
            <a:cxnLst/>
            <a:rect l="l" t="t" r="r" b="b"/>
            <a:pathLst>
              <a:path w="1905">
                <a:moveTo>
                  <a:pt x="0" y="0"/>
                </a:moveTo>
                <a:lnTo>
                  <a:pt x="1523" y="0"/>
                </a:lnTo>
              </a:path>
            </a:pathLst>
          </a:custGeom>
          <a:ln w="3175">
            <a:solidFill>
              <a:srgbClr val="858675"/>
            </a:solidFill>
          </a:ln>
        </p:spPr>
        <p:txBody>
          <a:bodyPr wrap="square" lIns="0" tIns="0" rIns="0" bIns="0" rtlCol="0"/>
          <a:lstStyle/>
          <a:p>
            <a:endParaRPr/>
          </a:p>
        </p:txBody>
      </p:sp>
      <p:sp>
        <p:nvSpPr>
          <p:cNvPr id="256" name="object 211"/>
          <p:cNvSpPr/>
          <p:nvPr/>
        </p:nvSpPr>
        <p:spPr>
          <a:xfrm>
            <a:off x="3149224" y="3863725"/>
            <a:ext cx="402335" cy="27431"/>
          </a:xfrm>
          <a:prstGeom prst="rect">
            <a:avLst/>
          </a:prstGeom>
          <a:blipFill>
            <a:blip r:embed="rId52" cstate="print"/>
            <a:stretch>
              <a:fillRect/>
            </a:stretch>
          </a:blipFill>
        </p:spPr>
        <p:txBody>
          <a:bodyPr wrap="square" lIns="0" tIns="0" rIns="0" bIns="0" rtlCol="0"/>
          <a:lstStyle/>
          <a:p>
            <a:endParaRPr/>
          </a:p>
        </p:txBody>
      </p:sp>
      <p:sp>
        <p:nvSpPr>
          <p:cNvPr id="257" name="object 212"/>
          <p:cNvSpPr/>
          <p:nvPr/>
        </p:nvSpPr>
        <p:spPr>
          <a:xfrm>
            <a:off x="3322960" y="3890395"/>
            <a:ext cx="1905" cy="0"/>
          </a:xfrm>
          <a:custGeom>
            <a:avLst/>
            <a:gdLst/>
            <a:ahLst/>
            <a:cxnLst/>
            <a:rect l="l" t="t" r="r" b="b"/>
            <a:pathLst>
              <a:path w="1905">
                <a:moveTo>
                  <a:pt x="0" y="0"/>
                </a:moveTo>
                <a:lnTo>
                  <a:pt x="1523" y="0"/>
                </a:lnTo>
              </a:path>
            </a:pathLst>
          </a:custGeom>
          <a:ln w="3175">
            <a:solidFill>
              <a:srgbClr val="626163"/>
            </a:solidFill>
          </a:ln>
        </p:spPr>
        <p:txBody>
          <a:bodyPr wrap="square" lIns="0" tIns="0" rIns="0" bIns="0" rtlCol="0"/>
          <a:lstStyle/>
          <a:p>
            <a:endParaRPr/>
          </a:p>
        </p:txBody>
      </p:sp>
      <p:sp>
        <p:nvSpPr>
          <p:cNvPr id="258" name="object 213"/>
          <p:cNvSpPr/>
          <p:nvPr/>
        </p:nvSpPr>
        <p:spPr>
          <a:xfrm>
            <a:off x="3326008" y="3890395"/>
            <a:ext cx="1905" cy="0"/>
          </a:xfrm>
          <a:custGeom>
            <a:avLst/>
            <a:gdLst/>
            <a:ahLst/>
            <a:cxnLst/>
            <a:rect l="l" t="t" r="r" b="b"/>
            <a:pathLst>
              <a:path w="1905">
                <a:moveTo>
                  <a:pt x="0" y="0"/>
                </a:moveTo>
                <a:lnTo>
                  <a:pt x="1523" y="0"/>
                </a:lnTo>
              </a:path>
            </a:pathLst>
          </a:custGeom>
          <a:ln w="3175">
            <a:solidFill>
              <a:srgbClr val="656566"/>
            </a:solidFill>
          </a:ln>
        </p:spPr>
        <p:txBody>
          <a:bodyPr wrap="square" lIns="0" tIns="0" rIns="0" bIns="0" rtlCol="0"/>
          <a:lstStyle/>
          <a:p>
            <a:endParaRPr/>
          </a:p>
        </p:txBody>
      </p:sp>
      <p:sp>
        <p:nvSpPr>
          <p:cNvPr id="259" name="object 214"/>
          <p:cNvSpPr/>
          <p:nvPr/>
        </p:nvSpPr>
        <p:spPr>
          <a:xfrm>
            <a:off x="3149224" y="3889634"/>
            <a:ext cx="403860" cy="3047"/>
          </a:xfrm>
          <a:prstGeom prst="rect">
            <a:avLst/>
          </a:prstGeom>
          <a:blipFill>
            <a:blip r:embed="rId53" cstate="print"/>
            <a:stretch>
              <a:fillRect/>
            </a:stretch>
          </a:blipFill>
        </p:spPr>
        <p:txBody>
          <a:bodyPr wrap="square" lIns="0" tIns="0" rIns="0" bIns="0" rtlCol="0"/>
          <a:lstStyle/>
          <a:p>
            <a:endParaRPr/>
          </a:p>
        </p:txBody>
      </p:sp>
      <p:sp>
        <p:nvSpPr>
          <p:cNvPr id="260" name="object 215"/>
          <p:cNvSpPr/>
          <p:nvPr/>
        </p:nvSpPr>
        <p:spPr>
          <a:xfrm>
            <a:off x="3338200" y="3891919"/>
            <a:ext cx="1905" cy="0"/>
          </a:xfrm>
          <a:custGeom>
            <a:avLst/>
            <a:gdLst/>
            <a:ahLst/>
            <a:cxnLst/>
            <a:rect l="l" t="t" r="r" b="b"/>
            <a:pathLst>
              <a:path w="1905">
                <a:moveTo>
                  <a:pt x="0" y="0"/>
                </a:moveTo>
                <a:lnTo>
                  <a:pt x="1523" y="0"/>
                </a:lnTo>
              </a:path>
            </a:pathLst>
          </a:custGeom>
          <a:ln w="3175">
            <a:solidFill>
              <a:srgbClr val="676767"/>
            </a:solidFill>
          </a:ln>
        </p:spPr>
        <p:txBody>
          <a:bodyPr wrap="square" lIns="0" tIns="0" rIns="0" bIns="0" rtlCol="0"/>
          <a:lstStyle/>
          <a:p>
            <a:endParaRPr/>
          </a:p>
        </p:txBody>
      </p:sp>
      <p:sp>
        <p:nvSpPr>
          <p:cNvPr id="261" name="object 216"/>
          <p:cNvSpPr/>
          <p:nvPr/>
        </p:nvSpPr>
        <p:spPr>
          <a:xfrm>
            <a:off x="3566800" y="3901063"/>
            <a:ext cx="1905" cy="0"/>
          </a:xfrm>
          <a:custGeom>
            <a:avLst/>
            <a:gdLst/>
            <a:ahLst/>
            <a:cxnLst/>
            <a:rect l="l" t="t" r="r" b="b"/>
            <a:pathLst>
              <a:path w="1905">
                <a:moveTo>
                  <a:pt x="0" y="0"/>
                </a:moveTo>
                <a:lnTo>
                  <a:pt x="1523" y="0"/>
                </a:lnTo>
              </a:path>
            </a:pathLst>
          </a:custGeom>
          <a:ln w="3175">
            <a:solidFill>
              <a:srgbClr val="90876C"/>
            </a:solidFill>
          </a:ln>
        </p:spPr>
        <p:txBody>
          <a:bodyPr wrap="square" lIns="0" tIns="0" rIns="0" bIns="0" rtlCol="0"/>
          <a:lstStyle/>
          <a:p>
            <a:endParaRPr/>
          </a:p>
        </p:txBody>
      </p:sp>
      <p:sp>
        <p:nvSpPr>
          <p:cNvPr id="262" name="object 217"/>
          <p:cNvSpPr/>
          <p:nvPr/>
        </p:nvSpPr>
        <p:spPr>
          <a:xfrm>
            <a:off x="3182752" y="3937640"/>
            <a:ext cx="1905" cy="0"/>
          </a:xfrm>
          <a:custGeom>
            <a:avLst/>
            <a:gdLst/>
            <a:ahLst/>
            <a:cxnLst/>
            <a:rect l="l" t="t" r="r" b="b"/>
            <a:pathLst>
              <a:path w="1905">
                <a:moveTo>
                  <a:pt x="0" y="0"/>
                </a:moveTo>
                <a:lnTo>
                  <a:pt x="1523" y="0"/>
                </a:lnTo>
              </a:path>
            </a:pathLst>
          </a:custGeom>
          <a:ln w="3175">
            <a:solidFill>
              <a:srgbClr val="B9A683"/>
            </a:solidFill>
          </a:ln>
        </p:spPr>
        <p:txBody>
          <a:bodyPr wrap="square" lIns="0" tIns="0" rIns="0" bIns="0" rtlCol="0"/>
          <a:lstStyle/>
          <a:p>
            <a:endParaRPr/>
          </a:p>
        </p:txBody>
      </p:sp>
      <p:sp>
        <p:nvSpPr>
          <p:cNvPr id="263" name="object 218"/>
          <p:cNvSpPr/>
          <p:nvPr/>
        </p:nvSpPr>
        <p:spPr>
          <a:xfrm>
            <a:off x="3185800" y="3937640"/>
            <a:ext cx="1905" cy="0"/>
          </a:xfrm>
          <a:custGeom>
            <a:avLst/>
            <a:gdLst/>
            <a:ahLst/>
            <a:cxnLst/>
            <a:rect l="l" t="t" r="r" b="b"/>
            <a:pathLst>
              <a:path w="1905">
                <a:moveTo>
                  <a:pt x="0" y="0"/>
                </a:moveTo>
                <a:lnTo>
                  <a:pt x="1523" y="0"/>
                </a:lnTo>
              </a:path>
            </a:pathLst>
          </a:custGeom>
          <a:ln w="3175">
            <a:solidFill>
              <a:srgbClr val="BAAA80"/>
            </a:solidFill>
          </a:ln>
        </p:spPr>
        <p:txBody>
          <a:bodyPr wrap="square" lIns="0" tIns="0" rIns="0" bIns="0" rtlCol="0"/>
          <a:lstStyle/>
          <a:p>
            <a:endParaRPr/>
          </a:p>
        </p:txBody>
      </p:sp>
      <p:sp>
        <p:nvSpPr>
          <p:cNvPr id="264" name="object 219"/>
          <p:cNvSpPr/>
          <p:nvPr/>
        </p:nvSpPr>
        <p:spPr>
          <a:xfrm>
            <a:off x="3188847" y="3937640"/>
            <a:ext cx="1905" cy="0"/>
          </a:xfrm>
          <a:custGeom>
            <a:avLst/>
            <a:gdLst/>
            <a:ahLst/>
            <a:cxnLst/>
            <a:rect l="l" t="t" r="r" b="b"/>
            <a:pathLst>
              <a:path w="1905">
                <a:moveTo>
                  <a:pt x="0" y="0"/>
                </a:moveTo>
                <a:lnTo>
                  <a:pt x="1523" y="0"/>
                </a:lnTo>
              </a:path>
            </a:pathLst>
          </a:custGeom>
          <a:ln w="3175">
            <a:solidFill>
              <a:srgbClr val="C8BA99"/>
            </a:solidFill>
          </a:ln>
        </p:spPr>
        <p:txBody>
          <a:bodyPr wrap="square" lIns="0" tIns="0" rIns="0" bIns="0" rtlCol="0"/>
          <a:lstStyle/>
          <a:p>
            <a:endParaRPr/>
          </a:p>
        </p:txBody>
      </p:sp>
      <p:sp>
        <p:nvSpPr>
          <p:cNvPr id="265" name="object 220"/>
          <p:cNvSpPr/>
          <p:nvPr/>
        </p:nvSpPr>
        <p:spPr>
          <a:xfrm>
            <a:off x="3234568" y="3945260"/>
            <a:ext cx="1905" cy="0"/>
          </a:xfrm>
          <a:custGeom>
            <a:avLst/>
            <a:gdLst/>
            <a:ahLst/>
            <a:cxnLst/>
            <a:rect l="l" t="t" r="r" b="b"/>
            <a:pathLst>
              <a:path w="1905">
                <a:moveTo>
                  <a:pt x="0" y="0"/>
                </a:moveTo>
                <a:lnTo>
                  <a:pt x="1523" y="0"/>
                </a:lnTo>
              </a:path>
            </a:pathLst>
          </a:custGeom>
          <a:ln w="3175">
            <a:solidFill>
              <a:srgbClr val="A29D94"/>
            </a:solidFill>
          </a:ln>
        </p:spPr>
        <p:txBody>
          <a:bodyPr wrap="square" lIns="0" tIns="0" rIns="0" bIns="0" rtlCol="0"/>
          <a:lstStyle/>
          <a:p>
            <a:endParaRPr/>
          </a:p>
        </p:txBody>
      </p:sp>
      <p:sp>
        <p:nvSpPr>
          <p:cNvPr id="266" name="object 221"/>
          <p:cNvSpPr/>
          <p:nvPr/>
        </p:nvSpPr>
        <p:spPr>
          <a:xfrm>
            <a:off x="3632332" y="3951355"/>
            <a:ext cx="1905" cy="0"/>
          </a:xfrm>
          <a:custGeom>
            <a:avLst/>
            <a:gdLst/>
            <a:ahLst/>
            <a:cxnLst/>
            <a:rect l="l" t="t" r="r" b="b"/>
            <a:pathLst>
              <a:path w="1905">
                <a:moveTo>
                  <a:pt x="0" y="0"/>
                </a:moveTo>
                <a:lnTo>
                  <a:pt x="1523" y="0"/>
                </a:lnTo>
              </a:path>
            </a:pathLst>
          </a:custGeom>
          <a:ln w="3175">
            <a:solidFill>
              <a:srgbClr val="9B9689"/>
            </a:solidFill>
          </a:ln>
        </p:spPr>
        <p:txBody>
          <a:bodyPr wrap="square" lIns="0" tIns="0" rIns="0" bIns="0" rtlCol="0"/>
          <a:lstStyle/>
          <a:p>
            <a:endParaRPr/>
          </a:p>
        </p:txBody>
      </p:sp>
      <p:sp>
        <p:nvSpPr>
          <p:cNvPr id="267" name="object 222"/>
          <p:cNvSpPr/>
          <p:nvPr/>
        </p:nvSpPr>
        <p:spPr>
          <a:xfrm>
            <a:off x="3653668" y="3968119"/>
            <a:ext cx="1905" cy="0"/>
          </a:xfrm>
          <a:custGeom>
            <a:avLst/>
            <a:gdLst/>
            <a:ahLst/>
            <a:cxnLst/>
            <a:rect l="l" t="t" r="r" b="b"/>
            <a:pathLst>
              <a:path w="1905">
                <a:moveTo>
                  <a:pt x="0" y="0"/>
                </a:moveTo>
                <a:lnTo>
                  <a:pt x="1523" y="0"/>
                </a:lnTo>
              </a:path>
            </a:pathLst>
          </a:custGeom>
          <a:ln w="3175">
            <a:solidFill>
              <a:srgbClr val="837046"/>
            </a:solidFill>
          </a:ln>
        </p:spPr>
        <p:txBody>
          <a:bodyPr wrap="square" lIns="0" tIns="0" rIns="0" bIns="0" rtlCol="0"/>
          <a:lstStyle/>
          <a:p>
            <a:endParaRPr/>
          </a:p>
        </p:txBody>
      </p:sp>
      <p:sp>
        <p:nvSpPr>
          <p:cNvPr id="268" name="object 223"/>
          <p:cNvSpPr/>
          <p:nvPr/>
        </p:nvSpPr>
        <p:spPr>
          <a:xfrm>
            <a:off x="3146175" y="3891157"/>
            <a:ext cx="513588" cy="82295"/>
          </a:xfrm>
          <a:prstGeom prst="rect">
            <a:avLst/>
          </a:prstGeom>
          <a:blipFill>
            <a:blip r:embed="rId54" cstate="print"/>
            <a:stretch>
              <a:fillRect/>
            </a:stretch>
          </a:blipFill>
        </p:spPr>
        <p:txBody>
          <a:bodyPr wrap="square" lIns="0" tIns="0" rIns="0" bIns="0" rtlCol="0"/>
          <a:lstStyle/>
          <a:p>
            <a:endParaRPr/>
          </a:p>
        </p:txBody>
      </p:sp>
      <p:sp>
        <p:nvSpPr>
          <p:cNvPr id="269" name="object 224"/>
          <p:cNvSpPr/>
          <p:nvPr/>
        </p:nvSpPr>
        <p:spPr>
          <a:xfrm>
            <a:off x="3473836" y="3972692"/>
            <a:ext cx="1905" cy="0"/>
          </a:xfrm>
          <a:custGeom>
            <a:avLst/>
            <a:gdLst/>
            <a:ahLst/>
            <a:cxnLst/>
            <a:rect l="l" t="t" r="r" b="b"/>
            <a:pathLst>
              <a:path w="1905">
                <a:moveTo>
                  <a:pt x="0" y="0"/>
                </a:moveTo>
                <a:lnTo>
                  <a:pt x="1523" y="0"/>
                </a:lnTo>
              </a:path>
            </a:pathLst>
          </a:custGeom>
          <a:ln w="3175">
            <a:solidFill>
              <a:srgbClr val="9A9B96"/>
            </a:solidFill>
          </a:ln>
        </p:spPr>
        <p:txBody>
          <a:bodyPr wrap="square" lIns="0" tIns="0" rIns="0" bIns="0" rtlCol="0"/>
          <a:lstStyle/>
          <a:p>
            <a:endParaRPr/>
          </a:p>
        </p:txBody>
      </p:sp>
      <p:sp>
        <p:nvSpPr>
          <p:cNvPr id="270" name="object 225"/>
          <p:cNvSpPr/>
          <p:nvPr/>
        </p:nvSpPr>
        <p:spPr>
          <a:xfrm>
            <a:off x="3266572" y="3971930"/>
            <a:ext cx="393191" cy="3047"/>
          </a:xfrm>
          <a:prstGeom prst="rect">
            <a:avLst/>
          </a:prstGeom>
          <a:blipFill>
            <a:blip r:embed="rId55" cstate="print"/>
            <a:stretch>
              <a:fillRect/>
            </a:stretch>
          </a:blipFill>
        </p:spPr>
        <p:txBody>
          <a:bodyPr wrap="square" lIns="0" tIns="0" rIns="0" bIns="0" rtlCol="0"/>
          <a:lstStyle/>
          <a:p>
            <a:endParaRPr/>
          </a:p>
        </p:txBody>
      </p:sp>
      <p:sp>
        <p:nvSpPr>
          <p:cNvPr id="271" name="object 226"/>
          <p:cNvSpPr/>
          <p:nvPr/>
        </p:nvSpPr>
        <p:spPr>
          <a:xfrm>
            <a:off x="3460119" y="3974216"/>
            <a:ext cx="1905" cy="0"/>
          </a:xfrm>
          <a:custGeom>
            <a:avLst/>
            <a:gdLst/>
            <a:ahLst/>
            <a:cxnLst/>
            <a:rect l="l" t="t" r="r" b="b"/>
            <a:pathLst>
              <a:path w="1905">
                <a:moveTo>
                  <a:pt x="0" y="0"/>
                </a:moveTo>
                <a:lnTo>
                  <a:pt x="1523" y="0"/>
                </a:lnTo>
              </a:path>
            </a:pathLst>
          </a:custGeom>
          <a:ln w="3175">
            <a:solidFill>
              <a:srgbClr val="6D6E61"/>
            </a:solidFill>
          </a:ln>
        </p:spPr>
        <p:txBody>
          <a:bodyPr wrap="square" lIns="0" tIns="0" rIns="0" bIns="0" rtlCol="0"/>
          <a:lstStyle/>
          <a:p>
            <a:endParaRPr/>
          </a:p>
        </p:txBody>
      </p:sp>
      <p:sp>
        <p:nvSpPr>
          <p:cNvPr id="272" name="object 227"/>
          <p:cNvSpPr/>
          <p:nvPr/>
        </p:nvSpPr>
        <p:spPr>
          <a:xfrm>
            <a:off x="3481456" y="3977263"/>
            <a:ext cx="1905" cy="0"/>
          </a:xfrm>
          <a:custGeom>
            <a:avLst/>
            <a:gdLst/>
            <a:ahLst/>
            <a:cxnLst/>
            <a:rect l="l" t="t" r="r" b="b"/>
            <a:pathLst>
              <a:path w="1905">
                <a:moveTo>
                  <a:pt x="0" y="0"/>
                </a:moveTo>
                <a:lnTo>
                  <a:pt x="1523" y="0"/>
                </a:lnTo>
              </a:path>
            </a:pathLst>
          </a:custGeom>
          <a:ln w="3175">
            <a:solidFill>
              <a:srgbClr val="9F9377"/>
            </a:solidFill>
          </a:ln>
        </p:spPr>
        <p:txBody>
          <a:bodyPr wrap="square" lIns="0" tIns="0" rIns="0" bIns="0" rtlCol="0"/>
          <a:lstStyle/>
          <a:p>
            <a:endParaRPr/>
          </a:p>
        </p:txBody>
      </p:sp>
      <p:sp>
        <p:nvSpPr>
          <p:cNvPr id="273" name="object 228"/>
          <p:cNvSpPr/>
          <p:nvPr/>
        </p:nvSpPr>
        <p:spPr>
          <a:xfrm>
            <a:off x="3697864" y="4001648"/>
            <a:ext cx="1905" cy="0"/>
          </a:xfrm>
          <a:custGeom>
            <a:avLst/>
            <a:gdLst/>
            <a:ahLst/>
            <a:cxnLst/>
            <a:rect l="l" t="t" r="r" b="b"/>
            <a:pathLst>
              <a:path w="1905">
                <a:moveTo>
                  <a:pt x="0" y="0"/>
                </a:moveTo>
                <a:lnTo>
                  <a:pt x="1523" y="0"/>
                </a:lnTo>
              </a:path>
            </a:pathLst>
          </a:custGeom>
          <a:ln w="3175">
            <a:solidFill>
              <a:srgbClr val="9C9071"/>
            </a:solidFill>
          </a:ln>
        </p:spPr>
        <p:txBody>
          <a:bodyPr wrap="square" lIns="0" tIns="0" rIns="0" bIns="0" rtlCol="0"/>
          <a:lstStyle/>
          <a:p>
            <a:endParaRPr/>
          </a:p>
        </p:txBody>
      </p:sp>
      <p:sp>
        <p:nvSpPr>
          <p:cNvPr id="274" name="object 229"/>
          <p:cNvSpPr/>
          <p:nvPr/>
        </p:nvSpPr>
        <p:spPr>
          <a:xfrm>
            <a:off x="3248284" y="3974978"/>
            <a:ext cx="181356" cy="45719"/>
          </a:xfrm>
          <a:prstGeom prst="rect">
            <a:avLst/>
          </a:prstGeom>
          <a:blipFill>
            <a:blip r:embed="rId56" cstate="print"/>
            <a:stretch>
              <a:fillRect/>
            </a:stretch>
          </a:blipFill>
        </p:spPr>
        <p:txBody>
          <a:bodyPr wrap="square" lIns="0" tIns="0" rIns="0" bIns="0" rtlCol="0"/>
          <a:lstStyle/>
          <a:p>
            <a:endParaRPr/>
          </a:p>
        </p:txBody>
      </p:sp>
      <p:sp>
        <p:nvSpPr>
          <p:cNvPr id="275" name="object 230"/>
          <p:cNvSpPr/>
          <p:nvPr/>
        </p:nvSpPr>
        <p:spPr>
          <a:xfrm>
            <a:off x="3383919" y="4019936"/>
            <a:ext cx="1905" cy="0"/>
          </a:xfrm>
          <a:custGeom>
            <a:avLst/>
            <a:gdLst/>
            <a:ahLst/>
            <a:cxnLst/>
            <a:rect l="l" t="t" r="r" b="b"/>
            <a:pathLst>
              <a:path w="1905">
                <a:moveTo>
                  <a:pt x="0" y="0"/>
                </a:moveTo>
                <a:lnTo>
                  <a:pt x="1523" y="0"/>
                </a:lnTo>
              </a:path>
            </a:pathLst>
          </a:custGeom>
          <a:ln w="3175">
            <a:solidFill>
              <a:srgbClr val="868480"/>
            </a:solidFill>
          </a:ln>
        </p:spPr>
        <p:txBody>
          <a:bodyPr wrap="square" lIns="0" tIns="0" rIns="0" bIns="0" rtlCol="0"/>
          <a:lstStyle/>
          <a:p>
            <a:endParaRPr/>
          </a:p>
        </p:txBody>
      </p:sp>
      <p:sp>
        <p:nvSpPr>
          <p:cNvPr id="276" name="object 231"/>
          <p:cNvSpPr/>
          <p:nvPr/>
        </p:nvSpPr>
        <p:spPr>
          <a:xfrm>
            <a:off x="3269619" y="4026031"/>
            <a:ext cx="1905" cy="0"/>
          </a:xfrm>
          <a:custGeom>
            <a:avLst/>
            <a:gdLst/>
            <a:ahLst/>
            <a:cxnLst/>
            <a:rect l="l" t="t" r="r" b="b"/>
            <a:pathLst>
              <a:path w="1905">
                <a:moveTo>
                  <a:pt x="0" y="0"/>
                </a:moveTo>
                <a:lnTo>
                  <a:pt x="1523" y="0"/>
                </a:lnTo>
              </a:path>
            </a:pathLst>
          </a:custGeom>
          <a:ln w="3175">
            <a:solidFill>
              <a:srgbClr val="92846A"/>
            </a:solidFill>
          </a:ln>
        </p:spPr>
        <p:txBody>
          <a:bodyPr wrap="square" lIns="0" tIns="0" rIns="0" bIns="0" rtlCol="0"/>
          <a:lstStyle/>
          <a:p>
            <a:endParaRPr/>
          </a:p>
        </p:txBody>
      </p:sp>
      <p:sp>
        <p:nvSpPr>
          <p:cNvPr id="277" name="object 232"/>
          <p:cNvSpPr/>
          <p:nvPr/>
        </p:nvSpPr>
        <p:spPr>
          <a:xfrm>
            <a:off x="3260475" y="4020698"/>
            <a:ext cx="60959" cy="6095"/>
          </a:xfrm>
          <a:prstGeom prst="rect">
            <a:avLst/>
          </a:prstGeom>
          <a:blipFill>
            <a:blip r:embed="rId57" cstate="print"/>
            <a:stretch>
              <a:fillRect/>
            </a:stretch>
          </a:blipFill>
        </p:spPr>
        <p:txBody>
          <a:bodyPr wrap="square" lIns="0" tIns="0" rIns="0" bIns="0" rtlCol="0"/>
          <a:lstStyle/>
          <a:p>
            <a:endParaRPr/>
          </a:p>
        </p:txBody>
      </p:sp>
      <p:sp>
        <p:nvSpPr>
          <p:cNvPr id="278" name="object 233"/>
          <p:cNvSpPr/>
          <p:nvPr/>
        </p:nvSpPr>
        <p:spPr>
          <a:xfrm>
            <a:off x="3280288" y="4026031"/>
            <a:ext cx="1905" cy="0"/>
          </a:xfrm>
          <a:custGeom>
            <a:avLst/>
            <a:gdLst/>
            <a:ahLst/>
            <a:cxnLst/>
            <a:rect l="l" t="t" r="r" b="b"/>
            <a:pathLst>
              <a:path w="1905">
                <a:moveTo>
                  <a:pt x="0" y="0"/>
                </a:moveTo>
                <a:lnTo>
                  <a:pt x="1523" y="0"/>
                </a:lnTo>
              </a:path>
            </a:pathLst>
          </a:custGeom>
          <a:ln w="3175">
            <a:solidFill>
              <a:srgbClr val="8E8268"/>
            </a:solidFill>
          </a:ln>
        </p:spPr>
        <p:txBody>
          <a:bodyPr wrap="square" lIns="0" tIns="0" rIns="0" bIns="0" rtlCol="0"/>
          <a:lstStyle/>
          <a:p>
            <a:endParaRPr/>
          </a:p>
        </p:txBody>
      </p:sp>
      <p:sp>
        <p:nvSpPr>
          <p:cNvPr id="279" name="object 234"/>
          <p:cNvSpPr/>
          <p:nvPr/>
        </p:nvSpPr>
        <p:spPr>
          <a:xfrm>
            <a:off x="3580516" y="4048892"/>
            <a:ext cx="1905" cy="0"/>
          </a:xfrm>
          <a:custGeom>
            <a:avLst/>
            <a:gdLst/>
            <a:ahLst/>
            <a:cxnLst/>
            <a:rect l="l" t="t" r="r" b="b"/>
            <a:pathLst>
              <a:path w="1905">
                <a:moveTo>
                  <a:pt x="0" y="0"/>
                </a:moveTo>
                <a:lnTo>
                  <a:pt x="1523" y="0"/>
                </a:lnTo>
              </a:path>
            </a:pathLst>
          </a:custGeom>
          <a:ln w="3175">
            <a:solidFill>
              <a:srgbClr val="BDA67B"/>
            </a:solidFill>
          </a:ln>
        </p:spPr>
        <p:txBody>
          <a:bodyPr wrap="square" lIns="0" tIns="0" rIns="0" bIns="0" rtlCol="0"/>
          <a:lstStyle/>
          <a:p>
            <a:endParaRPr/>
          </a:p>
        </p:txBody>
      </p:sp>
      <p:sp>
        <p:nvSpPr>
          <p:cNvPr id="280" name="object 235"/>
          <p:cNvSpPr/>
          <p:nvPr/>
        </p:nvSpPr>
        <p:spPr>
          <a:xfrm>
            <a:off x="3804544" y="4082419"/>
            <a:ext cx="1905" cy="0"/>
          </a:xfrm>
          <a:custGeom>
            <a:avLst/>
            <a:gdLst/>
            <a:ahLst/>
            <a:cxnLst/>
            <a:rect l="l" t="t" r="r" b="b"/>
            <a:pathLst>
              <a:path w="1905">
                <a:moveTo>
                  <a:pt x="0" y="0"/>
                </a:moveTo>
                <a:lnTo>
                  <a:pt x="1523" y="0"/>
                </a:lnTo>
              </a:path>
            </a:pathLst>
          </a:custGeom>
          <a:ln w="3175">
            <a:solidFill>
              <a:srgbClr val="99998D"/>
            </a:solidFill>
          </a:ln>
        </p:spPr>
        <p:txBody>
          <a:bodyPr wrap="square" lIns="0" tIns="0" rIns="0" bIns="0" rtlCol="0"/>
          <a:lstStyle/>
          <a:p>
            <a:endParaRPr/>
          </a:p>
        </p:txBody>
      </p:sp>
      <p:sp>
        <p:nvSpPr>
          <p:cNvPr id="281" name="object 236"/>
          <p:cNvSpPr/>
          <p:nvPr/>
        </p:nvSpPr>
        <p:spPr>
          <a:xfrm>
            <a:off x="3822832" y="4096136"/>
            <a:ext cx="1905" cy="0"/>
          </a:xfrm>
          <a:custGeom>
            <a:avLst/>
            <a:gdLst/>
            <a:ahLst/>
            <a:cxnLst/>
            <a:rect l="l" t="t" r="r" b="b"/>
            <a:pathLst>
              <a:path w="1905">
                <a:moveTo>
                  <a:pt x="0" y="0"/>
                </a:moveTo>
                <a:lnTo>
                  <a:pt x="1523" y="0"/>
                </a:lnTo>
              </a:path>
            </a:pathLst>
          </a:custGeom>
          <a:ln w="3175">
            <a:solidFill>
              <a:srgbClr val="A5A398"/>
            </a:solidFill>
          </a:ln>
        </p:spPr>
        <p:txBody>
          <a:bodyPr wrap="square" lIns="0" tIns="0" rIns="0" bIns="0" rtlCol="0"/>
          <a:lstStyle/>
          <a:p>
            <a:endParaRPr/>
          </a:p>
        </p:txBody>
      </p:sp>
      <p:sp>
        <p:nvSpPr>
          <p:cNvPr id="282" name="object 237"/>
          <p:cNvSpPr/>
          <p:nvPr/>
        </p:nvSpPr>
        <p:spPr>
          <a:xfrm>
            <a:off x="3476884" y="3973454"/>
            <a:ext cx="361188" cy="137159"/>
          </a:xfrm>
          <a:prstGeom prst="rect">
            <a:avLst/>
          </a:prstGeom>
          <a:blipFill>
            <a:blip r:embed="rId58" cstate="print"/>
            <a:stretch>
              <a:fillRect/>
            </a:stretch>
          </a:blipFill>
        </p:spPr>
        <p:txBody>
          <a:bodyPr wrap="square" lIns="0" tIns="0" rIns="0" bIns="0" rtlCol="0"/>
          <a:lstStyle/>
          <a:p>
            <a:endParaRPr/>
          </a:p>
        </p:txBody>
      </p:sp>
      <p:sp>
        <p:nvSpPr>
          <p:cNvPr id="283" name="object 238"/>
          <p:cNvSpPr/>
          <p:nvPr/>
        </p:nvSpPr>
        <p:spPr>
          <a:xfrm>
            <a:off x="3516508" y="4109851"/>
            <a:ext cx="1905" cy="0"/>
          </a:xfrm>
          <a:custGeom>
            <a:avLst/>
            <a:gdLst/>
            <a:ahLst/>
            <a:cxnLst/>
            <a:rect l="l" t="t" r="r" b="b"/>
            <a:pathLst>
              <a:path w="1905">
                <a:moveTo>
                  <a:pt x="0" y="0"/>
                </a:moveTo>
                <a:lnTo>
                  <a:pt x="1523" y="0"/>
                </a:lnTo>
              </a:path>
            </a:pathLst>
          </a:custGeom>
          <a:ln w="3175">
            <a:solidFill>
              <a:srgbClr val="A99A73"/>
            </a:solidFill>
          </a:ln>
        </p:spPr>
        <p:txBody>
          <a:bodyPr wrap="square" lIns="0" tIns="0" rIns="0" bIns="0" rtlCol="0"/>
          <a:lstStyle/>
          <a:p>
            <a:endParaRPr/>
          </a:p>
        </p:txBody>
      </p:sp>
      <p:sp>
        <p:nvSpPr>
          <p:cNvPr id="284" name="object 239"/>
          <p:cNvSpPr/>
          <p:nvPr/>
        </p:nvSpPr>
        <p:spPr>
          <a:xfrm>
            <a:off x="3482980" y="4109090"/>
            <a:ext cx="387095" cy="28955"/>
          </a:xfrm>
          <a:prstGeom prst="rect">
            <a:avLst/>
          </a:prstGeom>
          <a:blipFill>
            <a:blip r:embed="rId59" cstate="print"/>
            <a:stretch>
              <a:fillRect/>
            </a:stretch>
          </a:blipFill>
        </p:spPr>
        <p:txBody>
          <a:bodyPr wrap="square" lIns="0" tIns="0" rIns="0" bIns="0" rtlCol="0"/>
          <a:lstStyle/>
          <a:p>
            <a:endParaRPr/>
          </a:p>
        </p:txBody>
      </p:sp>
      <p:sp>
        <p:nvSpPr>
          <p:cNvPr id="285" name="object 240"/>
          <p:cNvSpPr/>
          <p:nvPr/>
        </p:nvSpPr>
        <p:spPr>
          <a:xfrm>
            <a:off x="3580516" y="4137284"/>
            <a:ext cx="1905" cy="0"/>
          </a:xfrm>
          <a:custGeom>
            <a:avLst/>
            <a:gdLst/>
            <a:ahLst/>
            <a:cxnLst/>
            <a:rect l="l" t="t" r="r" b="b"/>
            <a:pathLst>
              <a:path w="1905">
                <a:moveTo>
                  <a:pt x="0" y="0"/>
                </a:moveTo>
                <a:lnTo>
                  <a:pt x="1523" y="0"/>
                </a:lnTo>
              </a:path>
            </a:pathLst>
          </a:custGeom>
          <a:ln w="3175">
            <a:solidFill>
              <a:srgbClr val="907F51"/>
            </a:solidFill>
          </a:ln>
        </p:spPr>
        <p:txBody>
          <a:bodyPr wrap="square" lIns="0" tIns="0" rIns="0" bIns="0" rtlCol="0"/>
          <a:lstStyle/>
          <a:p>
            <a:endParaRPr/>
          </a:p>
        </p:txBody>
      </p:sp>
      <p:sp>
        <p:nvSpPr>
          <p:cNvPr id="286" name="object 241"/>
          <p:cNvSpPr/>
          <p:nvPr/>
        </p:nvSpPr>
        <p:spPr>
          <a:xfrm>
            <a:off x="3482980" y="4136522"/>
            <a:ext cx="388620" cy="3047"/>
          </a:xfrm>
          <a:prstGeom prst="rect">
            <a:avLst/>
          </a:prstGeom>
          <a:blipFill>
            <a:blip r:embed="rId60" cstate="print"/>
            <a:stretch>
              <a:fillRect/>
            </a:stretch>
          </a:blipFill>
        </p:spPr>
        <p:txBody>
          <a:bodyPr wrap="square" lIns="0" tIns="0" rIns="0" bIns="0" rtlCol="0"/>
          <a:lstStyle/>
          <a:p>
            <a:endParaRPr/>
          </a:p>
        </p:txBody>
      </p:sp>
      <p:sp>
        <p:nvSpPr>
          <p:cNvPr id="287" name="object 242"/>
          <p:cNvSpPr/>
          <p:nvPr/>
        </p:nvSpPr>
        <p:spPr>
          <a:xfrm>
            <a:off x="3591184" y="4138807"/>
            <a:ext cx="1905" cy="0"/>
          </a:xfrm>
          <a:custGeom>
            <a:avLst/>
            <a:gdLst/>
            <a:ahLst/>
            <a:cxnLst/>
            <a:rect l="l" t="t" r="r" b="b"/>
            <a:pathLst>
              <a:path w="1905">
                <a:moveTo>
                  <a:pt x="0" y="0"/>
                </a:moveTo>
                <a:lnTo>
                  <a:pt x="1523" y="0"/>
                </a:lnTo>
              </a:path>
            </a:pathLst>
          </a:custGeom>
          <a:ln w="3175">
            <a:solidFill>
              <a:srgbClr val="9C8D7D"/>
            </a:solidFill>
          </a:ln>
        </p:spPr>
        <p:txBody>
          <a:bodyPr wrap="square" lIns="0" tIns="0" rIns="0" bIns="0" rtlCol="0"/>
          <a:lstStyle/>
          <a:p>
            <a:endParaRPr/>
          </a:p>
        </p:txBody>
      </p:sp>
      <p:sp>
        <p:nvSpPr>
          <p:cNvPr id="288" name="object 243"/>
          <p:cNvSpPr/>
          <p:nvPr/>
        </p:nvSpPr>
        <p:spPr>
          <a:xfrm>
            <a:off x="3894460" y="4146428"/>
            <a:ext cx="1905" cy="0"/>
          </a:xfrm>
          <a:custGeom>
            <a:avLst/>
            <a:gdLst/>
            <a:ahLst/>
            <a:cxnLst/>
            <a:rect l="l" t="t" r="r" b="b"/>
            <a:pathLst>
              <a:path w="1905">
                <a:moveTo>
                  <a:pt x="0" y="0"/>
                </a:moveTo>
                <a:lnTo>
                  <a:pt x="1523" y="0"/>
                </a:lnTo>
              </a:path>
            </a:pathLst>
          </a:custGeom>
          <a:ln w="3175">
            <a:solidFill>
              <a:srgbClr val="97978E"/>
            </a:solidFill>
          </a:ln>
        </p:spPr>
        <p:txBody>
          <a:bodyPr wrap="square" lIns="0" tIns="0" rIns="0" bIns="0" rtlCol="0"/>
          <a:lstStyle/>
          <a:p>
            <a:endParaRPr/>
          </a:p>
        </p:txBody>
      </p:sp>
      <p:sp>
        <p:nvSpPr>
          <p:cNvPr id="289" name="object 244"/>
          <p:cNvSpPr/>
          <p:nvPr/>
        </p:nvSpPr>
        <p:spPr>
          <a:xfrm>
            <a:off x="3438784" y="4138045"/>
            <a:ext cx="477011" cy="74675"/>
          </a:xfrm>
          <a:prstGeom prst="rect">
            <a:avLst/>
          </a:prstGeom>
          <a:blipFill>
            <a:blip r:embed="rId61" cstate="print"/>
            <a:stretch>
              <a:fillRect/>
            </a:stretch>
          </a:blipFill>
        </p:spPr>
        <p:txBody>
          <a:bodyPr wrap="square" lIns="0" tIns="0" rIns="0" bIns="0" rtlCol="0"/>
          <a:lstStyle/>
          <a:p>
            <a:endParaRPr/>
          </a:p>
        </p:txBody>
      </p:sp>
      <p:sp>
        <p:nvSpPr>
          <p:cNvPr id="290" name="object 245"/>
          <p:cNvSpPr/>
          <p:nvPr/>
        </p:nvSpPr>
        <p:spPr>
          <a:xfrm>
            <a:off x="3818260" y="4211960"/>
            <a:ext cx="1905" cy="0"/>
          </a:xfrm>
          <a:custGeom>
            <a:avLst/>
            <a:gdLst/>
            <a:ahLst/>
            <a:cxnLst/>
            <a:rect l="l" t="t" r="r" b="b"/>
            <a:pathLst>
              <a:path w="1905">
                <a:moveTo>
                  <a:pt x="0" y="0"/>
                </a:moveTo>
                <a:lnTo>
                  <a:pt x="1523" y="0"/>
                </a:lnTo>
              </a:path>
            </a:pathLst>
          </a:custGeom>
          <a:ln w="3175">
            <a:solidFill>
              <a:srgbClr val="9E9B8A"/>
            </a:solidFill>
          </a:ln>
        </p:spPr>
        <p:txBody>
          <a:bodyPr wrap="square" lIns="0" tIns="0" rIns="0" bIns="0" rtlCol="0"/>
          <a:lstStyle/>
          <a:p>
            <a:endParaRPr/>
          </a:p>
        </p:txBody>
      </p:sp>
      <p:sp>
        <p:nvSpPr>
          <p:cNvPr id="291" name="object 246"/>
          <p:cNvSpPr/>
          <p:nvPr/>
        </p:nvSpPr>
        <p:spPr>
          <a:xfrm>
            <a:off x="3435736" y="4212722"/>
            <a:ext cx="326136" cy="4571"/>
          </a:xfrm>
          <a:prstGeom prst="rect">
            <a:avLst/>
          </a:prstGeom>
          <a:blipFill>
            <a:blip r:embed="rId62" cstate="print"/>
            <a:stretch>
              <a:fillRect/>
            </a:stretch>
          </a:blipFill>
        </p:spPr>
        <p:txBody>
          <a:bodyPr wrap="square" lIns="0" tIns="0" rIns="0" bIns="0" rtlCol="0"/>
          <a:lstStyle/>
          <a:p>
            <a:endParaRPr/>
          </a:p>
        </p:txBody>
      </p:sp>
      <p:sp>
        <p:nvSpPr>
          <p:cNvPr id="292" name="object 247"/>
          <p:cNvSpPr/>
          <p:nvPr/>
        </p:nvSpPr>
        <p:spPr>
          <a:xfrm>
            <a:off x="3725296" y="4216531"/>
            <a:ext cx="1905" cy="0"/>
          </a:xfrm>
          <a:custGeom>
            <a:avLst/>
            <a:gdLst/>
            <a:ahLst/>
            <a:cxnLst/>
            <a:rect l="l" t="t" r="r" b="b"/>
            <a:pathLst>
              <a:path w="1905">
                <a:moveTo>
                  <a:pt x="0" y="0"/>
                </a:moveTo>
                <a:lnTo>
                  <a:pt x="1523" y="0"/>
                </a:lnTo>
              </a:path>
            </a:pathLst>
          </a:custGeom>
          <a:ln w="3175">
            <a:solidFill>
              <a:srgbClr val="A49B83"/>
            </a:solidFill>
          </a:ln>
        </p:spPr>
        <p:txBody>
          <a:bodyPr wrap="square" lIns="0" tIns="0" rIns="0" bIns="0" rtlCol="0"/>
          <a:lstStyle/>
          <a:p>
            <a:endParaRPr/>
          </a:p>
        </p:txBody>
      </p:sp>
      <p:sp>
        <p:nvSpPr>
          <p:cNvPr id="293" name="object 248"/>
          <p:cNvSpPr/>
          <p:nvPr/>
        </p:nvSpPr>
        <p:spPr>
          <a:xfrm>
            <a:off x="3728344" y="4216531"/>
            <a:ext cx="1905" cy="0"/>
          </a:xfrm>
          <a:custGeom>
            <a:avLst/>
            <a:gdLst/>
            <a:ahLst/>
            <a:cxnLst/>
            <a:rect l="l" t="t" r="r" b="b"/>
            <a:pathLst>
              <a:path w="1905">
                <a:moveTo>
                  <a:pt x="0" y="0"/>
                </a:moveTo>
                <a:lnTo>
                  <a:pt x="1523" y="0"/>
                </a:lnTo>
              </a:path>
            </a:pathLst>
          </a:custGeom>
          <a:ln w="3175">
            <a:solidFill>
              <a:srgbClr val="A39473"/>
            </a:solidFill>
          </a:ln>
        </p:spPr>
        <p:txBody>
          <a:bodyPr wrap="square" lIns="0" tIns="0" rIns="0" bIns="0" rtlCol="0"/>
          <a:lstStyle/>
          <a:p>
            <a:endParaRPr/>
          </a:p>
        </p:txBody>
      </p:sp>
      <p:sp>
        <p:nvSpPr>
          <p:cNvPr id="294" name="object 249"/>
          <p:cNvSpPr/>
          <p:nvPr/>
        </p:nvSpPr>
        <p:spPr>
          <a:xfrm>
            <a:off x="3757300" y="4216531"/>
            <a:ext cx="1905" cy="0"/>
          </a:xfrm>
          <a:custGeom>
            <a:avLst/>
            <a:gdLst/>
            <a:ahLst/>
            <a:cxnLst/>
            <a:rect l="l" t="t" r="r" b="b"/>
            <a:pathLst>
              <a:path w="1905">
                <a:moveTo>
                  <a:pt x="0" y="0"/>
                </a:moveTo>
                <a:lnTo>
                  <a:pt x="1523" y="0"/>
                </a:lnTo>
              </a:path>
            </a:pathLst>
          </a:custGeom>
          <a:ln w="3175">
            <a:solidFill>
              <a:srgbClr val="A7A18A"/>
            </a:solidFill>
          </a:ln>
        </p:spPr>
        <p:txBody>
          <a:bodyPr wrap="square" lIns="0" tIns="0" rIns="0" bIns="0" rtlCol="0"/>
          <a:lstStyle/>
          <a:p>
            <a:endParaRPr/>
          </a:p>
        </p:txBody>
      </p:sp>
      <p:sp>
        <p:nvSpPr>
          <p:cNvPr id="295" name="object 250"/>
          <p:cNvSpPr/>
          <p:nvPr/>
        </p:nvSpPr>
        <p:spPr>
          <a:xfrm>
            <a:off x="3821308" y="4211198"/>
            <a:ext cx="94488" cy="27431"/>
          </a:xfrm>
          <a:prstGeom prst="rect">
            <a:avLst/>
          </a:prstGeom>
          <a:blipFill>
            <a:blip r:embed="rId63" cstate="print"/>
            <a:stretch>
              <a:fillRect/>
            </a:stretch>
          </a:blipFill>
        </p:spPr>
        <p:txBody>
          <a:bodyPr wrap="square" lIns="0" tIns="0" rIns="0" bIns="0" rtlCol="0"/>
          <a:lstStyle/>
          <a:p>
            <a:endParaRPr/>
          </a:p>
        </p:txBody>
      </p:sp>
      <p:sp>
        <p:nvSpPr>
          <p:cNvPr id="296" name="object 251"/>
          <p:cNvSpPr/>
          <p:nvPr/>
        </p:nvSpPr>
        <p:spPr>
          <a:xfrm>
            <a:off x="3409828" y="4215769"/>
            <a:ext cx="345947" cy="54863"/>
          </a:xfrm>
          <a:prstGeom prst="rect">
            <a:avLst/>
          </a:prstGeom>
          <a:blipFill>
            <a:blip r:embed="rId64" cstate="print"/>
            <a:stretch>
              <a:fillRect/>
            </a:stretch>
          </a:blipFill>
        </p:spPr>
        <p:txBody>
          <a:bodyPr wrap="square" lIns="0" tIns="0" rIns="0" bIns="0" rtlCol="0"/>
          <a:lstStyle/>
          <a:p>
            <a:endParaRPr/>
          </a:p>
        </p:txBody>
      </p:sp>
      <p:sp>
        <p:nvSpPr>
          <p:cNvPr id="297" name="object 252"/>
          <p:cNvSpPr/>
          <p:nvPr/>
        </p:nvSpPr>
        <p:spPr>
          <a:xfrm>
            <a:off x="3752728" y="4269872"/>
            <a:ext cx="1905" cy="0"/>
          </a:xfrm>
          <a:custGeom>
            <a:avLst/>
            <a:gdLst/>
            <a:ahLst/>
            <a:cxnLst/>
            <a:rect l="l" t="t" r="r" b="b"/>
            <a:pathLst>
              <a:path w="1905">
                <a:moveTo>
                  <a:pt x="0" y="0"/>
                </a:moveTo>
                <a:lnTo>
                  <a:pt x="1523" y="0"/>
                </a:lnTo>
              </a:path>
            </a:pathLst>
          </a:custGeom>
          <a:ln w="3175">
            <a:solidFill>
              <a:srgbClr val="726F61"/>
            </a:solidFill>
          </a:ln>
        </p:spPr>
        <p:txBody>
          <a:bodyPr wrap="square" lIns="0" tIns="0" rIns="0" bIns="0" rtlCol="0"/>
          <a:lstStyle/>
          <a:p>
            <a:endParaRPr/>
          </a:p>
        </p:txBody>
      </p:sp>
      <p:sp>
        <p:nvSpPr>
          <p:cNvPr id="298" name="object 253"/>
          <p:cNvSpPr/>
          <p:nvPr/>
        </p:nvSpPr>
        <p:spPr>
          <a:xfrm>
            <a:off x="3423544" y="4270634"/>
            <a:ext cx="77723" cy="6095"/>
          </a:xfrm>
          <a:prstGeom prst="rect">
            <a:avLst/>
          </a:prstGeom>
          <a:blipFill>
            <a:blip r:embed="rId65" cstate="print"/>
            <a:stretch>
              <a:fillRect/>
            </a:stretch>
          </a:blipFill>
        </p:spPr>
        <p:txBody>
          <a:bodyPr wrap="square" lIns="0" tIns="0" rIns="0" bIns="0" rtlCol="0"/>
          <a:lstStyle/>
          <a:p>
            <a:endParaRPr/>
          </a:p>
        </p:txBody>
      </p:sp>
      <p:sp>
        <p:nvSpPr>
          <p:cNvPr id="299" name="object 254"/>
          <p:cNvSpPr/>
          <p:nvPr/>
        </p:nvSpPr>
        <p:spPr>
          <a:xfrm>
            <a:off x="3479932" y="4275968"/>
            <a:ext cx="1905" cy="0"/>
          </a:xfrm>
          <a:custGeom>
            <a:avLst/>
            <a:gdLst/>
            <a:ahLst/>
            <a:cxnLst/>
            <a:rect l="l" t="t" r="r" b="b"/>
            <a:pathLst>
              <a:path w="1905">
                <a:moveTo>
                  <a:pt x="0" y="0"/>
                </a:moveTo>
                <a:lnTo>
                  <a:pt x="1523" y="0"/>
                </a:lnTo>
              </a:path>
            </a:pathLst>
          </a:custGeom>
          <a:ln w="3175">
            <a:solidFill>
              <a:srgbClr val="B39C6F"/>
            </a:solidFill>
          </a:ln>
        </p:spPr>
        <p:txBody>
          <a:bodyPr wrap="square" lIns="0" tIns="0" rIns="0" bIns="0" rtlCol="0"/>
          <a:lstStyle/>
          <a:p>
            <a:endParaRPr/>
          </a:p>
        </p:txBody>
      </p:sp>
      <p:sp>
        <p:nvSpPr>
          <p:cNvPr id="300" name="object 255"/>
          <p:cNvSpPr/>
          <p:nvPr/>
        </p:nvSpPr>
        <p:spPr>
          <a:xfrm>
            <a:off x="3431164" y="4275205"/>
            <a:ext cx="65532" cy="9143"/>
          </a:xfrm>
          <a:prstGeom prst="rect">
            <a:avLst/>
          </a:prstGeom>
          <a:blipFill>
            <a:blip r:embed="rId66" cstate="print"/>
            <a:stretch>
              <a:fillRect/>
            </a:stretch>
          </a:blipFill>
        </p:spPr>
        <p:txBody>
          <a:bodyPr wrap="square" lIns="0" tIns="0" rIns="0" bIns="0" rtlCol="0"/>
          <a:lstStyle/>
          <a:p>
            <a:endParaRPr/>
          </a:p>
        </p:txBody>
      </p:sp>
      <p:sp>
        <p:nvSpPr>
          <p:cNvPr id="301" name="object 256"/>
          <p:cNvSpPr/>
          <p:nvPr/>
        </p:nvSpPr>
        <p:spPr>
          <a:xfrm>
            <a:off x="3447928" y="4283587"/>
            <a:ext cx="1905" cy="0"/>
          </a:xfrm>
          <a:custGeom>
            <a:avLst/>
            <a:gdLst/>
            <a:ahLst/>
            <a:cxnLst/>
            <a:rect l="l" t="t" r="r" b="b"/>
            <a:pathLst>
              <a:path w="1905">
                <a:moveTo>
                  <a:pt x="0" y="0"/>
                </a:moveTo>
                <a:lnTo>
                  <a:pt x="1523" y="0"/>
                </a:lnTo>
              </a:path>
            </a:pathLst>
          </a:custGeom>
          <a:ln w="3175">
            <a:solidFill>
              <a:srgbClr val="A29A7F"/>
            </a:solidFill>
          </a:ln>
        </p:spPr>
        <p:txBody>
          <a:bodyPr wrap="square" lIns="0" tIns="0" rIns="0" bIns="0" rtlCol="0"/>
          <a:lstStyle/>
          <a:p>
            <a:endParaRPr/>
          </a:p>
        </p:txBody>
      </p:sp>
      <p:sp>
        <p:nvSpPr>
          <p:cNvPr id="302" name="object 257"/>
          <p:cNvSpPr/>
          <p:nvPr/>
        </p:nvSpPr>
        <p:spPr>
          <a:xfrm>
            <a:off x="3560704" y="4270634"/>
            <a:ext cx="211836" cy="70103"/>
          </a:xfrm>
          <a:prstGeom prst="rect">
            <a:avLst/>
          </a:prstGeom>
          <a:blipFill>
            <a:blip r:embed="rId67" cstate="print"/>
            <a:stretch>
              <a:fillRect/>
            </a:stretch>
          </a:blipFill>
        </p:spPr>
        <p:txBody>
          <a:bodyPr wrap="square" lIns="0" tIns="0" rIns="0" bIns="0" rtlCol="0"/>
          <a:lstStyle/>
          <a:p>
            <a:endParaRPr/>
          </a:p>
        </p:txBody>
      </p:sp>
      <p:sp>
        <p:nvSpPr>
          <p:cNvPr id="303" name="object 258"/>
          <p:cNvSpPr/>
          <p:nvPr/>
        </p:nvSpPr>
        <p:spPr>
          <a:xfrm>
            <a:off x="3726819" y="4339975"/>
            <a:ext cx="1905" cy="0"/>
          </a:xfrm>
          <a:custGeom>
            <a:avLst/>
            <a:gdLst/>
            <a:ahLst/>
            <a:cxnLst/>
            <a:rect l="l" t="t" r="r" b="b"/>
            <a:pathLst>
              <a:path w="1905">
                <a:moveTo>
                  <a:pt x="0" y="0"/>
                </a:moveTo>
                <a:lnTo>
                  <a:pt x="1523" y="0"/>
                </a:lnTo>
              </a:path>
            </a:pathLst>
          </a:custGeom>
          <a:ln w="3175">
            <a:solidFill>
              <a:srgbClr val="A5987B"/>
            </a:solidFill>
          </a:ln>
        </p:spPr>
        <p:txBody>
          <a:bodyPr wrap="square" lIns="0" tIns="0" rIns="0" bIns="0" rtlCol="0"/>
          <a:lstStyle/>
          <a:p>
            <a:endParaRPr/>
          </a:p>
        </p:txBody>
      </p:sp>
      <p:sp>
        <p:nvSpPr>
          <p:cNvPr id="304" name="object 259"/>
          <p:cNvSpPr/>
          <p:nvPr/>
        </p:nvSpPr>
        <p:spPr>
          <a:xfrm>
            <a:off x="3594232" y="4355216"/>
            <a:ext cx="1905" cy="0"/>
          </a:xfrm>
          <a:custGeom>
            <a:avLst/>
            <a:gdLst/>
            <a:ahLst/>
            <a:cxnLst/>
            <a:rect l="l" t="t" r="r" b="b"/>
            <a:pathLst>
              <a:path w="1905">
                <a:moveTo>
                  <a:pt x="0" y="0"/>
                </a:moveTo>
                <a:lnTo>
                  <a:pt x="1523" y="0"/>
                </a:lnTo>
              </a:path>
            </a:pathLst>
          </a:custGeom>
          <a:ln w="3175">
            <a:solidFill>
              <a:srgbClr val="968C7B"/>
            </a:solidFill>
          </a:ln>
        </p:spPr>
        <p:txBody>
          <a:bodyPr wrap="square" lIns="0" tIns="0" rIns="0" bIns="0" rtlCol="0"/>
          <a:lstStyle/>
          <a:p>
            <a:endParaRPr/>
          </a:p>
        </p:txBody>
      </p:sp>
      <p:sp>
        <p:nvSpPr>
          <p:cNvPr id="305" name="object 260"/>
          <p:cNvSpPr/>
          <p:nvPr/>
        </p:nvSpPr>
        <p:spPr>
          <a:xfrm>
            <a:off x="3586612" y="4340737"/>
            <a:ext cx="135636" cy="22859"/>
          </a:xfrm>
          <a:prstGeom prst="rect">
            <a:avLst/>
          </a:prstGeom>
          <a:blipFill>
            <a:blip r:embed="rId68" cstate="print"/>
            <a:stretch>
              <a:fillRect/>
            </a:stretch>
          </a:blipFill>
        </p:spPr>
        <p:txBody>
          <a:bodyPr wrap="square" lIns="0" tIns="0" rIns="0" bIns="0" rtlCol="0"/>
          <a:lstStyle/>
          <a:p>
            <a:endParaRPr/>
          </a:p>
        </p:txBody>
      </p:sp>
      <p:sp>
        <p:nvSpPr>
          <p:cNvPr id="306" name="object 261"/>
          <p:cNvSpPr/>
          <p:nvPr/>
        </p:nvSpPr>
        <p:spPr>
          <a:xfrm>
            <a:off x="3656716" y="4362836"/>
            <a:ext cx="1905" cy="0"/>
          </a:xfrm>
          <a:custGeom>
            <a:avLst/>
            <a:gdLst/>
            <a:ahLst/>
            <a:cxnLst/>
            <a:rect l="l" t="t" r="r" b="b"/>
            <a:pathLst>
              <a:path w="1905">
                <a:moveTo>
                  <a:pt x="0" y="0"/>
                </a:moveTo>
                <a:lnTo>
                  <a:pt x="1523" y="0"/>
                </a:lnTo>
              </a:path>
            </a:pathLst>
          </a:custGeom>
          <a:ln w="3175">
            <a:solidFill>
              <a:srgbClr val="877343"/>
            </a:solidFill>
          </a:ln>
        </p:spPr>
        <p:txBody>
          <a:bodyPr wrap="square" lIns="0" tIns="0" rIns="0" bIns="0" rtlCol="0"/>
          <a:lstStyle/>
          <a:p>
            <a:endParaRPr/>
          </a:p>
        </p:txBody>
      </p:sp>
      <p:sp>
        <p:nvSpPr>
          <p:cNvPr id="307" name="object 262"/>
          <p:cNvSpPr/>
          <p:nvPr/>
        </p:nvSpPr>
        <p:spPr>
          <a:xfrm>
            <a:off x="3679575" y="4382648"/>
            <a:ext cx="1905" cy="0"/>
          </a:xfrm>
          <a:custGeom>
            <a:avLst/>
            <a:gdLst/>
            <a:ahLst/>
            <a:cxnLst/>
            <a:rect l="l" t="t" r="r" b="b"/>
            <a:pathLst>
              <a:path w="1905">
                <a:moveTo>
                  <a:pt x="0" y="0"/>
                </a:moveTo>
                <a:lnTo>
                  <a:pt x="1523" y="0"/>
                </a:lnTo>
              </a:path>
            </a:pathLst>
          </a:custGeom>
          <a:ln w="3175">
            <a:solidFill>
              <a:srgbClr val="9B927F"/>
            </a:solidFill>
          </a:ln>
        </p:spPr>
        <p:txBody>
          <a:bodyPr wrap="square" lIns="0" tIns="0" rIns="0" bIns="0" rtlCol="0"/>
          <a:lstStyle/>
          <a:p>
            <a:endParaRPr/>
          </a:p>
        </p:txBody>
      </p:sp>
      <p:sp>
        <p:nvSpPr>
          <p:cNvPr id="308" name="object 263"/>
          <p:cNvSpPr/>
          <p:nvPr/>
        </p:nvSpPr>
        <p:spPr>
          <a:xfrm>
            <a:off x="3612519" y="4362074"/>
            <a:ext cx="96011" cy="22859"/>
          </a:xfrm>
          <a:prstGeom prst="rect">
            <a:avLst/>
          </a:prstGeom>
          <a:blipFill>
            <a:blip r:embed="rId69" cstate="print"/>
            <a:stretch>
              <a:fillRect/>
            </a:stretch>
          </a:blipFill>
        </p:spPr>
        <p:txBody>
          <a:bodyPr wrap="square" lIns="0" tIns="0" rIns="0" bIns="0" rtlCol="0"/>
          <a:lstStyle/>
          <a:p>
            <a:endParaRPr/>
          </a:p>
        </p:txBody>
      </p:sp>
      <p:sp>
        <p:nvSpPr>
          <p:cNvPr id="309" name="object 264"/>
          <p:cNvSpPr/>
          <p:nvPr/>
        </p:nvSpPr>
        <p:spPr>
          <a:xfrm>
            <a:off x="2835280" y="2023495"/>
            <a:ext cx="1905" cy="0"/>
          </a:xfrm>
          <a:custGeom>
            <a:avLst/>
            <a:gdLst/>
            <a:ahLst/>
            <a:cxnLst/>
            <a:rect l="l" t="t" r="r" b="b"/>
            <a:pathLst>
              <a:path w="1905">
                <a:moveTo>
                  <a:pt x="0" y="0"/>
                </a:moveTo>
                <a:lnTo>
                  <a:pt x="1523" y="0"/>
                </a:lnTo>
              </a:path>
            </a:pathLst>
          </a:custGeom>
          <a:ln w="3175">
            <a:solidFill>
              <a:srgbClr val="8A806E"/>
            </a:solidFill>
          </a:ln>
        </p:spPr>
        <p:txBody>
          <a:bodyPr wrap="square" lIns="0" tIns="0" rIns="0" bIns="0" rtlCol="0"/>
          <a:lstStyle/>
          <a:p>
            <a:endParaRPr/>
          </a:p>
        </p:txBody>
      </p:sp>
      <p:sp>
        <p:nvSpPr>
          <p:cNvPr id="310" name="object 265"/>
          <p:cNvSpPr/>
          <p:nvPr/>
        </p:nvSpPr>
        <p:spPr>
          <a:xfrm>
            <a:off x="2800228" y="2046356"/>
            <a:ext cx="1905" cy="0"/>
          </a:xfrm>
          <a:custGeom>
            <a:avLst/>
            <a:gdLst/>
            <a:ahLst/>
            <a:cxnLst/>
            <a:rect l="l" t="t" r="r" b="b"/>
            <a:pathLst>
              <a:path w="1905">
                <a:moveTo>
                  <a:pt x="0" y="0"/>
                </a:moveTo>
                <a:lnTo>
                  <a:pt x="1523" y="0"/>
                </a:lnTo>
              </a:path>
            </a:pathLst>
          </a:custGeom>
          <a:ln w="3175">
            <a:solidFill>
              <a:srgbClr val="A49A8E"/>
            </a:solidFill>
          </a:ln>
        </p:spPr>
        <p:txBody>
          <a:bodyPr wrap="square" lIns="0" tIns="0" rIns="0" bIns="0" rtlCol="0"/>
          <a:lstStyle/>
          <a:p>
            <a:endParaRPr/>
          </a:p>
        </p:txBody>
      </p:sp>
      <p:sp>
        <p:nvSpPr>
          <p:cNvPr id="311" name="object 266"/>
          <p:cNvSpPr/>
          <p:nvPr/>
        </p:nvSpPr>
        <p:spPr>
          <a:xfrm>
            <a:off x="2803275" y="2046356"/>
            <a:ext cx="1905" cy="0"/>
          </a:xfrm>
          <a:custGeom>
            <a:avLst/>
            <a:gdLst/>
            <a:ahLst/>
            <a:cxnLst/>
            <a:rect l="l" t="t" r="r" b="b"/>
            <a:pathLst>
              <a:path w="1905">
                <a:moveTo>
                  <a:pt x="0" y="0"/>
                </a:moveTo>
                <a:lnTo>
                  <a:pt x="1523" y="0"/>
                </a:lnTo>
              </a:path>
            </a:pathLst>
          </a:custGeom>
          <a:ln w="3175">
            <a:solidFill>
              <a:srgbClr val="A69D91"/>
            </a:solidFill>
          </a:ln>
        </p:spPr>
        <p:txBody>
          <a:bodyPr wrap="square" lIns="0" tIns="0" rIns="0" bIns="0" rtlCol="0"/>
          <a:lstStyle/>
          <a:p>
            <a:endParaRPr/>
          </a:p>
        </p:txBody>
      </p:sp>
      <p:sp>
        <p:nvSpPr>
          <p:cNvPr id="312" name="object 267"/>
          <p:cNvSpPr/>
          <p:nvPr/>
        </p:nvSpPr>
        <p:spPr>
          <a:xfrm>
            <a:off x="2807847" y="2022734"/>
            <a:ext cx="77724" cy="24383"/>
          </a:xfrm>
          <a:prstGeom prst="rect">
            <a:avLst/>
          </a:prstGeom>
          <a:blipFill>
            <a:blip r:embed="rId70" cstate="print"/>
            <a:stretch>
              <a:fillRect/>
            </a:stretch>
          </a:blipFill>
        </p:spPr>
        <p:txBody>
          <a:bodyPr wrap="square" lIns="0" tIns="0" rIns="0" bIns="0" rtlCol="0"/>
          <a:lstStyle/>
          <a:p>
            <a:endParaRPr/>
          </a:p>
        </p:txBody>
      </p:sp>
      <p:sp>
        <p:nvSpPr>
          <p:cNvPr id="313" name="object 268"/>
          <p:cNvSpPr/>
          <p:nvPr/>
        </p:nvSpPr>
        <p:spPr>
          <a:xfrm>
            <a:off x="2815468" y="2046356"/>
            <a:ext cx="1905" cy="0"/>
          </a:xfrm>
          <a:custGeom>
            <a:avLst/>
            <a:gdLst/>
            <a:ahLst/>
            <a:cxnLst/>
            <a:rect l="l" t="t" r="r" b="b"/>
            <a:pathLst>
              <a:path w="1905">
                <a:moveTo>
                  <a:pt x="0" y="0"/>
                </a:moveTo>
                <a:lnTo>
                  <a:pt x="1523" y="0"/>
                </a:lnTo>
              </a:path>
            </a:pathLst>
          </a:custGeom>
          <a:ln w="3175">
            <a:solidFill>
              <a:srgbClr val="99948A"/>
            </a:solidFill>
          </a:ln>
        </p:spPr>
        <p:txBody>
          <a:bodyPr wrap="square" lIns="0" tIns="0" rIns="0" bIns="0" rtlCol="0"/>
          <a:lstStyle/>
          <a:p>
            <a:endParaRPr/>
          </a:p>
        </p:txBody>
      </p:sp>
      <p:sp>
        <p:nvSpPr>
          <p:cNvPr id="314" name="object 269"/>
          <p:cNvSpPr/>
          <p:nvPr/>
        </p:nvSpPr>
        <p:spPr>
          <a:xfrm>
            <a:off x="2786512" y="2049404"/>
            <a:ext cx="1905" cy="0"/>
          </a:xfrm>
          <a:custGeom>
            <a:avLst/>
            <a:gdLst/>
            <a:ahLst/>
            <a:cxnLst/>
            <a:rect l="l" t="t" r="r" b="b"/>
            <a:pathLst>
              <a:path w="1905">
                <a:moveTo>
                  <a:pt x="0" y="0"/>
                </a:moveTo>
                <a:lnTo>
                  <a:pt x="1523" y="0"/>
                </a:lnTo>
              </a:path>
            </a:pathLst>
          </a:custGeom>
          <a:ln w="3175">
            <a:solidFill>
              <a:srgbClr val="A69C89"/>
            </a:solidFill>
          </a:ln>
        </p:spPr>
        <p:txBody>
          <a:bodyPr wrap="square" lIns="0" tIns="0" rIns="0" bIns="0" rtlCol="0"/>
          <a:lstStyle/>
          <a:p>
            <a:endParaRPr/>
          </a:p>
        </p:txBody>
      </p:sp>
      <p:sp>
        <p:nvSpPr>
          <p:cNvPr id="315" name="object 270"/>
          <p:cNvSpPr/>
          <p:nvPr/>
        </p:nvSpPr>
        <p:spPr>
          <a:xfrm>
            <a:off x="2748412" y="2045594"/>
            <a:ext cx="163067" cy="44195"/>
          </a:xfrm>
          <a:prstGeom prst="rect">
            <a:avLst/>
          </a:prstGeom>
          <a:blipFill>
            <a:blip r:embed="rId71" cstate="print"/>
            <a:stretch>
              <a:fillRect/>
            </a:stretch>
          </a:blipFill>
        </p:spPr>
        <p:txBody>
          <a:bodyPr wrap="square" lIns="0" tIns="0" rIns="0" bIns="0" rtlCol="0"/>
          <a:lstStyle/>
          <a:p>
            <a:endParaRPr/>
          </a:p>
        </p:txBody>
      </p:sp>
      <p:sp>
        <p:nvSpPr>
          <p:cNvPr id="316" name="object 271"/>
          <p:cNvSpPr/>
          <p:nvPr/>
        </p:nvSpPr>
        <p:spPr>
          <a:xfrm>
            <a:off x="2902336" y="2089028"/>
            <a:ext cx="1905" cy="0"/>
          </a:xfrm>
          <a:custGeom>
            <a:avLst/>
            <a:gdLst/>
            <a:ahLst/>
            <a:cxnLst/>
            <a:rect l="l" t="t" r="r" b="b"/>
            <a:pathLst>
              <a:path w="1905">
                <a:moveTo>
                  <a:pt x="0" y="0"/>
                </a:moveTo>
                <a:lnTo>
                  <a:pt x="1523" y="0"/>
                </a:lnTo>
              </a:path>
            </a:pathLst>
          </a:custGeom>
          <a:ln w="3175">
            <a:solidFill>
              <a:srgbClr val="8B8985"/>
            </a:solidFill>
          </a:ln>
        </p:spPr>
        <p:txBody>
          <a:bodyPr wrap="square" lIns="0" tIns="0" rIns="0" bIns="0" rtlCol="0"/>
          <a:lstStyle/>
          <a:p>
            <a:endParaRPr/>
          </a:p>
        </p:txBody>
      </p:sp>
      <p:sp>
        <p:nvSpPr>
          <p:cNvPr id="317" name="object 272"/>
          <p:cNvSpPr/>
          <p:nvPr/>
        </p:nvSpPr>
        <p:spPr>
          <a:xfrm>
            <a:off x="2583819" y="2098172"/>
            <a:ext cx="1905" cy="0"/>
          </a:xfrm>
          <a:custGeom>
            <a:avLst/>
            <a:gdLst/>
            <a:ahLst/>
            <a:cxnLst/>
            <a:rect l="l" t="t" r="r" b="b"/>
            <a:pathLst>
              <a:path w="1905">
                <a:moveTo>
                  <a:pt x="0" y="0"/>
                </a:moveTo>
                <a:lnTo>
                  <a:pt x="1523" y="0"/>
                </a:lnTo>
              </a:path>
            </a:pathLst>
          </a:custGeom>
          <a:ln w="3175">
            <a:solidFill>
              <a:srgbClr val="8C8275"/>
            </a:solidFill>
          </a:ln>
        </p:spPr>
        <p:txBody>
          <a:bodyPr wrap="square" lIns="0" tIns="0" rIns="0" bIns="0" rtlCol="0"/>
          <a:lstStyle/>
          <a:p>
            <a:endParaRPr/>
          </a:p>
        </p:txBody>
      </p:sp>
      <p:sp>
        <p:nvSpPr>
          <p:cNvPr id="318" name="object 273"/>
          <p:cNvSpPr/>
          <p:nvPr/>
        </p:nvSpPr>
        <p:spPr>
          <a:xfrm>
            <a:off x="2591440" y="2098172"/>
            <a:ext cx="1905" cy="0"/>
          </a:xfrm>
          <a:custGeom>
            <a:avLst/>
            <a:gdLst/>
            <a:ahLst/>
            <a:cxnLst/>
            <a:rect l="l" t="t" r="r" b="b"/>
            <a:pathLst>
              <a:path w="1905">
                <a:moveTo>
                  <a:pt x="0" y="0"/>
                </a:moveTo>
                <a:lnTo>
                  <a:pt x="1523" y="0"/>
                </a:lnTo>
              </a:path>
            </a:pathLst>
          </a:custGeom>
          <a:ln w="3175">
            <a:solidFill>
              <a:srgbClr val="A39D92"/>
            </a:solidFill>
          </a:ln>
        </p:spPr>
        <p:txBody>
          <a:bodyPr wrap="square" lIns="0" tIns="0" rIns="0" bIns="0" rtlCol="0"/>
          <a:lstStyle/>
          <a:p>
            <a:endParaRPr/>
          </a:p>
        </p:txBody>
      </p:sp>
      <p:sp>
        <p:nvSpPr>
          <p:cNvPr id="319" name="object 274"/>
          <p:cNvSpPr/>
          <p:nvPr/>
        </p:nvSpPr>
        <p:spPr>
          <a:xfrm>
            <a:off x="2618872" y="2099695"/>
            <a:ext cx="1905" cy="0"/>
          </a:xfrm>
          <a:custGeom>
            <a:avLst/>
            <a:gdLst/>
            <a:ahLst/>
            <a:cxnLst/>
            <a:rect l="l" t="t" r="r" b="b"/>
            <a:pathLst>
              <a:path w="1905">
                <a:moveTo>
                  <a:pt x="0" y="0"/>
                </a:moveTo>
                <a:lnTo>
                  <a:pt x="1523" y="0"/>
                </a:lnTo>
              </a:path>
            </a:pathLst>
          </a:custGeom>
          <a:ln w="3175">
            <a:solidFill>
              <a:srgbClr val="B8B4A9"/>
            </a:solidFill>
          </a:ln>
        </p:spPr>
        <p:txBody>
          <a:bodyPr wrap="square" lIns="0" tIns="0" rIns="0" bIns="0" rtlCol="0"/>
          <a:lstStyle/>
          <a:p>
            <a:endParaRPr/>
          </a:p>
        </p:txBody>
      </p:sp>
      <p:sp>
        <p:nvSpPr>
          <p:cNvPr id="320" name="object 275"/>
          <p:cNvSpPr/>
          <p:nvPr/>
        </p:nvSpPr>
        <p:spPr>
          <a:xfrm>
            <a:off x="2637160" y="2101219"/>
            <a:ext cx="1905" cy="0"/>
          </a:xfrm>
          <a:custGeom>
            <a:avLst/>
            <a:gdLst/>
            <a:ahLst/>
            <a:cxnLst/>
            <a:rect l="l" t="t" r="r" b="b"/>
            <a:pathLst>
              <a:path w="1905">
                <a:moveTo>
                  <a:pt x="0" y="0"/>
                </a:moveTo>
                <a:lnTo>
                  <a:pt x="1523" y="0"/>
                </a:lnTo>
              </a:path>
            </a:pathLst>
          </a:custGeom>
          <a:ln w="3175">
            <a:solidFill>
              <a:srgbClr val="A09B8F"/>
            </a:solidFill>
          </a:ln>
        </p:spPr>
        <p:txBody>
          <a:bodyPr wrap="square" lIns="0" tIns="0" rIns="0" bIns="0" rtlCol="0"/>
          <a:lstStyle/>
          <a:p>
            <a:endParaRPr/>
          </a:p>
        </p:txBody>
      </p:sp>
      <p:sp>
        <p:nvSpPr>
          <p:cNvPr id="321" name="object 276"/>
          <p:cNvSpPr/>
          <p:nvPr/>
        </p:nvSpPr>
        <p:spPr>
          <a:xfrm>
            <a:off x="2641732" y="2102744"/>
            <a:ext cx="1905" cy="0"/>
          </a:xfrm>
          <a:custGeom>
            <a:avLst/>
            <a:gdLst/>
            <a:ahLst/>
            <a:cxnLst/>
            <a:rect l="l" t="t" r="r" b="b"/>
            <a:pathLst>
              <a:path w="1905">
                <a:moveTo>
                  <a:pt x="0" y="0"/>
                </a:moveTo>
                <a:lnTo>
                  <a:pt x="1523" y="0"/>
                </a:lnTo>
              </a:path>
            </a:pathLst>
          </a:custGeom>
          <a:ln w="3175">
            <a:solidFill>
              <a:srgbClr val="A09A8E"/>
            </a:solidFill>
          </a:ln>
        </p:spPr>
        <p:txBody>
          <a:bodyPr wrap="square" lIns="0" tIns="0" rIns="0" bIns="0" rtlCol="0"/>
          <a:lstStyle/>
          <a:p>
            <a:endParaRPr/>
          </a:p>
        </p:txBody>
      </p:sp>
      <p:sp>
        <p:nvSpPr>
          <p:cNvPr id="322" name="object 277"/>
          <p:cNvSpPr/>
          <p:nvPr/>
        </p:nvSpPr>
        <p:spPr>
          <a:xfrm>
            <a:off x="2562484" y="2104267"/>
            <a:ext cx="1905" cy="0"/>
          </a:xfrm>
          <a:custGeom>
            <a:avLst/>
            <a:gdLst/>
            <a:ahLst/>
            <a:cxnLst/>
            <a:rect l="l" t="t" r="r" b="b"/>
            <a:pathLst>
              <a:path w="1905">
                <a:moveTo>
                  <a:pt x="0" y="0"/>
                </a:moveTo>
                <a:lnTo>
                  <a:pt x="1523" y="0"/>
                </a:lnTo>
              </a:path>
            </a:pathLst>
          </a:custGeom>
          <a:ln w="3175">
            <a:solidFill>
              <a:srgbClr val="AAA396"/>
            </a:solidFill>
          </a:ln>
        </p:spPr>
        <p:txBody>
          <a:bodyPr wrap="square" lIns="0" tIns="0" rIns="0" bIns="0" rtlCol="0"/>
          <a:lstStyle/>
          <a:p>
            <a:endParaRPr/>
          </a:p>
        </p:txBody>
      </p:sp>
      <p:sp>
        <p:nvSpPr>
          <p:cNvPr id="323" name="object 278"/>
          <p:cNvSpPr/>
          <p:nvPr/>
        </p:nvSpPr>
        <p:spPr>
          <a:xfrm>
            <a:off x="2649352" y="2104267"/>
            <a:ext cx="1905" cy="0"/>
          </a:xfrm>
          <a:custGeom>
            <a:avLst/>
            <a:gdLst/>
            <a:ahLst/>
            <a:cxnLst/>
            <a:rect l="l" t="t" r="r" b="b"/>
            <a:pathLst>
              <a:path w="1905">
                <a:moveTo>
                  <a:pt x="0" y="0"/>
                </a:moveTo>
                <a:lnTo>
                  <a:pt x="1523" y="0"/>
                </a:lnTo>
              </a:path>
            </a:pathLst>
          </a:custGeom>
          <a:ln w="3175">
            <a:solidFill>
              <a:srgbClr val="A49F93"/>
            </a:solidFill>
          </a:ln>
        </p:spPr>
        <p:txBody>
          <a:bodyPr wrap="square" lIns="0" tIns="0" rIns="0" bIns="0" rtlCol="0"/>
          <a:lstStyle/>
          <a:p>
            <a:endParaRPr/>
          </a:p>
        </p:txBody>
      </p:sp>
      <p:sp>
        <p:nvSpPr>
          <p:cNvPr id="324" name="object 279"/>
          <p:cNvSpPr/>
          <p:nvPr/>
        </p:nvSpPr>
        <p:spPr>
          <a:xfrm>
            <a:off x="2653924" y="2105791"/>
            <a:ext cx="1905" cy="0"/>
          </a:xfrm>
          <a:custGeom>
            <a:avLst/>
            <a:gdLst/>
            <a:ahLst/>
            <a:cxnLst/>
            <a:rect l="l" t="t" r="r" b="b"/>
            <a:pathLst>
              <a:path w="1905">
                <a:moveTo>
                  <a:pt x="0" y="0"/>
                </a:moveTo>
                <a:lnTo>
                  <a:pt x="1523" y="0"/>
                </a:lnTo>
              </a:path>
            </a:pathLst>
          </a:custGeom>
          <a:ln w="3175">
            <a:solidFill>
              <a:srgbClr val="969084"/>
            </a:solidFill>
          </a:ln>
        </p:spPr>
        <p:txBody>
          <a:bodyPr wrap="square" lIns="0" tIns="0" rIns="0" bIns="0" rtlCol="0"/>
          <a:lstStyle/>
          <a:p>
            <a:endParaRPr/>
          </a:p>
        </p:txBody>
      </p:sp>
      <p:sp>
        <p:nvSpPr>
          <p:cNvPr id="325" name="object 280"/>
          <p:cNvSpPr/>
          <p:nvPr/>
        </p:nvSpPr>
        <p:spPr>
          <a:xfrm>
            <a:off x="2535052" y="2116460"/>
            <a:ext cx="1905" cy="0"/>
          </a:xfrm>
          <a:custGeom>
            <a:avLst/>
            <a:gdLst/>
            <a:ahLst/>
            <a:cxnLst/>
            <a:rect l="l" t="t" r="r" b="b"/>
            <a:pathLst>
              <a:path w="1905">
                <a:moveTo>
                  <a:pt x="0" y="0"/>
                </a:moveTo>
                <a:lnTo>
                  <a:pt x="1523" y="0"/>
                </a:lnTo>
              </a:path>
            </a:pathLst>
          </a:custGeom>
          <a:ln w="3175">
            <a:solidFill>
              <a:srgbClr val="A2998C"/>
            </a:solidFill>
          </a:ln>
        </p:spPr>
        <p:txBody>
          <a:bodyPr wrap="square" lIns="0" tIns="0" rIns="0" bIns="0" rtlCol="0"/>
          <a:lstStyle/>
          <a:p>
            <a:endParaRPr/>
          </a:p>
        </p:txBody>
      </p:sp>
      <p:sp>
        <p:nvSpPr>
          <p:cNvPr id="326" name="object 281"/>
          <p:cNvSpPr/>
          <p:nvPr/>
        </p:nvSpPr>
        <p:spPr>
          <a:xfrm>
            <a:off x="2532004" y="2117984"/>
            <a:ext cx="1905" cy="0"/>
          </a:xfrm>
          <a:custGeom>
            <a:avLst/>
            <a:gdLst/>
            <a:ahLst/>
            <a:cxnLst/>
            <a:rect l="l" t="t" r="r" b="b"/>
            <a:pathLst>
              <a:path w="1905">
                <a:moveTo>
                  <a:pt x="0" y="0"/>
                </a:moveTo>
                <a:lnTo>
                  <a:pt x="1523" y="0"/>
                </a:lnTo>
              </a:path>
            </a:pathLst>
          </a:custGeom>
          <a:ln w="3175">
            <a:solidFill>
              <a:srgbClr val="ACA398"/>
            </a:solidFill>
          </a:ln>
        </p:spPr>
        <p:txBody>
          <a:bodyPr wrap="square" lIns="0" tIns="0" rIns="0" bIns="0" rtlCol="0"/>
          <a:lstStyle/>
          <a:p>
            <a:endParaRPr/>
          </a:p>
        </p:txBody>
      </p:sp>
      <p:sp>
        <p:nvSpPr>
          <p:cNvPr id="327" name="object 282"/>
          <p:cNvSpPr/>
          <p:nvPr/>
        </p:nvSpPr>
        <p:spPr>
          <a:xfrm>
            <a:off x="2528956" y="2119507"/>
            <a:ext cx="1905" cy="0"/>
          </a:xfrm>
          <a:custGeom>
            <a:avLst/>
            <a:gdLst/>
            <a:ahLst/>
            <a:cxnLst/>
            <a:rect l="l" t="t" r="r" b="b"/>
            <a:pathLst>
              <a:path w="1905">
                <a:moveTo>
                  <a:pt x="0" y="0"/>
                </a:moveTo>
                <a:lnTo>
                  <a:pt x="1523" y="0"/>
                </a:lnTo>
              </a:path>
            </a:pathLst>
          </a:custGeom>
          <a:ln w="3175">
            <a:solidFill>
              <a:srgbClr val="A29789"/>
            </a:solidFill>
          </a:ln>
        </p:spPr>
        <p:txBody>
          <a:bodyPr wrap="square" lIns="0" tIns="0" rIns="0" bIns="0" rtlCol="0"/>
          <a:lstStyle/>
          <a:p>
            <a:endParaRPr/>
          </a:p>
        </p:txBody>
      </p:sp>
      <p:sp>
        <p:nvSpPr>
          <p:cNvPr id="328" name="object 283"/>
          <p:cNvSpPr/>
          <p:nvPr/>
        </p:nvSpPr>
        <p:spPr>
          <a:xfrm>
            <a:off x="2500000" y="2089790"/>
            <a:ext cx="402335" cy="56387"/>
          </a:xfrm>
          <a:prstGeom prst="rect">
            <a:avLst/>
          </a:prstGeom>
          <a:blipFill>
            <a:blip r:embed="rId72" cstate="print"/>
            <a:stretch>
              <a:fillRect/>
            </a:stretch>
          </a:blipFill>
        </p:spPr>
        <p:txBody>
          <a:bodyPr wrap="square" lIns="0" tIns="0" rIns="0" bIns="0" rtlCol="0"/>
          <a:lstStyle/>
          <a:p>
            <a:endParaRPr/>
          </a:p>
        </p:txBody>
      </p:sp>
      <p:sp>
        <p:nvSpPr>
          <p:cNvPr id="329" name="object 284"/>
          <p:cNvSpPr/>
          <p:nvPr/>
        </p:nvSpPr>
        <p:spPr>
          <a:xfrm>
            <a:off x="2724028" y="2145416"/>
            <a:ext cx="1905" cy="0"/>
          </a:xfrm>
          <a:custGeom>
            <a:avLst/>
            <a:gdLst/>
            <a:ahLst/>
            <a:cxnLst/>
            <a:rect l="l" t="t" r="r" b="b"/>
            <a:pathLst>
              <a:path w="1905">
                <a:moveTo>
                  <a:pt x="0" y="0"/>
                </a:moveTo>
                <a:lnTo>
                  <a:pt x="1523" y="0"/>
                </a:lnTo>
              </a:path>
            </a:pathLst>
          </a:custGeom>
          <a:ln w="3175">
            <a:solidFill>
              <a:srgbClr val="92918D"/>
            </a:solidFill>
          </a:ln>
        </p:spPr>
        <p:txBody>
          <a:bodyPr wrap="square" lIns="0" tIns="0" rIns="0" bIns="0" rtlCol="0"/>
          <a:lstStyle/>
          <a:p>
            <a:endParaRPr/>
          </a:p>
        </p:txBody>
      </p:sp>
      <p:sp>
        <p:nvSpPr>
          <p:cNvPr id="330" name="object 285"/>
          <p:cNvSpPr/>
          <p:nvPr/>
        </p:nvSpPr>
        <p:spPr>
          <a:xfrm>
            <a:off x="2492380" y="2144654"/>
            <a:ext cx="408432" cy="12191"/>
          </a:xfrm>
          <a:prstGeom prst="rect">
            <a:avLst/>
          </a:prstGeom>
          <a:blipFill>
            <a:blip r:embed="rId73" cstate="print"/>
            <a:stretch>
              <a:fillRect/>
            </a:stretch>
          </a:blipFill>
        </p:spPr>
        <p:txBody>
          <a:bodyPr wrap="square" lIns="0" tIns="0" rIns="0" bIns="0" rtlCol="0"/>
          <a:lstStyle/>
          <a:p>
            <a:endParaRPr/>
          </a:p>
        </p:txBody>
      </p:sp>
      <p:sp>
        <p:nvSpPr>
          <p:cNvPr id="331" name="object 286"/>
          <p:cNvSpPr/>
          <p:nvPr/>
        </p:nvSpPr>
        <p:spPr>
          <a:xfrm>
            <a:off x="2583819" y="2156084"/>
            <a:ext cx="1905" cy="0"/>
          </a:xfrm>
          <a:custGeom>
            <a:avLst/>
            <a:gdLst/>
            <a:ahLst/>
            <a:cxnLst/>
            <a:rect l="l" t="t" r="r" b="b"/>
            <a:pathLst>
              <a:path w="1905">
                <a:moveTo>
                  <a:pt x="0" y="0"/>
                </a:moveTo>
                <a:lnTo>
                  <a:pt x="1523" y="0"/>
                </a:lnTo>
              </a:path>
            </a:pathLst>
          </a:custGeom>
          <a:ln w="3175">
            <a:solidFill>
              <a:srgbClr val="918D89"/>
            </a:solidFill>
          </a:ln>
        </p:spPr>
        <p:txBody>
          <a:bodyPr wrap="square" lIns="0" tIns="0" rIns="0" bIns="0" rtlCol="0"/>
          <a:lstStyle/>
          <a:p>
            <a:endParaRPr/>
          </a:p>
        </p:txBody>
      </p:sp>
      <p:sp>
        <p:nvSpPr>
          <p:cNvPr id="332" name="object 287"/>
          <p:cNvSpPr/>
          <p:nvPr/>
        </p:nvSpPr>
        <p:spPr>
          <a:xfrm>
            <a:off x="2586868" y="2156084"/>
            <a:ext cx="1905" cy="0"/>
          </a:xfrm>
          <a:custGeom>
            <a:avLst/>
            <a:gdLst/>
            <a:ahLst/>
            <a:cxnLst/>
            <a:rect l="l" t="t" r="r" b="b"/>
            <a:pathLst>
              <a:path w="1905">
                <a:moveTo>
                  <a:pt x="0" y="0"/>
                </a:moveTo>
                <a:lnTo>
                  <a:pt x="1523" y="0"/>
                </a:lnTo>
              </a:path>
            </a:pathLst>
          </a:custGeom>
          <a:ln w="3175">
            <a:solidFill>
              <a:srgbClr val="6F6B65"/>
            </a:solidFill>
          </a:ln>
        </p:spPr>
        <p:txBody>
          <a:bodyPr wrap="square" lIns="0" tIns="0" rIns="0" bIns="0" rtlCol="0"/>
          <a:lstStyle/>
          <a:p>
            <a:endParaRPr/>
          </a:p>
        </p:txBody>
      </p:sp>
      <p:sp>
        <p:nvSpPr>
          <p:cNvPr id="333" name="object 288"/>
          <p:cNvSpPr/>
          <p:nvPr/>
        </p:nvSpPr>
        <p:spPr>
          <a:xfrm>
            <a:off x="2481712" y="2155322"/>
            <a:ext cx="416051" cy="15239"/>
          </a:xfrm>
          <a:prstGeom prst="rect">
            <a:avLst/>
          </a:prstGeom>
          <a:blipFill>
            <a:blip r:embed="rId74" cstate="print"/>
            <a:stretch>
              <a:fillRect/>
            </a:stretch>
          </a:blipFill>
        </p:spPr>
        <p:txBody>
          <a:bodyPr wrap="square" lIns="0" tIns="0" rIns="0" bIns="0" rtlCol="0"/>
          <a:lstStyle/>
          <a:p>
            <a:endParaRPr/>
          </a:p>
        </p:txBody>
      </p:sp>
      <p:sp>
        <p:nvSpPr>
          <p:cNvPr id="334" name="object 289"/>
          <p:cNvSpPr/>
          <p:nvPr/>
        </p:nvSpPr>
        <p:spPr>
          <a:xfrm>
            <a:off x="2548768" y="2169800"/>
            <a:ext cx="1905" cy="0"/>
          </a:xfrm>
          <a:custGeom>
            <a:avLst/>
            <a:gdLst/>
            <a:ahLst/>
            <a:cxnLst/>
            <a:rect l="l" t="t" r="r" b="b"/>
            <a:pathLst>
              <a:path w="1905">
                <a:moveTo>
                  <a:pt x="0" y="0"/>
                </a:moveTo>
                <a:lnTo>
                  <a:pt x="1523" y="0"/>
                </a:lnTo>
              </a:path>
            </a:pathLst>
          </a:custGeom>
          <a:ln w="3175">
            <a:solidFill>
              <a:srgbClr val="8E8A86"/>
            </a:solidFill>
          </a:ln>
        </p:spPr>
        <p:txBody>
          <a:bodyPr wrap="square" lIns="0" tIns="0" rIns="0" bIns="0" rtlCol="0"/>
          <a:lstStyle/>
          <a:p>
            <a:endParaRPr/>
          </a:p>
        </p:txBody>
      </p:sp>
      <p:sp>
        <p:nvSpPr>
          <p:cNvPr id="335" name="object 290"/>
          <p:cNvSpPr/>
          <p:nvPr/>
        </p:nvSpPr>
        <p:spPr>
          <a:xfrm>
            <a:off x="2618872" y="2169038"/>
            <a:ext cx="1193291" cy="1050035"/>
          </a:xfrm>
          <a:prstGeom prst="rect">
            <a:avLst/>
          </a:prstGeom>
          <a:blipFill>
            <a:blip r:embed="rId75" cstate="print"/>
            <a:stretch>
              <a:fillRect/>
            </a:stretch>
          </a:blipFill>
        </p:spPr>
        <p:txBody>
          <a:bodyPr wrap="square" lIns="0" tIns="0" rIns="0" bIns="0" rtlCol="0"/>
          <a:lstStyle/>
          <a:p>
            <a:endParaRPr/>
          </a:p>
        </p:txBody>
      </p:sp>
      <p:sp>
        <p:nvSpPr>
          <p:cNvPr id="336" name="object 291"/>
          <p:cNvSpPr/>
          <p:nvPr/>
        </p:nvSpPr>
        <p:spPr>
          <a:xfrm>
            <a:off x="2704216" y="2185040"/>
            <a:ext cx="1905" cy="0"/>
          </a:xfrm>
          <a:custGeom>
            <a:avLst/>
            <a:gdLst/>
            <a:ahLst/>
            <a:cxnLst/>
            <a:rect l="l" t="t" r="r" b="b"/>
            <a:pathLst>
              <a:path w="1905">
                <a:moveTo>
                  <a:pt x="0" y="0"/>
                </a:moveTo>
                <a:lnTo>
                  <a:pt x="1523" y="0"/>
                </a:lnTo>
              </a:path>
            </a:pathLst>
          </a:custGeom>
          <a:ln w="3175">
            <a:solidFill>
              <a:srgbClr val="7E7A76"/>
            </a:solidFill>
          </a:ln>
        </p:spPr>
        <p:txBody>
          <a:bodyPr wrap="square" lIns="0" tIns="0" rIns="0" bIns="0" rtlCol="0"/>
          <a:lstStyle/>
          <a:p>
            <a:endParaRPr/>
          </a:p>
        </p:txBody>
      </p:sp>
      <p:sp>
        <p:nvSpPr>
          <p:cNvPr id="337" name="object 292"/>
          <p:cNvSpPr/>
          <p:nvPr/>
        </p:nvSpPr>
        <p:spPr>
          <a:xfrm>
            <a:off x="2631064" y="2184278"/>
            <a:ext cx="243839" cy="4571"/>
          </a:xfrm>
          <a:prstGeom prst="rect">
            <a:avLst/>
          </a:prstGeom>
          <a:blipFill>
            <a:blip r:embed="rId76" cstate="print"/>
            <a:stretch>
              <a:fillRect/>
            </a:stretch>
          </a:blipFill>
        </p:spPr>
        <p:txBody>
          <a:bodyPr wrap="square" lIns="0" tIns="0" rIns="0" bIns="0" rtlCol="0"/>
          <a:lstStyle/>
          <a:p>
            <a:endParaRPr/>
          </a:p>
        </p:txBody>
      </p:sp>
      <p:sp>
        <p:nvSpPr>
          <p:cNvPr id="338" name="object 293"/>
          <p:cNvSpPr/>
          <p:nvPr/>
        </p:nvSpPr>
        <p:spPr>
          <a:xfrm>
            <a:off x="2693547" y="2188088"/>
            <a:ext cx="1905" cy="0"/>
          </a:xfrm>
          <a:custGeom>
            <a:avLst/>
            <a:gdLst/>
            <a:ahLst/>
            <a:cxnLst/>
            <a:rect l="l" t="t" r="r" b="b"/>
            <a:pathLst>
              <a:path w="1905">
                <a:moveTo>
                  <a:pt x="0" y="0"/>
                </a:moveTo>
                <a:lnTo>
                  <a:pt x="1523" y="0"/>
                </a:lnTo>
              </a:path>
            </a:pathLst>
          </a:custGeom>
          <a:ln w="3175">
            <a:solidFill>
              <a:srgbClr val="7B7A78"/>
            </a:solidFill>
          </a:ln>
        </p:spPr>
        <p:txBody>
          <a:bodyPr wrap="square" lIns="0" tIns="0" rIns="0" bIns="0" rtlCol="0"/>
          <a:lstStyle/>
          <a:p>
            <a:endParaRPr/>
          </a:p>
        </p:txBody>
      </p:sp>
      <p:sp>
        <p:nvSpPr>
          <p:cNvPr id="339" name="object 294"/>
          <p:cNvSpPr/>
          <p:nvPr/>
        </p:nvSpPr>
        <p:spPr>
          <a:xfrm>
            <a:off x="2635636" y="2187325"/>
            <a:ext cx="237744" cy="4571"/>
          </a:xfrm>
          <a:prstGeom prst="rect">
            <a:avLst/>
          </a:prstGeom>
          <a:blipFill>
            <a:blip r:embed="rId77" cstate="print"/>
            <a:stretch>
              <a:fillRect/>
            </a:stretch>
          </a:blipFill>
        </p:spPr>
        <p:txBody>
          <a:bodyPr wrap="square" lIns="0" tIns="0" rIns="0" bIns="0" rtlCol="0"/>
          <a:lstStyle/>
          <a:p>
            <a:endParaRPr/>
          </a:p>
        </p:txBody>
      </p:sp>
      <p:sp>
        <p:nvSpPr>
          <p:cNvPr id="340" name="object 295"/>
          <p:cNvSpPr/>
          <p:nvPr/>
        </p:nvSpPr>
        <p:spPr>
          <a:xfrm>
            <a:off x="2663068" y="2191135"/>
            <a:ext cx="1905" cy="0"/>
          </a:xfrm>
          <a:custGeom>
            <a:avLst/>
            <a:gdLst/>
            <a:ahLst/>
            <a:cxnLst/>
            <a:rect l="l" t="t" r="r" b="b"/>
            <a:pathLst>
              <a:path w="1905">
                <a:moveTo>
                  <a:pt x="0" y="0"/>
                </a:moveTo>
                <a:lnTo>
                  <a:pt x="1523" y="0"/>
                </a:lnTo>
              </a:path>
            </a:pathLst>
          </a:custGeom>
          <a:ln w="3175">
            <a:solidFill>
              <a:srgbClr val="7E7D79"/>
            </a:solidFill>
          </a:ln>
        </p:spPr>
        <p:txBody>
          <a:bodyPr wrap="square" lIns="0" tIns="0" rIns="0" bIns="0" rtlCol="0"/>
          <a:lstStyle/>
          <a:p>
            <a:endParaRPr/>
          </a:p>
        </p:txBody>
      </p:sp>
      <p:sp>
        <p:nvSpPr>
          <p:cNvPr id="341" name="object 296"/>
          <p:cNvSpPr/>
          <p:nvPr/>
        </p:nvSpPr>
        <p:spPr>
          <a:xfrm>
            <a:off x="2666116" y="2191135"/>
            <a:ext cx="1905" cy="0"/>
          </a:xfrm>
          <a:custGeom>
            <a:avLst/>
            <a:gdLst/>
            <a:ahLst/>
            <a:cxnLst/>
            <a:rect l="l" t="t" r="r" b="b"/>
            <a:pathLst>
              <a:path w="1905">
                <a:moveTo>
                  <a:pt x="0" y="0"/>
                </a:moveTo>
                <a:lnTo>
                  <a:pt x="1523" y="0"/>
                </a:lnTo>
              </a:path>
            </a:pathLst>
          </a:custGeom>
          <a:ln w="3175">
            <a:solidFill>
              <a:srgbClr val="88817D"/>
            </a:solidFill>
          </a:ln>
        </p:spPr>
        <p:txBody>
          <a:bodyPr wrap="square" lIns="0" tIns="0" rIns="0" bIns="0" rtlCol="0"/>
          <a:lstStyle/>
          <a:p>
            <a:endParaRPr/>
          </a:p>
        </p:txBody>
      </p:sp>
      <p:sp>
        <p:nvSpPr>
          <p:cNvPr id="342" name="object 297"/>
          <p:cNvSpPr/>
          <p:nvPr/>
        </p:nvSpPr>
        <p:spPr>
          <a:xfrm>
            <a:off x="2641732" y="2190373"/>
            <a:ext cx="225551" cy="3047"/>
          </a:xfrm>
          <a:prstGeom prst="rect">
            <a:avLst/>
          </a:prstGeom>
          <a:blipFill>
            <a:blip r:embed="rId78" cstate="print"/>
            <a:stretch>
              <a:fillRect/>
            </a:stretch>
          </a:blipFill>
        </p:spPr>
        <p:txBody>
          <a:bodyPr wrap="square" lIns="0" tIns="0" rIns="0" bIns="0" rtlCol="0"/>
          <a:lstStyle/>
          <a:p>
            <a:endParaRPr/>
          </a:p>
        </p:txBody>
      </p:sp>
      <p:sp>
        <p:nvSpPr>
          <p:cNvPr id="343" name="object 298"/>
          <p:cNvSpPr/>
          <p:nvPr/>
        </p:nvSpPr>
        <p:spPr>
          <a:xfrm>
            <a:off x="2660019" y="2192660"/>
            <a:ext cx="1905" cy="0"/>
          </a:xfrm>
          <a:custGeom>
            <a:avLst/>
            <a:gdLst/>
            <a:ahLst/>
            <a:cxnLst/>
            <a:rect l="l" t="t" r="r" b="b"/>
            <a:pathLst>
              <a:path w="1905">
                <a:moveTo>
                  <a:pt x="0" y="0"/>
                </a:moveTo>
                <a:lnTo>
                  <a:pt x="1523" y="0"/>
                </a:lnTo>
              </a:path>
            </a:pathLst>
          </a:custGeom>
          <a:ln w="3175">
            <a:solidFill>
              <a:srgbClr val="8E8D87"/>
            </a:solidFill>
          </a:ln>
        </p:spPr>
        <p:txBody>
          <a:bodyPr wrap="square" lIns="0" tIns="0" rIns="0" bIns="0" rtlCol="0"/>
          <a:lstStyle/>
          <a:p>
            <a:endParaRPr/>
          </a:p>
        </p:txBody>
      </p:sp>
      <p:sp>
        <p:nvSpPr>
          <p:cNvPr id="344" name="object 299"/>
          <p:cNvSpPr/>
          <p:nvPr/>
        </p:nvSpPr>
        <p:spPr>
          <a:xfrm>
            <a:off x="2673736" y="2192660"/>
            <a:ext cx="1905" cy="0"/>
          </a:xfrm>
          <a:custGeom>
            <a:avLst/>
            <a:gdLst/>
            <a:ahLst/>
            <a:cxnLst/>
            <a:rect l="l" t="t" r="r" b="b"/>
            <a:pathLst>
              <a:path w="1905">
                <a:moveTo>
                  <a:pt x="0" y="0"/>
                </a:moveTo>
                <a:lnTo>
                  <a:pt x="1523" y="0"/>
                </a:lnTo>
              </a:path>
            </a:pathLst>
          </a:custGeom>
          <a:ln w="3175">
            <a:solidFill>
              <a:srgbClr val="8E8E89"/>
            </a:solidFill>
          </a:ln>
        </p:spPr>
        <p:txBody>
          <a:bodyPr wrap="square" lIns="0" tIns="0" rIns="0" bIns="0" rtlCol="0"/>
          <a:lstStyle/>
          <a:p>
            <a:endParaRPr/>
          </a:p>
        </p:txBody>
      </p:sp>
      <p:sp>
        <p:nvSpPr>
          <p:cNvPr id="345" name="object 300"/>
          <p:cNvSpPr/>
          <p:nvPr/>
        </p:nvSpPr>
        <p:spPr>
          <a:xfrm>
            <a:off x="2861188" y="2192660"/>
            <a:ext cx="1905" cy="0"/>
          </a:xfrm>
          <a:custGeom>
            <a:avLst/>
            <a:gdLst/>
            <a:ahLst/>
            <a:cxnLst/>
            <a:rect l="l" t="t" r="r" b="b"/>
            <a:pathLst>
              <a:path w="1905">
                <a:moveTo>
                  <a:pt x="0" y="0"/>
                </a:moveTo>
                <a:lnTo>
                  <a:pt x="1523" y="0"/>
                </a:lnTo>
              </a:path>
            </a:pathLst>
          </a:custGeom>
          <a:ln w="3175">
            <a:solidFill>
              <a:srgbClr val="6D6966"/>
            </a:solidFill>
          </a:ln>
        </p:spPr>
        <p:txBody>
          <a:bodyPr wrap="square" lIns="0" tIns="0" rIns="0" bIns="0" rtlCol="0"/>
          <a:lstStyle/>
          <a:p>
            <a:endParaRPr/>
          </a:p>
        </p:txBody>
      </p:sp>
      <p:sp>
        <p:nvSpPr>
          <p:cNvPr id="346" name="object 301"/>
          <p:cNvSpPr/>
          <p:nvPr/>
        </p:nvSpPr>
        <p:spPr>
          <a:xfrm>
            <a:off x="2644780" y="2191897"/>
            <a:ext cx="35051" cy="3047"/>
          </a:xfrm>
          <a:prstGeom prst="rect">
            <a:avLst/>
          </a:prstGeom>
          <a:blipFill>
            <a:blip r:embed="rId79" cstate="print"/>
            <a:stretch>
              <a:fillRect/>
            </a:stretch>
          </a:blipFill>
        </p:spPr>
        <p:txBody>
          <a:bodyPr wrap="square" lIns="0" tIns="0" rIns="0" bIns="0" rtlCol="0"/>
          <a:lstStyle/>
          <a:p>
            <a:endParaRPr/>
          </a:p>
        </p:txBody>
      </p:sp>
      <p:sp>
        <p:nvSpPr>
          <p:cNvPr id="347" name="object 302"/>
          <p:cNvSpPr/>
          <p:nvPr/>
        </p:nvSpPr>
        <p:spPr>
          <a:xfrm>
            <a:off x="2656972" y="2194184"/>
            <a:ext cx="1905" cy="0"/>
          </a:xfrm>
          <a:custGeom>
            <a:avLst/>
            <a:gdLst/>
            <a:ahLst/>
            <a:cxnLst/>
            <a:rect l="l" t="t" r="r" b="b"/>
            <a:pathLst>
              <a:path w="1905">
                <a:moveTo>
                  <a:pt x="0" y="0"/>
                </a:moveTo>
                <a:lnTo>
                  <a:pt x="1523" y="0"/>
                </a:lnTo>
              </a:path>
            </a:pathLst>
          </a:custGeom>
          <a:ln w="3175">
            <a:solidFill>
              <a:srgbClr val="77746C"/>
            </a:solidFill>
          </a:ln>
        </p:spPr>
        <p:txBody>
          <a:bodyPr wrap="square" lIns="0" tIns="0" rIns="0" bIns="0" rtlCol="0"/>
          <a:lstStyle/>
          <a:p>
            <a:endParaRPr/>
          </a:p>
        </p:txBody>
      </p:sp>
      <p:sp>
        <p:nvSpPr>
          <p:cNvPr id="348" name="object 303"/>
          <p:cNvSpPr/>
          <p:nvPr/>
        </p:nvSpPr>
        <p:spPr>
          <a:xfrm>
            <a:off x="2717932" y="2191897"/>
            <a:ext cx="141731" cy="3047"/>
          </a:xfrm>
          <a:prstGeom prst="rect">
            <a:avLst/>
          </a:prstGeom>
          <a:blipFill>
            <a:blip r:embed="rId80" cstate="print"/>
            <a:stretch>
              <a:fillRect/>
            </a:stretch>
          </a:blipFill>
        </p:spPr>
        <p:txBody>
          <a:bodyPr wrap="square" lIns="0" tIns="0" rIns="0" bIns="0" rtlCol="0"/>
          <a:lstStyle/>
          <a:p>
            <a:endParaRPr/>
          </a:p>
        </p:txBody>
      </p:sp>
      <p:sp>
        <p:nvSpPr>
          <p:cNvPr id="349" name="object 304"/>
          <p:cNvSpPr/>
          <p:nvPr/>
        </p:nvSpPr>
        <p:spPr>
          <a:xfrm>
            <a:off x="2858140" y="2194184"/>
            <a:ext cx="1905" cy="0"/>
          </a:xfrm>
          <a:custGeom>
            <a:avLst/>
            <a:gdLst/>
            <a:ahLst/>
            <a:cxnLst/>
            <a:rect l="l" t="t" r="r" b="b"/>
            <a:pathLst>
              <a:path w="1905">
                <a:moveTo>
                  <a:pt x="0" y="0"/>
                </a:moveTo>
                <a:lnTo>
                  <a:pt x="1523" y="0"/>
                </a:lnTo>
              </a:path>
            </a:pathLst>
          </a:custGeom>
          <a:ln w="3175">
            <a:solidFill>
              <a:srgbClr val="83807C"/>
            </a:solidFill>
          </a:ln>
        </p:spPr>
        <p:txBody>
          <a:bodyPr wrap="square" lIns="0" tIns="0" rIns="0" bIns="0" rtlCol="0"/>
          <a:lstStyle/>
          <a:p>
            <a:endParaRPr/>
          </a:p>
        </p:txBody>
      </p:sp>
      <p:sp>
        <p:nvSpPr>
          <p:cNvPr id="350" name="object 305"/>
          <p:cNvSpPr/>
          <p:nvPr/>
        </p:nvSpPr>
        <p:spPr>
          <a:xfrm>
            <a:off x="2649352" y="2195707"/>
            <a:ext cx="1905" cy="0"/>
          </a:xfrm>
          <a:custGeom>
            <a:avLst/>
            <a:gdLst/>
            <a:ahLst/>
            <a:cxnLst/>
            <a:rect l="l" t="t" r="r" b="b"/>
            <a:pathLst>
              <a:path w="1905">
                <a:moveTo>
                  <a:pt x="0" y="0"/>
                </a:moveTo>
                <a:lnTo>
                  <a:pt x="1523" y="0"/>
                </a:lnTo>
              </a:path>
            </a:pathLst>
          </a:custGeom>
          <a:ln w="3175">
            <a:solidFill>
              <a:srgbClr val="827E7B"/>
            </a:solidFill>
          </a:ln>
        </p:spPr>
        <p:txBody>
          <a:bodyPr wrap="square" lIns="0" tIns="0" rIns="0" bIns="0" rtlCol="0"/>
          <a:lstStyle/>
          <a:p>
            <a:endParaRPr/>
          </a:p>
        </p:txBody>
      </p:sp>
      <p:sp>
        <p:nvSpPr>
          <p:cNvPr id="351" name="object 306"/>
          <p:cNvSpPr/>
          <p:nvPr/>
        </p:nvSpPr>
        <p:spPr>
          <a:xfrm>
            <a:off x="2653924" y="2195707"/>
            <a:ext cx="1905" cy="0"/>
          </a:xfrm>
          <a:custGeom>
            <a:avLst/>
            <a:gdLst/>
            <a:ahLst/>
            <a:cxnLst/>
            <a:rect l="l" t="t" r="r" b="b"/>
            <a:pathLst>
              <a:path w="1905">
                <a:moveTo>
                  <a:pt x="0" y="0"/>
                </a:moveTo>
                <a:lnTo>
                  <a:pt x="1523" y="0"/>
                </a:lnTo>
              </a:path>
            </a:pathLst>
          </a:custGeom>
          <a:ln w="3175">
            <a:solidFill>
              <a:srgbClr val="898782"/>
            </a:solidFill>
          </a:ln>
        </p:spPr>
        <p:txBody>
          <a:bodyPr wrap="square" lIns="0" tIns="0" rIns="0" bIns="0" rtlCol="0"/>
          <a:lstStyle/>
          <a:p>
            <a:endParaRPr/>
          </a:p>
        </p:txBody>
      </p:sp>
      <p:sp>
        <p:nvSpPr>
          <p:cNvPr id="352" name="object 307"/>
          <p:cNvSpPr/>
          <p:nvPr/>
        </p:nvSpPr>
        <p:spPr>
          <a:xfrm>
            <a:off x="2855092" y="2195707"/>
            <a:ext cx="1905" cy="0"/>
          </a:xfrm>
          <a:custGeom>
            <a:avLst/>
            <a:gdLst/>
            <a:ahLst/>
            <a:cxnLst/>
            <a:rect l="l" t="t" r="r" b="b"/>
            <a:pathLst>
              <a:path w="1905">
                <a:moveTo>
                  <a:pt x="0" y="0"/>
                </a:moveTo>
                <a:lnTo>
                  <a:pt x="1523" y="0"/>
                </a:lnTo>
              </a:path>
            </a:pathLst>
          </a:custGeom>
          <a:ln w="3175">
            <a:solidFill>
              <a:srgbClr val="85827D"/>
            </a:solidFill>
          </a:ln>
        </p:spPr>
        <p:txBody>
          <a:bodyPr wrap="square" lIns="0" tIns="0" rIns="0" bIns="0" rtlCol="0"/>
          <a:lstStyle/>
          <a:p>
            <a:endParaRPr/>
          </a:p>
        </p:txBody>
      </p:sp>
      <p:sp>
        <p:nvSpPr>
          <p:cNvPr id="353" name="object 308"/>
          <p:cNvSpPr/>
          <p:nvPr/>
        </p:nvSpPr>
        <p:spPr>
          <a:xfrm>
            <a:off x="2716408" y="2194945"/>
            <a:ext cx="137160" cy="6095"/>
          </a:xfrm>
          <a:prstGeom prst="rect">
            <a:avLst/>
          </a:prstGeom>
          <a:blipFill>
            <a:blip r:embed="rId81" cstate="print"/>
            <a:stretch>
              <a:fillRect/>
            </a:stretch>
          </a:blipFill>
        </p:spPr>
        <p:txBody>
          <a:bodyPr wrap="square" lIns="0" tIns="0" rIns="0" bIns="0" rtlCol="0"/>
          <a:lstStyle/>
          <a:p>
            <a:endParaRPr/>
          </a:p>
        </p:txBody>
      </p:sp>
      <p:sp>
        <p:nvSpPr>
          <p:cNvPr id="354" name="object 309"/>
          <p:cNvSpPr/>
          <p:nvPr/>
        </p:nvSpPr>
        <p:spPr>
          <a:xfrm>
            <a:off x="2836804" y="2200279"/>
            <a:ext cx="1905" cy="0"/>
          </a:xfrm>
          <a:custGeom>
            <a:avLst/>
            <a:gdLst/>
            <a:ahLst/>
            <a:cxnLst/>
            <a:rect l="l" t="t" r="r" b="b"/>
            <a:pathLst>
              <a:path w="1905">
                <a:moveTo>
                  <a:pt x="0" y="0"/>
                </a:moveTo>
                <a:lnTo>
                  <a:pt x="1523" y="0"/>
                </a:lnTo>
              </a:path>
            </a:pathLst>
          </a:custGeom>
          <a:ln w="3175">
            <a:solidFill>
              <a:srgbClr val="696863"/>
            </a:solidFill>
          </a:ln>
        </p:spPr>
        <p:txBody>
          <a:bodyPr wrap="square" lIns="0" tIns="0" rIns="0" bIns="0" rtlCol="0"/>
          <a:lstStyle/>
          <a:p>
            <a:endParaRPr/>
          </a:p>
        </p:txBody>
      </p:sp>
      <p:sp>
        <p:nvSpPr>
          <p:cNvPr id="355" name="object 310"/>
          <p:cNvSpPr/>
          <p:nvPr/>
        </p:nvSpPr>
        <p:spPr>
          <a:xfrm>
            <a:off x="2707264" y="2218567"/>
            <a:ext cx="1905" cy="0"/>
          </a:xfrm>
          <a:custGeom>
            <a:avLst/>
            <a:gdLst/>
            <a:ahLst/>
            <a:cxnLst/>
            <a:rect l="l" t="t" r="r" b="b"/>
            <a:pathLst>
              <a:path w="1905">
                <a:moveTo>
                  <a:pt x="0" y="0"/>
                </a:moveTo>
                <a:lnTo>
                  <a:pt x="1523" y="0"/>
                </a:lnTo>
              </a:path>
            </a:pathLst>
          </a:custGeom>
          <a:ln w="3175">
            <a:solidFill>
              <a:srgbClr val="8B8885"/>
            </a:solidFill>
          </a:ln>
        </p:spPr>
        <p:txBody>
          <a:bodyPr wrap="square" lIns="0" tIns="0" rIns="0" bIns="0" rtlCol="0"/>
          <a:lstStyle/>
          <a:p>
            <a:endParaRPr/>
          </a:p>
        </p:txBody>
      </p:sp>
      <p:sp>
        <p:nvSpPr>
          <p:cNvPr id="356" name="object 311"/>
          <p:cNvSpPr/>
          <p:nvPr/>
        </p:nvSpPr>
        <p:spPr>
          <a:xfrm>
            <a:off x="2698119" y="2226188"/>
            <a:ext cx="1905" cy="0"/>
          </a:xfrm>
          <a:custGeom>
            <a:avLst/>
            <a:gdLst/>
            <a:ahLst/>
            <a:cxnLst/>
            <a:rect l="l" t="t" r="r" b="b"/>
            <a:pathLst>
              <a:path w="1905">
                <a:moveTo>
                  <a:pt x="0" y="0"/>
                </a:moveTo>
                <a:lnTo>
                  <a:pt x="1523" y="0"/>
                </a:lnTo>
              </a:path>
            </a:pathLst>
          </a:custGeom>
          <a:ln w="3175">
            <a:solidFill>
              <a:srgbClr val="89857C"/>
            </a:solidFill>
          </a:ln>
        </p:spPr>
        <p:txBody>
          <a:bodyPr wrap="square" lIns="0" tIns="0" rIns="0" bIns="0" rtlCol="0"/>
          <a:lstStyle/>
          <a:p>
            <a:endParaRPr/>
          </a:p>
        </p:txBody>
      </p:sp>
      <p:sp>
        <p:nvSpPr>
          <p:cNvPr id="357" name="object 312"/>
          <p:cNvSpPr/>
          <p:nvPr/>
        </p:nvSpPr>
        <p:spPr>
          <a:xfrm>
            <a:off x="2676784" y="2201041"/>
            <a:ext cx="196595" cy="48767"/>
          </a:xfrm>
          <a:prstGeom prst="rect">
            <a:avLst/>
          </a:prstGeom>
          <a:blipFill>
            <a:blip r:embed="rId82" cstate="print"/>
            <a:stretch>
              <a:fillRect/>
            </a:stretch>
          </a:blipFill>
        </p:spPr>
        <p:txBody>
          <a:bodyPr wrap="square" lIns="0" tIns="0" rIns="0" bIns="0" rtlCol="0"/>
          <a:lstStyle/>
          <a:p>
            <a:endParaRPr/>
          </a:p>
        </p:txBody>
      </p:sp>
      <p:sp>
        <p:nvSpPr>
          <p:cNvPr id="358" name="object 313"/>
          <p:cNvSpPr/>
          <p:nvPr/>
        </p:nvSpPr>
        <p:spPr>
          <a:xfrm>
            <a:off x="2788036" y="2249047"/>
            <a:ext cx="1905" cy="0"/>
          </a:xfrm>
          <a:custGeom>
            <a:avLst/>
            <a:gdLst/>
            <a:ahLst/>
            <a:cxnLst/>
            <a:rect l="l" t="t" r="r" b="b"/>
            <a:pathLst>
              <a:path w="1905">
                <a:moveTo>
                  <a:pt x="0" y="0"/>
                </a:moveTo>
                <a:lnTo>
                  <a:pt x="1523" y="0"/>
                </a:lnTo>
              </a:path>
            </a:pathLst>
          </a:custGeom>
          <a:ln w="3175">
            <a:solidFill>
              <a:srgbClr val="837E79"/>
            </a:solidFill>
          </a:ln>
        </p:spPr>
        <p:txBody>
          <a:bodyPr wrap="square" lIns="0" tIns="0" rIns="0" bIns="0" rtlCol="0"/>
          <a:lstStyle/>
          <a:p>
            <a:endParaRPr/>
          </a:p>
        </p:txBody>
      </p:sp>
      <p:sp>
        <p:nvSpPr>
          <p:cNvPr id="359" name="object 314"/>
          <p:cNvSpPr/>
          <p:nvPr/>
        </p:nvSpPr>
        <p:spPr>
          <a:xfrm>
            <a:off x="2449708" y="2170562"/>
            <a:ext cx="475487" cy="182879"/>
          </a:xfrm>
          <a:prstGeom prst="rect">
            <a:avLst/>
          </a:prstGeom>
          <a:blipFill>
            <a:blip r:embed="rId83" cstate="print"/>
            <a:stretch>
              <a:fillRect/>
            </a:stretch>
          </a:blipFill>
        </p:spPr>
        <p:txBody>
          <a:bodyPr wrap="square" lIns="0" tIns="0" rIns="0" bIns="0" rtlCol="0"/>
          <a:lstStyle/>
          <a:p>
            <a:endParaRPr/>
          </a:p>
        </p:txBody>
      </p:sp>
      <p:sp>
        <p:nvSpPr>
          <p:cNvPr id="360" name="object 315"/>
          <p:cNvSpPr/>
          <p:nvPr/>
        </p:nvSpPr>
        <p:spPr>
          <a:xfrm>
            <a:off x="2696596" y="2352679"/>
            <a:ext cx="1905" cy="0"/>
          </a:xfrm>
          <a:custGeom>
            <a:avLst/>
            <a:gdLst/>
            <a:ahLst/>
            <a:cxnLst/>
            <a:rect l="l" t="t" r="r" b="b"/>
            <a:pathLst>
              <a:path w="1905">
                <a:moveTo>
                  <a:pt x="0" y="0"/>
                </a:moveTo>
                <a:lnTo>
                  <a:pt x="1523" y="0"/>
                </a:lnTo>
              </a:path>
            </a:pathLst>
          </a:custGeom>
          <a:ln w="3175">
            <a:solidFill>
              <a:srgbClr val="8F8C89"/>
            </a:solidFill>
          </a:ln>
        </p:spPr>
        <p:txBody>
          <a:bodyPr wrap="square" lIns="0" tIns="0" rIns="0" bIns="0" rtlCol="0"/>
          <a:lstStyle/>
          <a:p>
            <a:endParaRPr/>
          </a:p>
        </p:txBody>
      </p:sp>
      <p:sp>
        <p:nvSpPr>
          <p:cNvPr id="361" name="object 316"/>
          <p:cNvSpPr/>
          <p:nvPr/>
        </p:nvSpPr>
        <p:spPr>
          <a:xfrm>
            <a:off x="2711836" y="2389256"/>
            <a:ext cx="1905" cy="0"/>
          </a:xfrm>
          <a:custGeom>
            <a:avLst/>
            <a:gdLst/>
            <a:ahLst/>
            <a:cxnLst/>
            <a:rect l="l" t="t" r="r" b="b"/>
            <a:pathLst>
              <a:path w="1905">
                <a:moveTo>
                  <a:pt x="0" y="0"/>
                </a:moveTo>
                <a:lnTo>
                  <a:pt x="1523" y="0"/>
                </a:lnTo>
              </a:path>
            </a:pathLst>
          </a:custGeom>
          <a:ln w="3175">
            <a:solidFill>
              <a:srgbClr val="98938D"/>
            </a:solidFill>
          </a:ln>
        </p:spPr>
        <p:txBody>
          <a:bodyPr wrap="square" lIns="0" tIns="0" rIns="0" bIns="0" rtlCol="0"/>
          <a:lstStyle/>
          <a:p>
            <a:endParaRPr/>
          </a:p>
        </p:txBody>
      </p:sp>
      <p:sp>
        <p:nvSpPr>
          <p:cNvPr id="362" name="object 317"/>
          <p:cNvSpPr/>
          <p:nvPr/>
        </p:nvSpPr>
        <p:spPr>
          <a:xfrm>
            <a:off x="2722504" y="2390779"/>
            <a:ext cx="1905" cy="0"/>
          </a:xfrm>
          <a:custGeom>
            <a:avLst/>
            <a:gdLst/>
            <a:ahLst/>
            <a:cxnLst/>
            <a:rect l="l" t="t" r="r" b="b"/>
            <a:pathLst>
              <a:path w="1905">
                <a:moveTo>
                  <a:pt x="0" y="0"/>
                </a:moveTo>
                <a:lnTo>
                  <a:pt x="1523" y="0"/>
                </a:lnTo>
              </a:path>
            </a:pathLst>
          </a:custGeom>
          <a:ln w="3175">
            <a:solidFill>
              <a:srgbClr val="8B8680"/>
            </a:solidFill>
          </a:ln>
        </p:spPr>
        <p:txBody>
          <a:bodyPr wrap="square" lIns="0" tIns="0" rIns="0" bIns="0" rtlCol="0"/>
          <a:lstStyle/>
          <a:p>
            <a:endParaRPr/>
          </a:p>
        </p:txBody>
      </p:sp>
      <p:sp>
        <p:nvSpPr>
          <p:cNvPr id="363" name="object 318"/>
          <p:cNvSpPr/>
          <p:nvPr/>
        </p:nvSpPr>
        <p:spPr>
          <a:xfrm>
            <a:off x="2731647" y="2395351"/>
            <a:ext cx="1905" cy="0"/>
          </a:xfrm>
          <a:custGeom>
            <a:avLst/>
            <a:gdLst/>
            <a:ahLst/>
            <a:cxnLst/>
            <a:rect l="l" t="t" r="r" b="b"/>
            <a:pathLst>
              <a:path w="1905">
                <a:moveTo>
                  <a:pt x="0" y="0"/>
                </a:moveTo>
                <a:lnTo>
                  <a:pt x="1523" y="0"/>
                </a:lnTo>
              </a:path>
            </a:pathLst>
          </a:custGeom>
          <a:ln w="3175">
            <a:solidFill>
              <a:srgbClr val="98948C"/>
            </a:solidFill>
          </a:ln>
        </p:spPr>
        <p:txBody>
          <a:bodyPr wrap="square" lIns="0" tIns="0" rIns="0" bIns="0" rtlCol="0"/>
          <a:lstStyle/>
          <a:p>
            <a:endParaRPr/>
          </a:p>
        </p:txBody>
      </p:sp>
      <p:sp>
        <p:nvSpPr>
          <p:cNvPr id="364" name="object 319"/>
          <p:cNvSpPr/>
          <p:nvPr/>
        </p:nvSpPr>
        <p:spPr>
          <a:xfrm>
            <a:off x="2748412" y="2406019"/>
            <a:ext cx="1905" cy="0"/>
          </a:xfrm>
          <a:custGeom>
            <a:avLst/>
            <a:gdLst/>
            <a:ahLst/>
            <a:cxnLst/>
            <a:rect l="l" t="t" r="r" b="b"/>
            <a:pathLst>
              <a:path w="1905">
                <a:moveTo>
                  <a:pt x="0" y="0"/>
                </a:moveTo>
                <a:lnTo>
                  <a:pt x="1523" y="0"/>
                </a:lnTo>
              </a:path>
            </a:pathLst>
          </a:custGeom>
          <a:ln w="3175">
            <a:solidFill>
              <a:srgbClr val="B2AEA8"/>
            </a:solidFill>
          </a:ln>
        </p:spPr>
        <p:txBody>
          <a:bodyPr wrap="square" lIns="0" tIns="0" rIns="0" bIns="0" rtlCol="0"/>
          <a:lstStyle/>
          <a:p>
            <a:endParaRPr/>
          </a:p>
        </p:txBody>
      </p:sp>
      <p:sp>
        <p:nvSpPr>
          <p:cNvPr id="365" name="object 320"/>
          <p:cNvSpPr/>
          <p:nvPr/>
        </p:nvSpPr>
        <p:spPr>
          <a:xfrm>
            <a:off x="2772796" y="2418212"/>
            <a:ext cx="1905" cy="0"/>
          </a:xfrm>
          <a:custGeom>
            <a:avLst/>
            <a:gdLst/>
            <a:ahLst/>
            <a:cxnLst/>
            <a:rect l="l" t="t" r="r" b="b"/>
            <a:pathLst>
              <a:path w="1905">
                <a:moveTo>
                  <a:pt x="0" y="0"/>
                </a:moveTo>
                <a:lnTo>
                  <a:pt x="1523" y="0"/>
                </a:lnTo>
              </a:path>
            </a:pathLst>
          </a:custGeom>
          <a:ln w="3175">
            <a:solidFill>
              <a:srgbClr val="87847F"/>
            </a:solidFill>
          </a:ln>
        </p:spPr>
        <p:txBody>
          <a:bodyPr wrap="square" lIns="0" tIns="0" rIns="0" bIns="0" rtlCol="0"/>
          <a:lstStyle/>
          <a:p>
            <a:endParaRPr/>
          </a:p>
        </p:txBody>
      </p:sp>
      <p:sp>
        <p:nvSpPr>
          <p:cNvPr id="366" name="object 321"/>
          <p:cNvSpPr/>
          <p:nvPr/>
        </p:nvSpPr>
        <p:spPr>
          <a:xfrm>
            <a:off x="2858140" y="2418212"/>
            <a:ext cx="1905" cy="0"/>
          </a:xfrm>
          <a:custGeom>
            <a:avLst/>
            <a:gdLst/>
            <a:ahLst/>
            <a:cxnLst/>
            <a:rect l="l" t="t" r="r" b="b"/>
            <a:pathLst>
              <a:path w="1905">
                <a:moveTo>
                  <a:pt x="0" y="0"/>
                </a:moveTo>
                <a:lnTo>
                  <a:pt x="1523" y="0"/>
                </a:lnTo>
              </a:path>
            </a:pathLst>
          </a:custGeom>
          <a:ln w="3175">
            <a:solidFill>
              <a:srgbClr val="A8A59C"/>
            </a:solidFill>
          </a:ln>
        </p:spPr>
        <p:txBody>
          <a:bodyPr wrap="square" lIns="0" tIns="0" rIns="0" bIns="0" rtlCol="0"/>
          <a:lstStyle/>
          <a:p>
            <a:endParaRPr/>
          </a:p>
        </p:txBody>
      </p:sp>
      <p:sp>
        <p:nvSpPr>
          <p:cNvPr id="367" name="object 322"/>
          <p:cNvSpPr/>
          <p:nvPr/>
        </p:nvSpPr>
        <p:spPr>
          <a:xfrm>
            <a:off x="2792608" y="2424307"/>
            <a:ext cx="1905" cy="0"/>
          </a:xfrm>
          <a:custGeom>
            <a:avLst/>
            <a:gdLst/>
            <a:ahLst/>
            <a:cxnLst/>
            <a:rect l="l" t="t" r="r" b="b"/>
            <a:pathLst>
              <a:path w="1905">
                <a:moveTo>
                  <a:pt x="0" y="0"/>
                </a:moveTo>
                <a:lnTo>
                  <a:pt x="1523" y="0"/>
                </a:lnTo>
              </a:path>
            </a:pathLst>
          </a:custGeom>
          <a:ln w="3175">
            <a:solidFill>
              <a:srgbClr val="77746F"/>
            </a:solidFill>
          </a:ln>
        </p:spPr>
        <p:txBody>
          <a:bodyPr wrap="square" lIns="0" tIns="0" rIns="0" bIns="0" rtlCol="0"/>
          <a:lstStyle/>
          <a:p>
            <a:endParaRPr/>
          </a:p>
        </p:txBody>
      </p:sp>
      <p:sp>
        <p:nvSpPr>
          <p:cNvPr id="368" name="object 323"/>
          <p:cNvSpPr/>
          <p:nvPr/>
        </p:nvSpPr>
        <p:spPr>
          <a:xfrm>
            <a:off x="2852044" y="2424307"/>
            <a:ext cx="1905" cy="0"/>
          </a:xfrm>
          <a:custGeom>
            <a:avLst/>
            <a:gdLst/>
            <a:ahLst/>
            <a:cxnLst/>
            <a:rect l="l" t="t" r="r" b="b"/>
            <a:pathLst>
              <a:path w="1905">
                <a:moveTo>
                  <a:pt x="0" y="0"/>
                </a:moveTo>
                <a:lnTo>
                  <a:pt x="1523" y="0"/>
                </a:lnTo>
              </a:path>
            </a:pathLst>
          </a:custGeom>
          <a:ln w="3175">
            <a:solidFill>
              <a:srgbClr val="A4A097"/>
            </a:solidFill>
          </a:ln>
        </p:spPr>
        <p:txBody>
          <a:bodyPr wrap="square" lIns="0" tIns="0" rIns="0" bIns="0" rtlCol="0"/>
          <a:lstStyle/>
          <a:p>
            <a:endParaRPr/>
          </a:p>
        </p:txBody>
      </p:sp>
      <p:sp>
        <p:nvSpPr>
          <p:cNvPr id="369" name="object 324"/>
          <p:cNvSpPr/>
          <p:nvPr/>
        </p:nvSpPr>
        <p:spPr>
          <a:xfrm>
            <a:off x="2801752" y="2425832"/>
            <a:ext cx="1905" cy="0"/>
          </a:xfrm>
          <a:custGeom>
            <a:avLst/>
            <a:gdLst/>
            <a:ahLst/>
            <a:cxnLst/>
            <a:rect l="l" t="t" r="r" b="b"/>
            <a:pathLst>
              <a:path w="1905">
                <a:moveTo>
                  <a:pt x="0" y="0"/>
                </a:moveTo>
                <a:lnTo>
                  <a:pt x="1523" y="0"/>
                </a:lnTo>
              </a:path>
            </a:pathLst>
          </a:custGeom>
          <a:ln w="3175">
            <a:solidFill>
              <a:srgbClr val="7D7975"/>
            </a:solidFill>
          </a:ln>
        </p:spPr>
        <p:txBody>
          <a:bodyPr wrap="square" lIns="0" tIns="0" rIns="0" bIns="0" rtlCol="0"/>
          <a:lstStyle/>
          <a:p>
            <a:endParaRPr/>
          </a:p>
        </p:txBody>
      </p:sp>
      <p:sp>
        <p:nvSpPr>
          <p:cNvPr id="370" name="object 325"/>
          <p:cNvSpPr/>
          <p:nvPr/>
        </p:nvSpPr>
        <p:spPr>
          <a:xfrm>
            <a:off x="2809372" y="2425832"/>
            <a:ext cx="1905" cy="0"/>
          </a:xfrm>
          <a:custGeom>
            <a:avLst/>
            <a:gdLst/>
            <a:ahLst/>
            <a:cxnLst/>
            <a:rect l="l" t="t" r="r" b="b"/>
            <a:pathLst>
              <a:path w="1905">
                <a:moveTo>
                  <a:pt x="0" y="0"/>
                </a:moveTo>
                <a:lnTo>
                  <a:pt x="1523" y="0"/>
                </a:lnTo>
              </a:path>
            </a:pathLst>
          </a:custGeom>
          <a:ln w="3175">
            <a:solidFill>
              <a:srgbClr val="8C897D"/>
            </a:solidFill>
          </a:ln>
        </p:spPr>
        <p:txBody>
          <a:bodyPr wrap="square" lIns="0" tIns="0" rIns="0" bIns="0" rtlCol="0"/>
          <a:lstStyle/>
          <a:p>
            <a:endParaRPr/>
          </a:p>
        </p:txBody>
      </p:sp>
      <p:sp>
        <p:nvSpPr>
          <p:cNvPr id="371" name="object 326"/>
          <p:cNvSpPr/>
          <p:nvPr/>
        </p:nvSpPr>
        <p:spPr>
          <a:xfrm>
            <a:off x="2483236" y="2351917"/>
            <a:ext cx="443483" cy="76199"/>
          </a:xfrm>
          <a:prstGeom prst="rect">
            <a:avLst/>
          </a:prstGeom>
          <a:blipFill>
            <a:blip r:embed="rId84" cstate="print"/>
            <a:stretch>
              <a:fillRect/>
            </a:stretch>
          </a:blipFill>
        </p:spPr>
        <p:txBody>
          <a:bodyPr wrap="square" lIns="0" tIns="0" rIns="0" bIns="0" rtlCol="0"/>
          <a:lstStyle/>
          <a:p>
            <a:endParaRPr/>
          </a:p>
        </p:txBody>
      </p:sp>
      <p:sp>
        <p:nvSpPr>
          <p:cNvPr id="372" name="object 327"/>
          <p:cNvSpPr/>
          <p:nvPr/>
        </p:nvSpPr>
        <p:spPr>
          <a:xfrm>
            <a:off x="2824612" y="2427356"/>
            <a:ext cx="1905" cy="0"/>
          </a:xfrm>
          <a:custGeom>
            <a:avLst/>
            <a:gdLst/>
            <a:ahLst/>
            <a:cxnLst/>
            <a:rect l="l" t="t" r="r" b="b"/>
            <a:pathLst>
              <a:path w="1905">
                <a:moveTo>
                  <a:pt x="0" y="0"/>
                </a:moveTo>
                <a:lnTo>
                  <a:pt x="1523" y="0"/>
                </a:lnTo>
              </a:path>
            </a:pathLst>
          </a:custGeom>
          <a:ln w="3175">
            <a:solidFill>
              <a:srgbClr val="75716B"/>
            </a:solidFill>
          </a:ln>
        </p:spPr>
        <p:txBody>
          <a:bodyPr wrap="square" lIns="0" tIns="0" rIns="0" bIns="0" rtlCol="0"/>
          <a:lstStyle/>
          <a:p>
            <a:endParaRPr/>
          </a:p>
        </p:txBody>
      </p:sp>
      <p:sp>
        <p:nvSpPr>
          <p:cNvPr id="373" name="object 328"/>
          <p:cNvSpPr/>
          <p:nvPr/>
        </p:nvSpPr>
        <p:spPr>
          <a:xfrm>
            <a:off x="2827660" y="2427356"/>
            <a:ext cx="1905" cy="0"/>
          </a:xfrm>
          <a:custGeom>
            <a:avLst/>
            <a:gdLst/>
            <a:ahLst/>
            <a:cxnLst/>
            <a:rect l="l" t="t" r="r" b="b"/>
            <a:pathLst>
              <a:path w="1905">
                <a:moveTo>
                  <a:pt x="0" y="0"/>
                </a:moveTo>
                <a:lnTo>
                  <a:pt x="1523" y="0"/>
                </a:lnTo>
              </a:path>
            </a:pathLst>
          </a:custGeom>
          <a:ln w="3175">
            <a:solidFill>
              <a:srgbClr val="8D8A85"/>
            </a:solidFill>
          </a:ln>
        </p:spPr>
        <p:txBody>
          <a:bodyPr wrap="square" lIns="0" tIns="0" rIns="0" bIns="0" rtlCol="0"/>
          <a:lstStyle/>
          <a:p>
            <a:endParaRPr/>
          </a:p>
        </p:txBody>
      </p:sp>
      <p:sp>
        <p:nvSpPr>
          <p:cNvPr id="374" name="object 329"/>
          <p:cNvSpPr/>
          <p:nvPr/>
        </p:nvSpPr>
        <p:spPr>
          <a:xfrm>
            <a:off x="2503047" y="2426594"/>
            <a:ext cx="411479" cy="3047"/>
          </a:xfrm>
          <a:prstGeom prst="rect">
            <a:avLst/>
          </a:prstGeom>
          <a:blipFill>
            <a:blip r:embed="rId85" cstate="print"/>
            <a:stretch>
              <a:fillRect/>
            </a:stretch>
          </a:blipFill>
        </p:spPr>
        <p:txBody>
          <a:bodyPr wrap="square" lIns="0" tIns="0" rIns="0" bIns="0" rtlCol="0"/>
          <a:lstStyle/>
          <a:p>
            <a:endParaRPr/>
          </a:p>
        </p:txBody>
      </p:sp>
      <p:sp>
        <p:nvSpPr>
          <p:cNvPr id="375" name="object 330"/>
          <p:cNvSpPr/>
          <p:nvPr/>
        </p:nvSpPr>
        <p:spPr>
          <a:xfrm>
            <a:off x="2835280" y="2428879"/>
            <a:ext cx="1905" cy="0"/>
          </a:xfrm>
          <a:custGeom>
            <a:avLst/>
            <a:gdLst/>
            <a:ahLst/>
            <a:cxnLst/>
            <a:rect l="l" t="t" r="r" b="b"/>
            <a:pathLst>
              <a:path w="1905">
                <a:moveTo>
                  <a:pt x="0" y="0"/>
                </a:moveTo>
                <a:lnTo>
                  <a:pt x="1523" y="0"/>
                </a:lnTo>
              </a:path>
            </a:pathLst>
          </a:custGeom>
          <a:ln w="3175">
            <a:solidFill>
              <a:srgbClr val="67625C"/>
            </a:solidFill>
          </a:ln>
        </p:spPr>
        <p:txBody>
          <a:bodyPr wrap="square" lIns="0" tIns="0" rIns="0" bIns="0" rtlCol="0"/>
          <a:lstStyle/>
          <a:p>
            <a:endParaRPr/>
          </a:p>
        </p:txBody>
      </p:sp>
      <p:sp>
        <p:nvSpPr>
          <p:cNvPr id="376" name="object 331"/>
          <p:cNvSpPr/>
          <p:nvPr/>
        </p:nvSpPr>
        <p:spPr>
          <a:xfrm>
            <a:off x="2842900" y="2428879"/>
            <a:ext cx="1905" cy="0"/>
          </a:xfrm>
          <a:custGeom>
            <a:avLst/>
            <a:gdLst/>
            <a:ahLst/>
            <a:cxnLst/>
            <a:rect l="l" t="t" r="r" b="b"/>
            <a:pathLst>
              <a:path w="1905">
                <a:moveTo>
                  <a:pt x="0" y="0"/>
                </a:moveTo>
                <a:lnTo>
                  <a:pt x="1523" y="0"/>
                </a:lnTo>
              </a:path>
            </a:pathLst>
          </a:custGeom>
          <a:ln w="3175">
            <a:solidFill>
              <a:srgbClr val="7A7571"/>
            </a:solidFill>
          </a:ln>
        </p:spPr>
        <p:txBody>
          <a:bodyPr wrap="square" lIns="0" tIns="0" rIns="0" bIns="0" rtlCol="0"/>
          <a:lstStyle/>
          <a:p>
            <a:endParaRPr/>
          </a:p>
        </p:txBody>
      </p:sp>
      <p:sp>
        <p:nvSpPr>
          <p:cNvPr id="377" name="object 332"/>
          <p:cNvSpPr/>
          <p:nvPr/>
        </p:nvSpPr>
        <p:spPr>
          <a:xfrm>
            <a:off x="2504572" y="2436500"/>
            <a:ext cx="1905" cy="0"/>
          </a:xfrm>
          <a:custGeom>
            <a:avLst/>
            <a:gdLst/>
            <a:ahLst/>
            <a:cxnLst/>
            <a:rect l="l" t="t" r="r" b="b"/>
            <a:pathLst>
              <a:path w="1905">
                <a:moveTo>
                  <a:pt x="0" y="0"/>
                </a:moveTo>
                <a:lnTo>
                  <a:pt x="1523" y="0"/>
                </a:lnTo>
              </a:path>
            </a:pathLst>
          </a:custGeom>
          <a:ln w="3175">
            <a:solidFill>
              <a:srgbClr val="B2B0A9"/>
            </a:solidFill>
          </a:ln>
        </p:spPr>
        <p:txBody>
          <a:bodyPr wrap="square" lIns="0" tIns="0" rIns="0" bIns="0" rtlCol="0"/>
          <a:lstStyle/>
          <a:p>
            <a:endParaRPr/>
          </a:p>
        </p:txBody>
      </p:sp>
      <p:sp>
        <p:nvSpPr>
          <p:cNvPr id="378" name="object 333"/>
          <p:cNvSpPr/>
          <p:nvPr/>
        </p:nvSpPr>
        <p:spPr>
          <a:xfrm>
            <a:off x="2498475" y="2439547"/>
            <a:ext cx="1905" cy="0"/>
          </a:xfrm>
          <a:custGeom>
            <a:avLst/>
            <a:gdLst/>
            <a:ahLst/>
            <a:cxnLst/>
            <a:rect l="l" t="t" r="r" b="b"/>
            <a:pathLst>
              <a:path w="1905">
                <a:moveTo>
                  <a:pt x="0" y="0"/>
                </a:moveTo>
                <a:lnTo>
                  <a:pt x="1523" y="0"/>
                </a:lnTo>
              </a:path>
            </a:pathLst>
          </a:custGeom>
          <a:ln w="3175">
            <a:solidFill>
              <a:srgbClr val="AEA8A2"/>
            </a:solidFill>
          </a:ln>
        </p:spPr>
        <p:txBody>
          <a:bodyPr wrap="square" lIns="0" tIns="0" rIns="0" bIns="0" rtlCol="0"/>
          <a:lstStyle/>
          <a:p>
            <a:endParaRPr/>
          </a:p>
        </p:txBody>
      </p:sp>
      <p:sp>
        <p:nvSpPr>
          <p:cNvPr id="379" name="object 334"/>
          <p:cNvSpPr/>
          <p:nvPr/>
        </p:nvSpPr>
        <p:spPr>
          <a:xfrm>
            <a:off x="2495428" y="2441072"/>
            <a:ext cx="1905" cy="0"/>
          </a:xfrm>
          <a:custGeom>
            <a:avLst/>
            <a:gdLst/>
            <a:ahLst/>
            <a:cxnLst/>
            <a:rect l="l" t="t" r="r" b="b"/>
            <a:pathLst>
              <a:path w="1905">
                <a:moveTo>
                  <a:pt x="0" y="0"/>
                </a:moveTo>
                <a:lnTo>
                  <a:pt x="1523" y="0"/>
                </a:lnTo>
              </a:path>
            </a:pathLst>
          </a:custGeom>
          <a:ln w="3175">
            <a:solidFill>
              <a:srgbClr val="A29B95"/>
            </a:solidFill>
          </a:ln>
        </p:spPr>
        <p:txBody>
          <a:bodyPr wrap="square" lIns="0" tIns="0" rIns="0" bIns="0" rtlCol="0"/>
          <a:lstStyle/>
          <a:p>
            <a:endParaRPr/>
          </a:p>
        </p:txBody>
      </p:sp>
      <p:sp>
        <p:nvSpPr>
          <p:cNvPr id="380" name="object 335"/>
          <p:cNvSpPr/>
          <p:nvPr/>
        </p:nvSpPr>
        <p:spPr>
          <a:xfrm>
            <a:off x="2474092" y="2457835"/>
            <a:ext cx="1905" cy="0"/>
          </a:xfrm>
          <a:custGeom>
            <a:avLst/>
            <a:gdLst/>
            <a:ahLst/>
            <a:cxnLst/>
            <a:rect l="l" t="t" r="r" b="b"/>
            <a:pathLst>
              <a:path w="1905">
                <a:moveTo>
                  <a:pt x="0" y="0"/>
                </a:moveTo>
                <a:lnTo>
                  <a:pt x="1523" y="0"/>
                </a:lnTo>
              </a:path>
            </a:pathLst>
          </a:custGeom>
          <a:ln w="3175">
            <a:solidFill>
              <a:srgbClr val="C3C0B6"/>
            </a:solidFill>
          </a:ln>
        </p:spPr>
        <p:txBody>
          <a:bodyPr wrap="square" lIns="0" tIns="0" rIns="0" bIns="0" rtlCol="0"/>
          <a:lstStyle/>
          <a:p>
            <a:endParaRPr/>
          </a:p>
        </p:txBody>
      </p:sp>
      <p:sp>
        <p:nvSpPr>
          <p:cNvPr id="381" name="object 336"/>
          <p:cNvSpPr/>
          <p:nvPr/>
        </p:nvSpPr>
        <p:spPr>
          <a:xfrm>
            <a:off x="2449708" y="2428117"/>
            <a:ext cx="463295" cy="73151"/>
          </a:xfrm>
          <a:prstGeom prst="rect">
            <a:avLst/>
          </a:prstGeom>
          <a:blipFill>
            <a:blip r:embed="rId86" cstate="print"/>
            <a:stretch>
              <a:fillRect/>
            </a:stretch>
          </a:blipFill>
        </p:spPr>
        <p:txBody>
          <a:bodyPr wrap="square" lIns="0" tIns="0" rIns="0" bIns="0" rtlCol="0"/>
          <a:lstStyle/>
          <a:p>
            <a:endParaRPr/>
          </a:p>
        </p:txBody>
      </p:sp>
      <p:sp>
        <p:nvSpPr>
          <p:cNvPr id="382" name="object 337"/>
          <p:cNvSpPr/>
          <p:nvPr/>
        </p:nvSpPr>
        <p:spPr>
          <a:xfrm>
            <a:off x="2661544" y="2500507"/>
            <a:ext cx="1905" cy="0"/>
          </a:xfrm>
          <a:custGeom>
            <a:avLst/>
            <a:gdLst/>
            <a:ahLst/>
            <a:cxnLst/>
            <a:rect l="l" t="t" r="r" b="b"/>
            <a:pathLst>
              <a:path w="1905">
                <a:moveTo>
                  <a:pt x="0" y="0"/>
                </a:moveTo>
                <a:lnTo>
                  <a:pt x="1523" y="0"/>
                </a:lnTo>
              </a:path>
            </a:pathLst>
          </a:custGeom>
          <a:ln w="3175">
            <a:solidFill>
              <a:srgbClr val="918E89"/>
            </a:solidFill>
          </a:ln>
        </p:spPr>
        <p:txBody>
          <a:bodyPr wrap="square" lIns="0" tIns="0" rIns="0" bIns="0" rtlCol="0"/>
          <a:lstStyle/>
          <a:p>
            <a:endParaRPr/>
          </a:p>
        </p:txBody>
      </p:sp>
      <p:sp>
        <p:nvSpPr>
          <p:cNvPr id="383" name="object 338"/>
          <p:cNvSpPr/>
          <p:nvPr/>
        </p:nvSpPr>
        <p:spPr>
          <a:xfrm>
            <a:off x="2448184" y="2499745"/>
            <a:ext cx="402335" cy="3047"/>
          </a:xfrm>
          <a:prstGeom prst="rect">
            <a:avLst/>
          </a:prstGeom>
          <a:blipFill>
            <a:blip r:embed="rId87" cstate="print"/>
            <a:stretch>
              <a:fillRect/>
            </a:stretch>
          </a:blipFill>
        </p:spPr>
        <p:txBody>
          <a:bodyPr wrap="square" lIns="0" tIns="0" rIns="0" bIns="0" rtlCol="0"/>
          <a:lstStyle/>
          <a:p>
            <a:endParaRPr/>
          </a:p>
        </p:txBody>
      </p:sp>
      <p:sp>
        <p:nvSpPr>
          <p:cNvPr id="384" name="object 339"/>
          <p:cNvSpPr/>
          <p:nvPr/>
        </p:nvSpPr>
        <p:spPr>
          <a:xfrm>
            <a:off x="2672212" y="2502032"/>
            <a:ext cx="1905" cy="0"/>
          </a:xfrm>
          <a:custGeom>
            <a:avLst/>
            <a:gdLst/>
            <a:ahLst/>
            <a:cxnLst/>
            <a:rect l="l" t="t" r="r" b="b"/>
            <a:pathLst>
              <a:path w="1905">
                <a:moveTo>
                  <a:pt x="0" y="0"/>
                </a:moveTo>
                <a:lnTo>
                  <a:pt x="1523" y="0"/>
                </a:lnTo>
              </a:path>
            </a:pathLst>
          </a:custGeom>
          <a:ln w="3175">
            <a:solidFill>
              <a:srgbClr val="86837F"/>
            </a:solidFill>
          </a:ln>
        </p:spPr>
        <p:txBody>
          <a:bodyPr wrap="square" lIns="0" tIns="0" rIns="0" bIns="0" rtlCol="0"/>
          <a:lstStyle/>
          <a:p>
            <a:endParaRPr/>
          </a:p>
        </p:txBody>
      </p:sp>
      <p:sp>
        <p:nvSpPr>
          <p:cNvPr id="385" name="object 340"/>
          <p:cNvSpPr/>
          <p:nvPr/>
        </p:nvSpPr>
        <p:spPr>
          <a:xfrm>
            <a:off x="2446660" y="2501269"/>
            <a:ext cx="402336" cy="3047"/>
          </a:xfrm>
          <a:prstGeom prst="rect">
            <a:avLst/>
          </a:prstGeom>
          <a:blipFill>
            <a:blip r:embed="rId88" cstate="print"/>
            <a:stretch>
              <a:fillRect/>
            </a:stretch>
          </a:blipFill>
        </p:spPr>
        <p:txBody>
          <a:bodyPr wrap="square" lIns="0" tIns="0" rIns="0" bIns="0" rtlCol="0"/>
          <a:lstStyle/>
          <a:p>
            <a:endParaRPr/>
          </a:p>
        </p:txBody>
      </p:sp>
      <p:sp>
        <p:nvSpPr>
          <p:cNvPr id="386" name="object 341"/>
          <p:cNvSpPr/>
          <p:nvPr/>
        </p:nvSpPr>
        <p:spPr>
          <a:xfrm>
            <a:off x="2676784" y="2503556"/>
            <a:ext cx="1905" cy="0"/>
          </a:xfrm>
          <a:custGeom>
            <a:avLst/>
            <a:gdLst/>
            <a:ahLst/>
            <a:cxnLst/>
            <a:rect l="l" t="t" r="r" b="b"/>
            <a:pathLst>
              <a:path w="1905">
                <a:moveTo>
                  <a:pt x="0" y="0"/>
                </a:moveTo>
                <a:lnTo>
                  <a:pt x="1523" y="0"/>
                </a:lnTo>
              </a:path>
            </a:pathLst>
          </a:custGeom>
          <a:ln w="3175">
            <a:solidFill>
              <a:srgbClr val="908D88"/>
            </a:solidFill>
          </a:ln>
        </p:spPr>
        <p:txBody>
          <a:bodyPr wrap="square" lIns="0" tIns="0" rIns="0" bIns="0" rtlCol="0"/>
          <a:lstStyle/>
          <a:p>
            <a:endParaRPr/>
          </a:p>
        </p:txBody>
      </p:sp>
      <p:sp>
        <p:nvSpPr>
          <p:cNvPr id="387" name="object 342"/>
          <p:cNvSpPr/>
          <p:nvPr/>
        </p:nvSpPr>
        <p:spPr>
          <a:xfrm>
            <a:off x="2445136" y="2502794"/>
            <a:ext cx="399288" cy="4571"/>
          </a:xfrm>
          <a:prstGeom prst="rect">
            <a:avLst/>
          </a:prstGeom>
          <a:blipFill>
            <a:blip r:embed="rId89" cstate="print"/>
            <a:stretch>
              <a:fillRect/>
            </a:stretch>
          </a:blipFill>
        </p:spPr>
        <p:txBody>
          <a:bodyPr wrap="square" lIns="0" tIns="0" rIns="0" bIns="0" rtlCol="0"/>
          <a:lstStyle/>
          <a:p>
            <a:endParaRPr/>
          </a:p>
        </p:txBody>
      </p:sp>
      <p:sp>
        <p:nvSpPr>
          <p:cNvPr id="388" name="object 343"/>
          <p:cNvSpPr/>
          <p:nvPr/>
        </p:nvSpPr>
        <p:spPr>
          <a:xfrm>
            <a:off x="2682880" y="2506604"/>
            <a:ext cx="1905" cy="0"/>
          </a:xfrm>
          <a:custGeom>
            <a:avLst/>
            <a:gdLst/>
            <a:ahLst/>
            <a:cxnLst/>
            <a:rect l="l" t="t" r="r" b="b"/>
            <a:pathLst>
              <a:path w="1905">
                <a:moveTo>
                  <a:pt x="0" y="0"/>
                </a:moveTo>
                <a:lnTo>
                  <a:pt x="1523" y="0"/>
                </a:lnTo>
              </a:path>
            </a:pathLst>
          </a:custGeom>
          <a:ln w="3175">
            <a:solidFill>
              <a:srgbClr val="827F7A"/>
            </a:solidFill>
          </a:ln>
        </p:spPr>
        <p:txBody>
          <a:bodyPr wrap="square" lIns="0" tIns="0" rIns="0" bIns="0" rtlCol="0"/>
          <a:lstStyle/>
          <a:p>
            <a:endParaRPr/>
          </a:p>
        </p:txBody>
      </p:sp>
      <p:sp>
        <p:nvSpPr>
          <p:cNvPr id="389" name="object 344"/>
          <p:cNvSpPr/>
          <p:nvPr/>
        </p:nvSpPr>
        <p:spPr>
          <a:xfrm>
            <a:off x="2443612" y="2505841"/>
            <a:ext cx="394715" cy="10667"/>
          </a:xfrm>
          <a:prstGeom prst="rect">
            <a:avLst/>
          </a:prstGeom>
          <a:blipFill>
            <a:blip r:embed="rId90" cstate="print"/>
            <a:stretch>
              <a:fillRect/>
            </a:stretch>
          </a:blipFill>
        </p:spPr>
        <p:txBody>
          <a:bodyPr wrap="square" lIns="0" tIns="0" rIns="0" bIns="0" rtlCol="0"/>
          <a:lstStyle/>
          <a:p>
            <a:endParaRPr/>
          </a:p>
        </p:txBody>
      </p:sp>
      <p:sp>
        <p:nvSpPr>
          <p:cNvPr id="390" name="object 345"/>
          <p:cNvSpPr/>
          <p:nvPr/>
        </p:nvSpPr>
        <p:spPr>
          <a:xfrm>
            <a:off x="2708788" y="2515747"/>
            <a:ext cx="1905" cy="0"/>
          </a:xfrm>
          <a:custGeom>
            <a:avLst/>
            <a:gdLst/>
            <a:ahLst/>
            <a:cxnLst/>
            <a:rect l="l" t="t" r="r" b="b"/>
            <a:pathLst>
              <a:path w="1905">
                <a:moveTo>
                  <a:pt x="0" y="0"/>
                </a:moveTo>
                <a:lnTo>
                  <a:pt x="1523" y="0"/>
                </a:lnTo>
              </a:path>
            </a:pathLst>
          </a:custGeom>
          <a:ln w="3175">
            <a:solidFill>
              <a:srgbClr val="99948D"/>
            </a:solidFill>
          </a:ln>
        </p:spPr>
        <p:txBody>
          <a:bodyPr wrap="square" lIns="0" tIns="0" rIns="0" bIns="0" rtlCol="0"/>
          <a:lstStyle/>
          <a:p>
            <a:endParaRPr/>
          </a:p>
        </p:txBody>
      </p:sp>
      <p:sp>
        <p:nvSpPr>
          <p:cNvPr id="391" name="object 346"/>
          <p:cNvSpPr/>
          <p:nvPr/>
        </p:nvSpPr>
        <p:spPr>
          <a:xfrm>
            <a:off x="2713360" y="2517272"/>
            <a:ext cx="1905" cy="0"/>
          </a:xfrm>
          <a:custGeom>
            <a:avLst/>
            <a:gdLst/>
            <a:ahLst/>
            <a:cxnLst/>
            <a:rect l="l" t="t" r="r" b="b"/>
            <a:pathLst>
              <a:path w="1905">
                <a:moveTo>
                  <a:pt x="0" y="0"/>
                </a:moveTo>
                <a:lnTo>
                  <a:pt x="1523" y="0"/>
                </a:lnTo>
              </a:path>
            </a:pathLst>
          </a:custGeom>
          <a:ln w="3175">
            <a:solidFill>
              <a:srgbClr val="97928C"/>
            </a:solidFill>
          </a:ln>
        </p:spPr>
        <p:txBody>
          <a:bodyPr wrap="square" lIns="0" tIns="0" rIns="0" bIns="0" rtlCol="0"/>
          <a:lstStyle/>
          <a:p>
            <a:endParaRPr/>
          </a:p>
        </p:txBody>
      </p:sp>
      <p:sp>
        <p:nvSpPr>
          <p:cNvPr id="392" name="object 347"/>
          <p:cNvSpPr/>
          <p:nvPr/>
        </p:nvSpPr>
        <p:spPr>
          <a:xfrm>
            <a:off x="2725552" y="2520319"/>
            <a:ext cx="1905" cy="0"/>
          </a:xfrm>
          <a:custGeom>
            <a:avLst/>
            <a:gdLst/>
            <a:ahLst/>
            <a:cxnLst/>
            <a:rect l="l" t="t" r="r" b="b"/>
            <a:pathLst>
              <a:path w="1905">
                <a:moveTo>
                  <a:pt x="0" y="0"/>
                </a:moveTo>
                <a:lnTo>
                  <a:pt x="1523" y="0"/>
                </a:lnTo>
              </a:path>
            </a:pathLst>
          </a:custGeom>
          <a:ln w="3175">
            <a:solidFill>
              <a:srgbClr val="969089"/>
            </a:solidFill>
          </a:ln>
        </p:spPr>
        <p:txBody>
          <a:bodyPr wrap="square" lIns="0" tIns="0" rIns="0" bIns="0" rtlCol="0"/>
          <a:lstStyle/>
          <a:p>
            <a:endParaRPr/>
          </a:p>
        </p:txBody>
      </p:sp>
      <p:sp>
        <p:nvSpPr>
          <p:cNvPr id="393" name="object 348"/>
          <p:cNvSpPr/>
          <p:nvPr/>
        </p:nvSpPr>
        <p:spPr>
          <a:xfrm>
            <a:off x="2730124" y="2521844"/>
            <a:ext cx="1905" cy="0"/>
          </a:xfrm>
          <a:custGeom>
            <a:avLst/>
            <a:gdLst/>
            <a:ahLst/>
            <a:cxnLst/>
            <a:rect l="l" t="t" r="r" b="b"/>
            <a:pathLst>
              <a:path w="1905">
                <a:moveTo>
                  <a:pt x="0" y="0"/>
                </a:moveTo>
                <a:lnTo>
                  <a:pt x="1523" y="0"/>
                </a:lnTo>
              </a:path>
            </a:pathLst>
          </a:custGeom>
          <a:ln w="3175">
            <a:solidFill>
              <a:srgbClr val="938B85"/>
            </a:solidFill>
          </a:ln>
        </p:spPr>
        <p:txBody>
          <a:bodyPr wrap="square" lIns="0" tIns="0" rIns="0" bIns="0" rtlCol="0"/>
          <a:lstStyle/>
          <a:p>
            <a:endParaRPr/>
          </a:p>
        </p:txBody>
      </p:sp>
      <p:sp>
        <p:nvSpPr>
          <p:cNvPr id="394" name="object 349"/>
          <p:cNvSpPr/>
          <p:nvPr/>
        </p:nvSpPr>
        <p:spPr>
          <a:xfrm>
            <a:off x="2733172" y="2521844"/>
            <a:ext cx="1905" cy="0"/>
          </a:xfrm>
          <a:custGeom>
            <a:avLst/>
            <a:gdLst/>
            <a:ahLst/>
            <a:cxnLst/>
            <a:rect l="l" t="t" r="r" b="b"/>
            <a:pathLst>
              <a:path w="1905">
                <a:moveTo>
                  <a:pt x="0" y="0"/>
                </a:moveTo>
                <a:lnTo>
                  <a:pt x="1523" y="0"/>
                </a:lnTo>
              </a:path>
            </a:pathLst>
          </a:custGeom>
          <a:ln w="3175">
            <a:solidFill>
              <a:srgbClr val="8E847D"/>
            </a:solidFill>
          </a:ln>
        </p:spPr>
        <p:txBody>
          <a:bodyPr wrap="square" lIns="0" tIns="0" rIns="0" bIns="0" rtlCol="0"/>
          <a:lstStyle/>
          <a:p>
            <a:endParaRPr/>
          </a:p>
        </p:txBody>
      </p:sp>
      <p:sp>
        <p:nvSpPr>
          <p:cNvPr id="395" name="object 350"/>
          <p:cNvSpPr/>
          <p:nvPr/>
        </p:nvSpPr>
        <p:spPr>
          <a:xfrm>
            <a:off x="2737744" y="2523367"/>
            <a:ext cx="1905" cy="0"/>
          </a:xfrm>
          <a:custGeom>
            <a:avLst/>
            <a:gdLst/>
            <a:ahLst/>
            <a:cxnLst/>
            <a:rect l="l" t="t" r="r" b="b"/>
            <a:pathLst>
              <a:path w="1905">
                <a:moveTo>
                  <a:pt x="0" y="0"/>
                </a:moveTo>
                <a:lnTo>
                  <a:pt x="1523" y="0"/>
                </a:lnTo>
              </a:path>
            </a:pathLst>
          </a:custGeom>
          <a:ln w="3175">
            <a:solidFill>
              <a:srgbClr val="8E877F"/>
            </a:solidFill>
          </a:ln>
        </p:spPr>
        <p:txBody>
          <a:bodyPr wrap="square" lIns="0" tIns="0" rIns="0" bIns="0" rtlCol="0"/>
          <a:lstStyle/>
          <a:p>
            <a:endParaRPr/>
          </a:p>
        </p:txBody>
      </p:sp>
      <p:sp>
        <p:nvSpPr>
          <p:cNvPr id="396" name="object 351"/>
          <p:cNvSpPr/>
          <p:nvPr/>
        </p:nvSpPr>
        <p:spPr>
          <a:xfrm>
            <a:off x="2711836" y="2514985"/>
            <a:ext cx="108204" cy="9143"/>
          </a:xfrm>
          <a:prstGeom prst="rect">
            <a:avLst/>
          </a:prstGeom>
          <a:blipFill>
            <a:blip r:embed="rId91" cstate="print"/>
            <a:stretch>
              <a:fillRect/>
            </a:stretch>
          </a:blipFill>
        </p:spPr>
        <p:txBody>
          <a:bodyPr wrap="square" lIns="0" tIns="0" rIns="0" bIns="0" rtlCol="0"/>
          <a:lstStyle/>
          <a:p>
            <a:endParaRPr/>
          </a:p>
        </p:txBody>
      </p:sp>
      <p:sp>
        <p:nvSpPr>
          <p:cNvPr id="397" name="object 352"/>
          <p:cNvSpPr/>
          <p:nvPr/>
        </p:nvSpPr>
        <p:spPr>
          <a:xfrm>
            <a:off x="2748412" y="2523367"/>
            <a:ext cx="1905" cy="0"/>
          </a:xfrm>
          <a:custGeom>
            <a:avLst/>
            <a:gdLst/>
            <a:ahLst/>
            <a:cxnLst/>
            <a:rect l="l" t="t" r="r" b="b"/>
            <a:pathLst>
              <a:path w="1905">
                <a:moveTo>
                  <a:pt x="0" y="0"/>
                </a:moveTo>
                <a:lnTo>
                  <a:pt x="1523" y="0"/>
                </a:lnTo>
              </a:path>
            </a:pathLst>
          </a:custGeom>
          <a:ln w="3175">
            <a:solidFill>
              <a:srgbClr val="928C82"/>
            </a:solidFill>
          </a:ln>
        </p:spPr>
        <p:txBody>
          <a:bodyPr wrap="square" lIns="0" tIns="0" rIns="0" bIns="0" rtlCol="0"/>
          <a:lstStyle/>
          <a:p>
            <a:endParaRPr/>
          </a:p>
        </p:txBody>
      </p:sp>
      <p:sp>
        <p:nvSpPr>
          <p:cNvPr id="398" name="object 353"/>
          <p:cNvSpPr/>
          <p:nvPr/>
        </p:nvSpPr>
        <p:spPr>
          <a:xfrm>
            <a:off x="2751460" y="2522606"/>
            <a:ext cx="35052" cy="1523"/>
          </a:xfrm>
          <a:prstGeom prst="rect">
            <a:avLst/>
          </a:prstGeom>
          <a:blipFill>
            <a:blip r:embed="rId92" cstate="print"/>
            <a:stretch>
              <a:fillRect/>
            </a:stretch>
          </a:blipFill>
        </p:spPr>
        <p:txBody>
          <a:bodyPr wrap="square" lIns="0" tIns="0" rIns="0" bIns="0" rtlCol="0"/>
          <a:lstStyle/>
          <a:p>
            <a:endParaRPr/>
          </a:p>
        </p:txBody>
      </p:sp>
      <p:sp>
        <p:nvSpPr>
          <p:cNvPr id="399" name="object 354"/>
          <p:cNvSpPr/>
          <p:nvPr/>
        </p:nvSpPr>
        <p:spPr>
          <a:xfrm>
            <a:off x="2771272" y="2524891"/>
            <a:ext cx="1905" cy="0"/>
          </a:xfrm>
          <a:custGeom>
            <a:avLst/>
            <a:gdLst/>
            <a:ahLst/>
            <a:cxnLst/>
            <a:rect l="l" t="t" r="r" b="b"/>
            <a:pathLst>
              <a:path w="1905">
                <a:moveTo>
                  <a:pt x="0" y="0"/>
                </a:moveTo>
                <a:lnTo>
                  <a:pt x="1523" y="0"/>
                </a:lnTo>
              </a:path>
            </a:pathLst>
          </a:custGeom>
          <a:ln w="3175">
            <a:solidFill>
              <a:srgbClr val="9D948B"/>
            </a:solidFill>
          </a:ln>
        </p:spPr>
        <p:txBody>
          <a:bodyPr wrap="square" lIns="0" tIns="0" rIns="0" bIns="0" rtlCol="0"/>
          <a:lstStyle/>
          <a:p>
            <a:endParaRPr/>
          </a:p>
        </p:txBody>
      </p:sp>
      <p:sp>
        <p:nvSpPr>
          <p:cNvPr id="400" name="object 355"/>
          <p:cNvSpPr/>
          <p:nvPr/>
        </p:nvSpPr>
        <p:spPr>
          <a:xfrm>
            <a:off x="2440564" y="2516510"/>
            <a:ext cx="217932" cy="12191"/>
          </a:xfrm>
          <a:prstGeom prst="rect">
            <a:avLst/>
          </a:prstGeom>
          <a:blipFill>
            <a:blip r:embed="rId93" cstate="print"/>
            <a:stretch>
              <a:fillRect/>
            </a:stretch>
          </a:blipFill>
        </p:spPr>
        <p:txBody>
          <a:bodyPr wrap="square" lIns="0" tIns="0" rIns="0" bIns="0" rtlCol="0"/>
          <a:lstStyle/>
          <a:p>
            <a:endParaRPr/>
          </a:p>
        </p:txBody>
      </p:sp>
      <p:sp>
        <p:nvSpPr>
          <p:cNvPr id="401" name="object 356"/>
          <p:cNvSpPr/>
          <p:nvPr/>
        </p:nvSpPr>
        <p:spPr>
          <a:xfrm>
            <a:off x="2628016" y="2527940"/>
            <a:ext cx="1905" cy="0"/>
          </a:xfrm>
          <a:custGeom>
            <a:avLst/>
            <a:gdLst/>
            <a:ahLst/>
            <a:cxnLst/>
            <a:rect l="l" t="t" r="r" b="b"/>
            <a:pathLst>
              <a:path w="1905">
                <a:moveTo>
                  <a:pt x="0" y="0"/>
                </a:moveTo>
                <a:lnTo>
                  <a:pt x="1523" y="0"/>
                </a:lnTo>
              </a:path>
            </a:pathLst>
          </a:custGeom>
          <a:ln w="3175">
            <a:solidFill>
              <a:srgbClr val="A4A29D"/>
            </a:solidFill>
          </a:ln>
        </p:spPr>
        <p:txBody>
          <a:bodyPr wrap="square" lIns="0" tIns="0" rIns="0" bIns="0" rtlCol="0"/>
          <a:lstStyle/>
          <a:p>
            <a:endParaRPr/>
          </a:p>
        </p:txBody>
      </p:sp>
      <p:sp>
        <p:nvSpPr>
          <p:cNvPr id="402" name="object 357"/>
          <p:cNvSpPr/>
          <p:nvPr/>
        </p:nvSpPr>
        <p:spPr>
          <a:xfrm>
            <a:off x="2624968" y="2529463"/>
            <a:ext cx="1905" cy="0"/>
          </a:xfrm>
          <a:custGeom>
            <a:avLst/>
            <a:gdLst/>
            <a:ahLst/>
            <a:cxnLst/>
            <a:rect l="l" t="t" r="r" b="b"/>
            <a:pathLst>
              <a:path w="1905">
                <a:moveTo>
                  <a:pt x="0" y="0"/>
                </a:moveTo>
                <a:lnTo>
                  <a:pt x="1523" y="0"/>
                </a:lnTo>
              </a:path>
            </a:pathLst>
          </a:custGeom>
          <a:ln w="3175">
            <a:solidFill>
              <a:srgbClr val="A19F9A"/>
            </a:solidFill>
          </a:ln>
        </p:spPr>
        <p:txBody>
          <a:bodyPr wrap="square" lIns="0" tIns="0" rIns="0" bIns="0" rtlCol="0"/>
          <a:lstStyle/>
          <a:p>
            <a:endParaRPr/>
          </a:p>
        </p:txBody>
      </p:sp>
      <p:sp>
        <p:nvSpPr>
          <p:cNvPr id="403" name="object 358"/>
          <p:cNvSpPr/>
          <p:nvPr/>
        </p:nvSpPr>
        <p:spPr>
          <a:xfrm>
            <a:off x="2318645" y="2528701"/>
            <a:ext cx="304798" cy="207263"/>
          </a:xfrm>
          <a:prstGeom prst="rect">
            <a:avLst/>
          </a:prstGeom>
          <a:blipFill>
            <a:blip r:embed="rId94" cstate="print"/>
            <a:stretch>
              <a:fillRect/>
            </a:stretch>
          </a:blipFill>
        </p:spPr>
        <p:txBody>
          <a:bodyPr wrap="square" lIns="0" tIns="0" rIns="0" bIns="0" rtlCol="0"/>
          <a:lstStyle/>
          <a:p>
            <a:endParaRPr/>
          </a:p>
        </p:txBody>
      </p:sp>
      <p:sp>
        <p:nvSpPr>
          <p:cNvPr id="404" name="object 359"/>
          <p:cNvSpPr/>
          <p:nvPr/>
        </p:nvSpPr>
        <p:spPr>
          <a:xfrm>
            <a:off x="2463424" y="2735204"/>
            <a:ext cx="1905" cy="0"/>
          </a:xfrm>
          <a:custGeom>
            <a:avLst/>
            <a:gdLst/>
            <a:ahLst/>
            <a:cxnLst/>
            <a:rect l="l" t="t" r="r" b="b"/>
            <a:pathLst>
              <a:path w="1905">
                <a:moveTo>
                  <a:pt x="0" y="0"/>
                </a:moveTo>
                <a:lnTo>
                  <a:pt x="1523" y="0"/>
                </a:lnTo>
              </a:path>
            </a:pathLst>
          </a:custGeom>
          <a:ln w="3175">
            <a:solidFill>
              <a:srgbClr val="9D9B95"/>
            </a:solidFill>
          </a:ln>
        </p:spPr>
        <p:txBody>
          <a:bodyPr wrap="square" lIns="0" tIns="0" rIns="0" bIns="0" rtlCol="0"/>
          <a:lstStyle/>
          <a:p>
            <a:endParaRPr/>
          </a:p>
        </p:txBody>
      </p:sp>
      <p:sp>
        <p:nvSpPr>
          <p:cNvPr id="405" name="object 360"/>
          <p:cNvSpPr/>
          <p:nvPr/>
        </p:nvSpPr>
        <p:spPr>
          <a:xfrm>
            <a:off x="2466472" y="2735204"/>
            <a:ext cx="1905" cy="0"/>
          </a:xfrm>
          <a:custGeom>
            <a:avLst/>
            <a:gdLst/>
            <a:ahLst/>
            <a:cxnLst/>
            <a:rect l="l" t="t" r="r" b="b"/>
            <a:pathLst>
              <a:path w="1905">
                <a:moveTo>
                  <a:pt x="0" y="0"/>
                </a:moveTo>
                <a:lnTo>
                  <a:pt x="1523" y="0"/>
                </a:lnTo>
              </a:path>
            </a:pathLst>
          </a:custGeom>
          <a:ln w="3175">
            <a:solidFill>
              <a:srgbClr val="89867D"/>
            </a:solidFill>
          </a:ln>
        </p:spPr>
        <p:txBody>
          <a:bodyPr wrap="square" lIns="0" tIns="0" rIns="0" bIns="0" rtlCol="0"/>
          <a:lstStyle/>
          <a:p>
            <a:endParaRPr/>
          </a:p>
        </p:txBody>
      </p:sp>
      <p:sp>
        <p:nvSpPr>
          <p:cNvPr id="406" name="object 361"/>
          <p:cNvSpPr/>
          <p:nvPr/>
        </p:nvSpPr>
        <p:spPr>
          <a:xfrm>
            <a:off x="2474092" y="2735204"/>
            <a:ext cx="1905" cy="0"/>
          </a:xfrm>
          <a:custGeom>
            <a:avLst/>
            <a:gdLst/>
            <a:ahLst/>
            <a:cxnLst/>
            <a:rect l="l" t="t" r="r" b="b"/>
            <a:pathLst>
              <a:path w="1905">
                <a:moveTo>
                  <a:pt x="0" y="0"/>
                </a:moveTo>
                <a:lnTo>
                  <a:pt x="1523" y="0"/>
                </a:lnTo>
              </a:path>
            </a:pathLst>
          </a:custGeom>
          <a:ln w="3175">
            <a:solidFill>
              <a:srgbClr val="A29D95"/>
            </a:solidFill>
          </a:ln>
        </p:spPr>
        <p:txBody>
          <a:bodyPr wrap="square" lIns="0" tIns="0" rIns="0" bIns="0" rtlCol="0"/>
          <a:lstStyle/>
          <a:p>
            <a:endParaRPr/>
          </a:p>
        </p:txBody>
      </p:sp>
      <p:sp>
        <p:nvSpPr>
          <p:cNvPr id="407" name="object 362"/>
          <p:cNvSpPr/>
          <p:nvPr/>
        </p:nvSpPr>
        <p:spPr>
          <a:xfrm>
            <a:off x="2166245" y="2945516"/>
            <a:ext cx="1905" cy="0"/>
          </a:xfrm>
          <a:custGeom>
            <a:avLst/>
            <a:gdLst/>
            <a:ahLst/>
            <a:cxnLst/>
            <a:rect l="l" t="t" r="r" b="b"/>
            <a:pathLst>
              <a:path w="1905">
                <a:moveTo>
                  <a:pt x="0" y="0"/>
                </a:moveTo>
                <a:lnTo>
                  <a:pt x="1523" y="0"/>
                </a:lnTo>
              </a:path>
            </a:pathLst>
          </a:custGeom>
          <a:ln w="3175">
            <a:solidFill>
              <a:srgbClr val="B5B0A9"/>
            </a:solidFill>
          </a:ln>
        </p:spPr>
        <p:txBody>
          <a:bodyPr wrap="square" lIns="0" tIns="0" rIns="0" bIns="0" rtlCol="0"/>
          <a:lstStyle/>
          <a:p>
            <a:endParaRPr/>
          </a:p>
        </p:txBody>
      </p:sp>
      <p:sp>
        <p:nvSpPr>
          <p:cNvPr id="408" name="object 363"/>
          <p:cNvSpPr/>
          <p:nvPr/>
        </p:nvSpPr>
        <p:spPr>
          <a:xfrm>
            <a:off x="1062869" y="2681101"/>
            <a:ext cx="1409698" cy="1001267"/>
          </a:xfrm>
          <a:prstGeom prst="rect">
            <a:avLst/>
          </a:prstGeom>
          <a:blipFill>
            <a:blip r:embed="rId95" cstate="print"/>
            <a:stretch>
              <a:fillRect/>
            </a:stretch>
          </a:blipFill>
        </p:spPr>
        <p:txBody>
          <a:bodyPr wrap="square" lIns="0" tIns="0" rIns="0" bIns="0" rtlCol="0"/>
          <a:lstStyle/>
          <a:p>
            <a:endParaRPr/>
          </a:p>
        </p:txBody>
      </p:sp>
      <p:sp>
        <p:nvSpPr>
          <p:cNvPr id="409" name="object 364"/>
          <p:cNvSpPr/>
          <p:nvPr/>
        </p:nvSpPr>
        <p:spPr>
          <a:xfrm>
            <a:off x="2205869" y="3212216"/>
            <a:ext cx="1905" cy="0"/>
          </a:xfrm>
          <a:custGeom>
            <a:avLst/>
            <a:gdLst/>
            <a:ahLst/>
            <a:cxnLst/>
            <a:rect l="l" t="t" r="r" b="b"/>
            <a:pathLst>
              <a:path w="1905">
                <a:moveTo>
                  <a:pt x="0" y="0"/>
                </a:moveTo>
                <a:lnTo>
                  <a:pt x="1523" y="0"/>
                </a:lnTo>
              </a:path>
            </a:pathLst>
          </a:custGeom>
          <a:ln w="3175">
            <a:solidFill>
              <a:srgbClr val="AAA199"/>
            </a:solidFill>
          </a:ln>
        </p:spPr>
        <p:txBody>
          <a:bodyPr wrap="square" lIns="0" tIns="0" rIns="0" bIns="0" rtlCol="0"/>
          <a:lstStyle/>
          <a:p>
            <a:endParaRPr/>
          </a:p>
        </p:txBody>
      </p:sp>
      <p:sp>
        <p:nvSpPr>
          <p:cNvPr id="410" name="object 365"/>
          <p:cNvSpPr/>
          <p:nvPr/>
        </p:nvSpPr>
        <p:spPr>
          <a:xfrm>
            <a:off x="2176913" y="3212978"/>
            <a:ext cx="27432" cy="12191"/>
          </a:xfrm>
          <a:prstGeom prst="rect">
            <a:avLst/>
          </a:prstGeom>
          <a:blipFill>
            <a:blip r:embed="rId96" cstate="print"/>
            <a:stretch>
              <a:fillRect/>
            </a:stretch>
          </a:blipFill>
        </p:spPr>
        <p:txBody>
          <a:bodyPr wrap="square" lIns="0" tIns="0" rIns="0" bIns="0" rtlCol="0"/>
          <a:lstStyle/>
          <a:p>
            <a:endParaRPr/>
          </a:p>
        </p:txBody>
      </p:sp>
      <p:sp>
        <p:nvSpPr>
          <p:cNvPr id="411" name="object 366"/>
          <p:cNvSpPr/>
          <p:nvPr/>
        </p:nvSpPr>
        <p:spPr>
          <a:xfrm>
            <a:off x="4499488" y="2995045"/>
            <a:ext cx="3150107" cy="2363723"/>
          </a:xfrm>
          <a:prstGeom prst="rect">
            <a:avLst/>
          </a:prstGeom>
          <a:blipFill>
            <a:blip r:embed="rId97" cstate="print"/>
            <a:stretch>
              <a:fillRect/>
            </a:stretch>
          </a:blipFill>
        </p:spPr>
        <p:txBody>
          <a:bodyPr wrap="square" lIns="0" tIns="0" rIns="0" bIns="0" rtlCol="0"/>
          <a:lstStyle/>
          <a:p>
            <a:endParaRPr/>
          </a:p>
        </p:txBody>
      </p:sp>
      <p:sp>
        <p:nvSpPr>
          <p:cNvPr id="412" name="object 367"/>
          <p:cNvSpPr txBox="1"/>
          <p:nvPr/>
        </p:nvSpPr>
        <p:spPr>
          <a:xfrm>
            <a:off x="4486794" y="5385174"/>
            <a:ext cx="1150620" cy="135255"/>
          </a:xfrm>
          <a:prstGeom prst="rect">
            <a:avLst/>
          </a:prstGeom>
        </p:spPr>
        <p:txBody>
          <a:bodyPr vert="horz" wrap="square" lIns="0" tIns="0" rIns="0" bIns="0" rtlCol="0">
            <a:spAutoFit/>
          </a:bodyPr>
          <a:lstStyle/>
          <a:p>
            <a:pPr marL="12700">
              <a:lnSpc>
                <a:spcPct val="100000"/>
              </a:lnSpc>
            </a:pPr>
            <a:r>
              <a:rPr sz="850" dirty="0">
                <a:latin typeface="Arial"/>
                <a:cs typeface="Arial"/>
              </a:rPr>
              <a:t>Sourc</a:t>
            </a:r>
            <a:r>
              <a:rPr sz="850" spc="-5" dirty="0">
                <a:latin typeface="Arial"/>
                <a:cs typeface="Arial"/>
              </a:rPr>
              <a:t>e</a:t>
            </a:r>
            <a:r>
              <a:rPr sz="850" dirty="0">
                <a:latin typeface="Arial"/>
                <a:cs typeface="Arial"/>
              </a:rPr>
              <a:t>:</a:t>
            </a:r>
            <a:r>
              <a:rPr sz="850" spc="25" dirty="0">
                <a:latin typeface="Arial"/>
                <a:cs typeface="Arial"/>
              </a:rPr>
              <a:t> </a:t>
            </a:r>
            <a:r>
              <a:rPr sz="850" spc="-5" dirty="0">
                <a:latin typeface="Arial"/>
                <a:cs typeface="Arial"/>
              </a:rPr>
              <a:t>edu</a:t>
            </a:r>
            <a:r>
              <a:rPr sz="850" dirty="0">
                <a:latin typeface="Arial"/>
                <a:cs typeface="Arial"/>
              </a:rPr>
              <a:t>c</a:t>
            </a:r>
            <a:r>
              <a:rPr sz="850" spc="-5" dirty="0">
                <a:latin typeface="Arial"/>
                <a:cs typeface="Arial"/>
              </a:rPr>
              <a:t>at</a:t>
            </a:r>
            <a:r>
              <a:rPr sz="850" dirty="0">
                <a:latin typeface="Arial"/>
                <a:cs typeface="Arial"/>
              </a:rPr>
              <a:t>i</a:t>
            </a:r>
            <a:r>
              <a:rPr sz="850" spc="-5" dirty="0">
                <a:latin typeface="Arial"/>
                <a:cs typeface="Arial"/>
              </a:rPr>
              <a:t>on.</a:t>
            </a:r>
            <a:r>
              <a:rPr sz="850" dirty="0">
                <a:latin typeface="Arial"/>
                <a:cs typeface="Arial"/>
              </a:rPr>
              <a:t>c</a:t>
            </a:r>
            <a:r>
              <a:rPr sz="850" spc="-5" dirty="0">
                <a:latin typeface="Arial"/>
                <a:cs typeface="Arial"/>
              </a:rPr>
              <a:t>o</a:t>
            </a:r>
            <a:r>
              <a:rPr sz="850" spc="5" dirty="0">
                <a:latin typeface="Arial"/>
                <a:cs typeface="Arial"/>
              </a:rPr>
              <a:t>m</a:t>
            </a:r>
            <a:endParaRPr sz="850">
              <a:latin typeface="Arial"/>
              <a:cs typeface="Arial"/>
            </a:endParaRPr>
          </a:p>
        </p:txBody>
      </p:sp>
    </p:spTree>
    <p:extLst>
      <p:ext uri="{BB962C8B-B14F-4D97-AF65-F5344CB8AC3E}">
        <p14:creationId xmlns:p14="http://schemas.microsoft.com/office/powerpoint/2010/main" val="1135890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Georgia" panose="02040502050405020303" pitchFamily="18" charset="0"/>
              </a:rPr>
              <a:t>AGENDA</a:t>
            </a:r>
          </a:p>
        </p:txBody>
      </p:sp>
      <p:sp>
        <p:nvSpPr>
          <p:cNvPr id="3" name="Content Placeholder 2"/>
          <p:cNvSpPr>
            <a:spLocks noGrp="1"/>
          </p:cNvSpPr>
          <p:nvPr>
            <p:ph idx="1"/>
          </p:nvPr>
        </p:nvSpPr>
        <p:spPr/>
        <p:txBody>
          <a:bodyPr>
            <a:normAutofit lnSpcReduction="10000"/>
          </a:bodyPr>
          <a:lstStyle/>
          <a:p>
            <a:pPr marL="469900" indent="-457200">
              <a:lnSpc>
                <a:spcPct val="100000"/>
              </a:lnSpc>
              <a:tabLst>
                <a:tab pos="213995" algn="l"/>
              </a:tabLst>
            </a:pPr>
            <a:r>
              <a:rPr lang="en-US" dirty="0">
                <a:latin typeface="Georgia" panose="02040502050405020303" pitchFamily="18" charset="0"/>
                <a:cs typeface="Arial"/>
              </a:rPr>
              <a:t>R</a:t>
            </a:r>
            <a:r>
              <a:rPr lang="en-US" spc="-5" dirty="0">
                <a:latin typeface="Georgia" panose="02040502050405020303" pitchFamily="18" charset="0"/>
                <a:cs typeface="Arial"/>
              </a:rPr>
              <a:t>e</a:t>
            </a:r>
            <a:r>
              <a:rPr lang="en-US" dirty="0">
                <a:latin typeface="Georgia" panose="02040502050405020303" pitchFamily="18" charset="0"/>
                <a:cs typeface="Arial"/>
              </a:rPr>
              <a:t>c</a:t>
            </a:r>
            <a:r>
              <a:rPr lang="en-US" spc="-5" dirty="0">
                <a:latin typeface="Georgia" panose="02040502050405020303" pitchFamily="18" charset="0"/>
                <a:cs typeface="Arial"/>
              </a:rPr>
              <a:t>en</a:t>
            </a:r>
            <a:r>
              <a:rPr lang="en-US" dirty="0">
                <a:latin typeface="Georgia" panose="02040502050405020303" pitchFamily="18" charset="0"/>
                <a:cs typeface="Arial"/>
              </a:rPr>
              <a:t>t</a:t>
            </a:r>
            <a:r>
              <a:rPr lang="en-US" spc="-10" dirty="0">
                <a:latin typeface="Georgia" panose="02040502050405020303" pitchFamily="18" charset="0"/>
                <a:cs typeface="Arial"/>
              </a:rPr>
              <a:t> </a:t>
            </a:r>
            <a:r>
              <a:rPr lang="en-US" spc="-5" dirty="0">
                <a:latin typeface="Georgia" panose="02040502050405020303" pitchFamily="18" charset="0"/>
                <a:cs typeface="Arial"/>
              </a:rPr>
              <a:t>e</a:t>
            </a:r>
            <a:r>
              <a:rPr lang="en-US" spc="-15" dirty="0">
                <a:latin typeface="Georgia" panose="02040502050405020303" pitchFamily="18" charset="0"/>
                <a:cs typeface="Arial"/>
              </a:rPr>
              <a:t>x</a:t>
            </a:r>
            <a:r>
              <a:rPr lang="en-US" spc="-5" dirty="0">
                <a:latin typeface="Georgia" panose="02040502050405020303" pitchFamily="18" charset="0"/>
                <a:cs typeface="Arial"/>
              </a:rPr>
              <a:t>a</a:t>
            </a:r>
            <a:r>
              <a:rPr lang="en-US" dirty="0">
                <a:latin typeface="Georgia" panose="02040502050405020303" pitchFamily="18" charset="0"/>
                <a:cs typeface="Arial"/>
              </a:rPr>
              <a:t>m</a:t>
            </a:r>
            <a:r>
              <a:rPr lang="en-US" spc="-5" dirty="0">
                <a:latin typeface="Georgia" panose="02040502050405020303" pitchFamily="18" charset="0"/>
                <a:cs typeface="Arial"/>
              </a:rPr>
              <a:t>p</a:t>
            </a:r>
            <a:r>
              <a:rPr lang="en-US" dirty="0">
                <a:latin typeface="Georgia" panose="02040502050405020303" pitchFamily="18" charset="0"/>
                <a:cs typeface="Arial"/>
              </a:rPr>
              <a:t>l</a:t>
            </a:r>
            <a:r>
              <a:rPr lang="en-US" spc="-5" dirty="0">
                <a:latin typeface="Georgia" panose="02040502050405020303" pitchFamily="18" charset="0"/>
                <a:cs typeface="Arial"/>
              </a:rPr>
              <a:t>e</a:t>
            </a:r>
            <a:r>
              <a:rPr lang="en-US" dirty="0">
                <a:latin typeface="Georgia" panose="02040502050405020303" pitchFamily="18" charset="0"/>
                <a:cs typeface="Arial"/>
              </a:rPr>
              <a:t>s </a:t>
            </a:r>
            <a:r>
              <a:rPr lang="en-US" spc="-5" dirty="0">
                <a:latin typeface="Georgia" panose="02040502050405020303" pitchFamily="18" charset="0"/>
                <a:cs typeface="Arial"/>
              </a:rPr>
              <a:t>o</a:t>
            </a:r>
            <a:r>
              <a:rPr lang="en-US" dirty="0">
                <a:latin typeface="Georgia" panose="02040502050405020303" pitchFamily="18" charset="0"/>
                <a:cs typeface="Arial"/>
              </a:rPr>
              <a:t>f</a:t>
            </a:r>
            <a:r>
              <a:rPr lang="en-US" spc="-10" dirty="0">
                <a:latin typeface="Georgia" panose="02040502050405020303" pitchFamily="18" charset="0"/>
                <a:cs typeface="Arial"/>
              </a:rPr>
              <a:t> </a:t>
            </a:r>
            <a:r>
              <a:rPr lang="en-US" dirty="0">
                <a:latin typeface="Georgia" panose="02040502050405020303" pitchFamily="18" charset="0"/>
                <a:cs typeface="Arial"/>
              </a:rPr>
              <a:t>M</a:t>
            </a:r>
            <a:r>
              <a:rPr lang="en-US" spc="-5" dirty="0">
                <a:latin typeface="Georgia" panose="02040502050405020303" pitchFamily="18" charset="0"/>
                <a:cs typeface="Arial"/>
              </a:rPr>
              <a:t>a</a:t>
            </a:r>
            <a:r>
              <a:rPr lang="en-US" dirty="0">
                <a:latin typeface="Georgia" panose="02040502050405020303" pitchFamily="18" charset="0"/>
                <a:cs typeface="Arial"/>
              </a:rPr>
              <a:t>c</a:t>
            </a:r>
            <a:r>
              <a:rPr lang="en-US" spc="-5" dirty="0">
                <a:latin typeface="Georgia" panose="02040502050405020303" pitchFamily="18" charset="0"/>
                <a:cs typeface="Arial"/>
              </a:rPr>
              <a:t>h</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e</a:t>
            </a:r>
            <a:r>
              <a:rPr lang="en-US" spc="-10" dirty="0">
                <a:latin typeface="Georgia" panose="02040502050405020303" pitchFamily="18" charset="0"/>
                <a:cs typeface="Arial"/>
              </a:rPr>
              <a:t> </a:t>
            </a:r>
            <a:r>
              <a:rPr lang="en-US" spc="-5" dirty="0">
                <a:latin typeface="Georgia" panose="02040502050405020303" pitchFamily="18" charset="0"/>
                <a:cs typeface="Arial"/>
              </a:rPr>
              <a:t>Lea</a:t>
            </a:r>
            <a:r>
              <a:rPr lang="en-US" dirty="0">
                <a:latin typeface="Georgia" panose="02040502050405020303" pitchFamily="18" charset="0"/>
                <a:cs typeface="Arial"/>
              </a:rPr>
              <a:t>r</a:t>
            </a:r>
            <a:r>
              <a:rPr lang="en-US" spc="-5" dirty="0">
                <a:latin typeface="Georgia" panose="02040502050405020303" pitchFamily="18" charset="0"/>
                <a:cs typeface="Arial"/>
              </a:rPr>
              <a:t>n</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g</a:t>
            </a:r>
          </a:p>
          <a:p>
            <a:pPr marL="469900" indent="-457200">
              <a:lnSpc>
                <a:spcPct val="100000"/>
              </a:lnSpc>
              <a:spcBef>
                <a:spcPts val="1210"/>
              </a:spcBef>
              <a:tabLst>
                <a:tab pos="213995" algn="l"/>
              </a:tabLst>
            </a:pPr>
            <a:r>
              <a:rPr lang="en-US" dirty="0">
                <a:latin typeface="Georgia" panose="02040502050405020303" pitchFamily="18" charset="0"/>
                <a:cs typeface="Arial"/>
              </a:rPr>
              <a:t>D</a:t>
            </a:r>
            <a:r>
              <a:rPr lang="en-US" spc="-5" dirty="0">
                <a:latin typeface="Georgia" panose="02040502050405020303" pitchFamily="18" charset="0"/>
                <a:cs typeface="Arial"/>
              </a:rPr>
              <a:t>ef</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i</a:t>
            </a:r>
            <a:r>
              <a:rPr lang="en-US" spc="-5" dirty="0">
                <a:latin typeface="Georgia" panose="02040502050405020303" pitchFamily="18" charset="0"/>
                <a:cs typeface="Arial"/>
              </a:rPr>
              <a:t>t</a:t>
            </a:r>
            <a:r>
              <a:rPr lang="en-US" dirty="0">
                <a:latin typeface="Georgia" panose="02040502050405020303" pitchFamily="18" charset="0"/>
                <a:cs typeface="Arial"/>
              </a:rPr>
              <a:t>i</a:t>
            </a:r>
            <a:r>
              <a:rPr lang="en-US" spc="-5" dirty="0">
                <a:latin typeface="Georgia" panose="02040502050405020303" pitchFamily="18" charset="0"/>
                <a:cs typeface="Arial"/>
              </a:rPr>
              <a:t>o</a:t>
            </a:r>
            <a:r>
              <a:rPr lang="en-US" dirty="0">
                <a:latin typeface="Georgia" panose="02040502050405020303" pitchFamily="18" charset="0"/>
                <a:cs typeface="Arial"/>
              </a:rPr>
              <a:t>n</a:t>
            </a:r>
            <a:r>
              <a:rPr lang="en-US" spc="-10" dirty="0">
                <a:latin typeface="Georgia" panose="02040502050405020303" pitchFamily="18" charset="0"/>
                <a:cs typeface="Arial"/>
              </a:rPr>
              <a:t> </a:t>
            </a:r>
            <a:r>
              <a:rPr lang="en-US" spc="-5" dirty="0">
                <a:latin typeface="Georgia" panose="02040502050405020303" pitchFamily="18" charset="0"/>
                <a:cs typeface="Arial"/>
              </a:rPr>
              <a:t>an</a:t>
            </a:r>
            <a:r>
              <a:rPr lang="en-US" dirty="0">
                <a:latin typeface="Georgia" panose="02040502050405020303" pitchFamily="18" charset="0"/>
                <a:cs typeface="Arial"/>
              </a:rPr>
              <a:t>d</a:t>
            </a:r>
            <a:r>
              <a:rPr lang="en-US" spc="-10" dirty="0">
                <a:latin typeface="Georgia" panose="02040502050405020303" pitchFamily="18" charset="0"/>
                <a:cs typeface="Arial"/>
              </a:rPr>
              <a:t> </a:t>
            </a:r>
            <a:r>
              <a:rPr lang="en-US" spc="-5" dirty="0">
                <a:latin typeface="Georgia" panose="02040502050405020303" pitchFamily="18" charset="0"/>
                <a:cs typeface="Arial"/>
              </a:rPr>
              <a:t>p</a:t>
            </a:r>
            <a:r>
              <a:rPr lang="en-US" dirty="0">
                <a:latin typeface="Georgia" panose="02040502050405020303" pitchFamily="18" charset="0"/>
                <a:cs typeface="Arial"/>
              </a:rPr>
              <a:t>r</a:t>
            </a:r>
            <a:r>
              <a:rPr lang="en-US" spc="-5" dirty="0">
                <a:latin typeface="Georgia" panose="02040502050405020303" pitchFamily="18" charset="0"/>
                <a:cs typeface="Arial"/>
              </a:rPr>
              <a:t>o</a:t>
            </a:r>
            <a:r>
              <a:rPr lang="en-US" dirty="0">
                <a:latin typeface="Georgia" panose="02040502050405020303" pitchFamily="18" charset="0"/>
                <a:cs typeface="Arial"/>
              </a:rPr>
              <a:t>mis</a:t>
            </a:r>
            <a:r>
              <a:rPr lang="en-US" spc="-5" dirty="0">
                <a:latin typeface="Georgia" panose="02040502050405020303" pitchFamily="18" charset="0"/>
                <a:cs typeface="Arial"/>
              </a:rPr>
              <a:t>e</a:t>
            </a:r>
            <a:r>
              <a:rPr lang="en-US" dirty="0">
                <a:latin typeface="Georgia" panose="02040502050405020303" pitchFamily="18" charset="0"/>
                <a:cs typeface="Arial"/>
              </a:rPr>
              <a:t>s</a:t>
            </a:r>
            <a:r>
              <a:rPr lang="en-US" spc="-10" dirty="0">
                <a:latin typeface="Georgia" panose="02040502050405020303" pitchFamily="18" charset="0"/>
                <a:cs typeface="Arial"/>
              </a:rPr>
              <a:t> </a:t>
            </a:r>
            <a:r>
              <a:rPr lang="en-US" spc="-5" dirty="0">
                <a:latin typeface="Georgia" panose="02040502050405020303" pitchFamily="18" charset="0"/>
                <a:cs typeface="Arial"/>
              </a:rPr>
              <a:t>o</a:t>
            </a:r>
            <a:r>
              <a:rPr lang="en-US" dirty="0">
                <a:latin typeface="Georgia" panose="02040502050405020303" pitchFamily="18" charset="0"/>
                <a:cs typeface="Arial"/>
              </a:rPr>
              <a:t>f</a:t>
            </a:r>
            <a:r>
              <a:rPr lang="en-US" spc="-10" dirty="0">
                <a:latin typeface="Georgia" panose="02040502050405020303" pitchFamily="18" charset="0"/>
                <a:cs typeface="Arial"/>
              </a:rPr>
              <a:t> </a:t>
            </a:r>
            <a:r>
              <a:rPr lang="en-US" dirty="0">
                <a:latin typeface="Georgia" panose="02040502050405020303" pitchFamily="18" charset="0"/>
                <a:cs typeface="Arial"/>
              </a:rPr>
              <a:t>M</a:t>
            </a:r>
            <a:r>
              <a:rPr lang="en-US" spc="-5" dirty="0">
                <a:latin typeface="Georgia" panose="02040502050405020303" pitchFamily="18" charset="0"/>
                <a:cs typeface="Arial"/>
              </a:rPr>
              <a:t>a</a:t>
            </a:r>
            <a:r>
              <a:rPr lang="en-US" dirty="0">
                <a:latin typeface="Georgia" panose="02040502050405020303" pitchFamily="18" charset="0"/>
                <a:cs typeface="Arial"/>
              </a:rPr>
              <a:t>c</a:t>
            </a:r>
            <a:r>
              <a:rPr lang="en-US" spc="-5" dirty="0">
                <a:latin typeface="Georgia" panose="02040502050405020303" pitchFamily="18" charset="0"/>
                <a:cs typeface="Arial"/>
              </a:rPr>
              <a:t>h</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e</a:t>
            </a:r>
            <a:r>
              <a:rPr lang="en-US" spc="-10" dirty="0">
                <a:latin typeface="Georgia" panose="02040502050405020303" pitchFamily="18" charset="0"/>
                <a:cs typeface="Arial"/>
              </a:rPr>
              <a:t> </a:t>
            </a:r>
            <a:r>
              <a:rPr lang="en-US" spc="-5" dirty="0">
                <a:latin typeface="Georgia" panose="02040502050405020303" pitchFamily="18" charset="0"/>
                <a:cs typeface="Arial"/>
              </a:rPr>
              <a:t>Lea</a:t>
            </a:r>
            <a:r>
              <a:rPr lang="en-US" dirty="0">
                <a:latin typeface="Georgia" panose="02040502050405020303" pitchFamily="18" charset="0"/>
                <a:cs typeface="Arial"/>
              </a:rPr>
              <a:t>r</a:t>
            </a:r>
            <a:r>
              <a:rPr lang="en-US" spc="-5" dirty="0">
                <a:latin typeface="Georgia" panose="02040502050405020303" pitchFamily="18" charset="0"/>
                <a:cs typeface="Arial"/>
              </a:rPr>
              <a:t>n</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g</a:t>
            </a:r>
          </a:p>
          <a:p>
            <a:pPr marL="469900" indent="-457200">
              <a:lnSpc>
                <a:spcPct val="100000"/>
              </a:lnSpc>
              <a:spcBef>
                <a:spcPts val="1220"/>
              </a:spcBef>
              <a:tabLst>
                <a:tab pos="213995" algn="l"/>
              </a:tabLst>
            </a:pPr>
            <a:r>
              <a:rPr lang="en-US" spc="10" dirty="0">
                <a:latin typeface="Georgia" panose="02040502050405020303" pitchFamily="18" charset="0"/>
                <a:cs typeface="Arial"/>
              </a:rPr>
              <a:t>T</a:t>
            </a:r>
            <a:r>
              <a:rPr lang="en-US" spc="-5" dirty="0">
                <a:latin typeface="Georgia" panose="02040502050405020303" pitchFamily="18" charset="0"/>
                <a:cs typeface="Arial"/>
              </a:rPr>
              <a:t>h</a:t>
            </a:r>
            <a:r>
              <a:rPr lang="en-US" dirty="0">
                <a:latin typeface="Georgia" panose="02040502050405020303" pitchFamily="18" charset="0"/>
                <a:cs typeface="Arial"/>
              </a:rPr>
              <a:t>e</a:t>
            </a:r>
            <a:r>
              <a:rPr lang="en-US" spc="-25" dirty="0">
                <a:latin typeface="Georgia" panose="02040502050405020303" pitchFamily="18" charset="0"/>
                <a:cs typeface="Arial"/>
              </a:rPr>
              <a:t> </a:t>
            </a:r>
            <a:r>
              <a:rPr lang="en-US" spc="-5" dirty="0">
                <a:latin typeface="Georgia" panose="02040502050405020303" pitchFamily="18" charset="0"/>
                <a:cs typeface="Arial"/>
              </a:rPr>
              <a:t>f</a:t>
            </a:r>
            <a:r>
              <a:rPr lang="en-US" dirty="0">
                <a:latin typeface="Georgia" panose="02040502050405020303" pitchFamily="18" charset="0"/>
                <a:cs typeface="Arial"/>
              </a:rPr>
              <a:t>r</a:t>
            </a:r>
            <a:r>
              <a:rPr lang="en-US" spc="-5" dirty="0">
                <a:latin typeface="Georgia" panose="02040502050405020303" pitchFamily="18" charset="0"/>
                <a:cs typeface="Arial"/>
              </a:rPr>
              <a:t>a</a:t>
            </a:r>
            <a:r>
              <a:rPr lang="en-US" dirty="0">
                <a:latin typeface="Georgia" panose="02040502050405020303" pitchFamily="18" charset="0"/>
                <a:cs typeface="Arial"/>
              </a:rPr>
              <a:t>m</a:t>
            </a:r>
            <a:r>
              <a:rPr lang="en-US" spc="-5" dirty="0">
                <a:latin typeface="Georgia" panose="02040502050405020303" pitchFamily="18" charset="0"/>
                <a:cs typeface="Arial"/>
              </a:rPr>
              <a:t>e</a:t>
            </a:r>
            <a:r>
              <a:rPr lang="en-US" spc="-25" dirty="0">
                <a:latin typeface="Georgia" panose="02040502050405020303" pitchFamily="18" charset="0"/>
                <a:cs typeface="Arial"/>
              </a:rPr>
              <a:t>w</a:t>
            </a:r>
            <a:r>
              <a:rPr lang="en-US" spc="-5" dirty="0">
                <a:latin typeface="Georgia" panose="02040502050405020303" pitchFamily="18" charset="0"/>
                <a:cs typeface="Arial"/>
              </a:rPr>
              <a:t>o</a:t>
            </a:r>
            <a:r>
              <a:rPr lang="en-US" dirty="0">
                <a:latin typeface="Georgia" panose="02040502050405020303" pitchFamily="18" charset="0"/>
                <a:cs typeface="Arial"/>
              </a:rPr>
              <a:t>rk </a:t>
            </a:r>
            <a:r>
              <a:rPr lang="en-US" spc="-5" dirty="0">
                <a:latin typeface="Georgia" panose="02040502050405020303" pitchFamily="18" charset="0"/>
                <a:cs typeface="Arial"/>
              </a:rPr>
              <a:t>fo</a:t>
            </a:r>
            <a:r>
              <a:rPr lang="en-US" dirty="0">
                <a:latin typeface="Georgia" panose="02040502050405020303" pitchFamily="18" charset="0"/>
                <a:cs typeface="Arial"/>
              </a:rPr>
              <a:t>r</a:t>
            </a:r>
            <a:r>
              <a:rPr lang="en-US" spc="-10" dirty="0">
                <a:latin typeface="Georgia" panose="02040502050405020303" pitchFamily="18" charset="0"/>
                <a:cs typeface="Arial"/>
              </a:rPr>
              <a:t> </a:t>
            </a:r>
            <a:r>
              <a:rPr lang="en-US" spc="-5" dirty="0">
                <a:latin typeface="Georgia" panose="02040502050405020303" pitchFamily="18" charset="0"/>
                <a:cs typeface="Arial"/>
              </a:rPr>
              <a:t>th</a:t>
            </a:r>
            <a:r>
              <a:rPr lang="en-US" dirty="0">
                <a:latin typeface="Georgia" panose="02040502050405020303" pitchFamily="18" charset="0"/>
                <a:cs typeface="Arial"/>
              </a:rPr>
              <a:t>is </a:t>
            </a:r>
            <a:r>
              <a:rPr lang="en-US" spc="-5" dirty="0">
                <a:latin typeface="Georgia" panose="02040502050405020303" pitchFamily="18" charset="0"/>
                <a:cs typeface="Arial"/>
              </a:rPr>
              <a:t>workshop</a:t>
            </a:r>
            <a:endParaRPr lang="en-US" dirty="0">
              <a:latin typeface="Georgia" panose="02040502050405020303" pitchFamily="18" charset="0"/>
              <a:cs typeface="Arial"/>
            </a:endParaRPr>
          </a:p>
          <a:p>
            <a:pPr marL="469900" indent="-457200">
              <a:lnSpc>
                <a:spcPct val="100000"/>
              </a:lnSpc>
              <a:spcBef>
                <a:spcPts val="1210"/>
              </a:spcBef>
              <a:tabLst>
                <a:tab pos="213995" algn="l"/>
              </a:tabLst>
            </a:pPr>
            <a:r>
              <a:rPr lang="en-US" dirty="0">
                <a:latin typeface="Georgia" panose="02040502050405020303" pitchFamily="18" charset="0"/>
                <a:cs typeface="Arial"/>
              </a:rPr>
              <a:t>“</a:t>
            </a:r>
            <a:r>
              <a:rPr lang="en-US" spc="10" dirty="0">
                <a:latin typeface="Georgia" panose="02040502050405020303" pitchFamily="18" charset="0"/>
                <a:cs typeface="Arial"/>
              </a:rPr>
              <a:t>T</a:t>
            </a:r>
            <a:r>
              <a:rPr lang="en-US" spc="-5" dirty="0">
                <a:latin typeface="Georgia" panose="02040502050405020303" pitchFamily="18" charset="0"/>
                <a:cs typeface="Arial"/>
              </a:rPr>
              <a:t>h</a:t>
            </a:r>
            <a:r>
              <a:rPr lang="en-US" dirty="0">
                <a:latin typeface="Georgia" panose="02040502050405020303" pitchFamily="18" charset="0"/>
                <a:cs typeface="Arial"/>
              </a:rPr>
              <a:t>e</a:t>
            </a:r>
            <a:r>
              <a:rPr lang="en-US" spc="-25" dirty="0">
                <a:latin typeface="Georgia" panose="02040502050405020303" pitchFamily="18" charset="0"/>
                <a:cs typeface="Arial"/>
              </a:rPr>
              <a:t> </a:t>
            </a:r>
            <a:r>
              <a:rPr lang="en-US" spc="-5" dirty="0">
                <a:latin typeface="Georgia" panose="02040502050405020303" pitchFamily="18" charset="0"/>
                <a:cs typeface="Arial"/>
              </a:rPr>
              <a:t>p</a:t>
            </a:r>
            <a:r>
              <a:rPr lang="en-US" dirty="0">
                <a:latin typeface="Georgia" panose="02040502050405020303" pitchFamily="18" charset="0"/>
                <a:cs typeface="Arial"/>
              </a:rPr>
              <a:t>r</a:t>
            </a:r>
            <a:r>
              <a:rPr lang="en-US" spc="-5" dirty="0">
                <a:latin typeface="Georgia" panose="02040502050405020303" pitchFamily="18" charset="0"/>
                <a:cs typeface="Arial"/>
              </a:rPr>
              <a:t>ob</a:t>
            </a:r>
            <a:r>
              <a:rPr lang="en-US" dirty="0">
                <a:latin typeface="Georgia" panose="02040502050405020303" pitchFamily="18" charset="0"/>
                <a:cs typeface="Arial"/>
              </a:rPr>
              <a:t>l</a:t>
            </a:r>
            <a:r>
              <a:rPr lang="en-US" spc="-5" dirty="0">
                <a:latin typeface="Georgia" panose="02040502050405020303" pitchFamily="18" charset="0"/>
                <a:cs typeface="Arial"/>
              </a:rPr>
              <a:t>e</a:t>
            </a:r>
            <a:r>
              <a:rPr lang="en-US" dirty="0">
                <a:latin typeface="Georgia" panose="02040502050405020303" pitchFamily="18" charset="0"/>
                <a:cs typeface="Arial"/>
              </a:rPr>
              <a:t>m</a:t>
            </a:r>
            <a:r>
              <a:rPr lang="en-US" spc="-25" dirty="0">
                <a:latin typeface="Georgia" panose="02040502050405020303" pitchFamily="18" charset="0"/>
                <a:cs typeface="Arial"/>
              </a:rPr>
              <a:t> </a:t>
            </a:r>
            <a:r>
              <a:rPr lang="en-US" dirty="0">
                <a:latin typeface="Georgia" panose="02040502050405020303" pitchFamily="18" charset="0"/>
                <a:cs typeface="Arial"/>
              </a:rPr>
              <a:t>si</a:t>
            </a:r>
            <a:r>
              <a:rPr lang="en-US" spc="-5" dirty="0">
                <a:latin typeface="Georgia" panose="02040502050405020303" pitchFamily="18" charset="0"/>
                <a:cs typeface="Arial"/>
              </a:rPr>
              <a:t>de</a:t>
            </a:r>
            <a:r>
              <a:rPr lang="en-US" dirty="0">
                <a:latin typeface="Georgia" panose="02040502050405020303" pitchFamily="18" charset="0"/>
                <a:cs typeface="Arial"/>
              </a:rPr>
              <a:t>”</a:t>
            </a:r>
          </a:p>
          <a:p>
            <a:pPr marL="469900" indent="-457200">
              <a:lnSpc>
                <a:spcPct val="100000"/>
              </a:lnSpc>
              <a:spcBef>
                <a:spcPts val="1225"/>
              </a:spcBef>
              <a:tabLst>
                <a:tab pos="213995" algn="l"/>
              </a:tabLst>
            </a:pPr>
            <a:r>
              <a:rPr lang="en-US" dirty="0">
                <a:latin typeface="Georgia" panose="02040502050405020303" pitchFamily="18" charset="0"/>
                <a:cs typeface="Arial"/>
              </a:rPr>
              <a:t>“</a:t>
            </a:r>
            <a:r>
              <a:rPr lang="en-US" spc="10" dirty="0">
                <a:latin typeface="Georgia" panose="02040502050405020303" pitchFamily="18" charset="0"/>
                <a:cs typeface="Arial"/>
              </a:rPr>
              <a:t>T</a:t>
            </a:r>
            <a:r>
              <a:rPr lang="en-US" spc="-5" dirty="0">
                <a:latin typeface="Georgia" panose="02040502050405020303" pitchFamily="18" charset="0"/>
                <a:cs typeface="Arial"/>
              </a:rPr>
              <a:t>h</a:t>
            </a:r>
            <a:r>
              <a:rPr lang="en-US" dirty="0">
                <a:latin typeface="Georgia" panose="02040502050405020303" pitchFamily="18" charset="0"/>
                <a:cs typeface="Arial"/>
              </a:rPr>
              <a:t>e</a:t>
            </a:r>
            <a:r>
              <a:rPr lang="en-US" spc="-25" dirty="0">
                <a:latin typeface="Georgia" panose="02040502050405020303" pitchFamily="18" charset="0"/>
                <a:cs typeface="Arial"/>
              </a:rPr>
              <a:t> </a:t>
            </a:r>
            <a:r>
              <a:rPr lang="en-US" dirty="0">
                <a:latin typeface="Georgia" panose="02040502050405020303" pitchFamily="18" charset="0"/>
                <a:cs typeface="Arial"/>
              </a:rPr>
              <a:t>s</a:t>
            </a:r>
            <a:r>
              <a:rPr lang="en-US" spc="-5" dirty="0">
                <a:latin typeface="Georgia" panose="02040502050405020303" pitchFamily="18" charset="0"/>
                <a:cs typeface="Arial"/>
              </a:rPr>
              <a:t>o</a:t>
            </a:r>
            <a:r>
              <a:rPr lang="en-US" dirty="0">
                <a:latin typeface="Georgia" panose="02040502050405020303" pitchFamily="18" charset="0"/>
                <a:cs typeface="Arial"/>
              </a:rPr>
              <a:t>l</a:t>
            </a:r>
            <a:r>
              <a:rPr lang="en-US" spc="-5" dirty="0">
                <a:latin typeface="Georgia" panose="02040502050405020303" pitchFamily="18" charset="0"/>
                <a:cs typeface="Arial"/>
              </a:rPr>
              <a:t>ut</a:t>
            </a:r>
            <a:r>
              <a:rPr lang="en-US" dirty="0">
                <a:latin typeface="Georgia" panose="02040502050405020303" pitchFamily="18" charset="0"/>
                <a:cs typeface="Arial"/>
              </a:rPr>
              <a:t>i</a:t>
            </a:r>
            <a:r>
              <a:rPr lang="en-US" spc="-5" dirty="0">
                <a:latin typeface="Georgia" panose="02040502050405020303" pitchFamily="18" charset="0"/>
                <a:cs typeface="Arial"/>
              </a:rPr>
              <a:t>o</a:t>
            </a:r>
            <a:r>
              <a:rPr lang="en-US" dirty="0">
                <a:latin typeface="Georgia" panose="02040502050405020303" pitchFamily="18" charset="0"/>
                <a:cs typeface="Arial"/>
              </a:rPr>
              <a:t>n</a:t>
            </a:r>
            <a:r>
              <a:rPr lang="en-US" spc="-10" dirty="0">
                <a:latin typeface="Georgia" panose="02040502050405020303" pitchFamily="18" charset="0"/>
                <a:cs typeface="Arial"/>
              </a:rPr>
              <a:t> </a:t>
            </a:r>
            <a:r>
              <a:rPr lang="en-US" dirty="0">
                <a:latin typeface="Georgia" panose="02040502050405020303" pitchFamily="18" charset="0"/>
                <a:cs typeface="Arial"/>
              </a:rPr>
              <a:t>si</a:t>
            </a:r>
            <a:r>
              <a:rPr lang="en-US" spc="-5" dirty="0">
                <a:latin typeface="Georgia" panose="02040502050405020303" pitchFamily="18" charset="0"/>
                <a:cs typeface="Arial"/>
              </a:rPr>
              <a:t>de</a:t>
            </a:r>
            <a:r>
              <a:rPr lang="en-US" dirty="0">
                <a:latin typeface="Georgia" panose="02040502050405020303" pitchFamily="18" charset="0"/>
                <a:cs typeface="Arial"/>
              </a:rPr>
              <a:t>”</a:t>
            </a:r>
          </a:p>
          <a:p>
            <a:pPr marL="469900" indent="-457200">
              <a:lnSpc>
                <a:spcPct val="100000"/>
              </a:lnSpc>
              <a:spcBef>
                <a:spcPts val="1210"/>
              </a:spcBef>
              <a:tabLst>
                <a:tab pos="213995" algn="l"/>
              </a:tabLst>
            </a:pPr>
            <a:r>
              <a:rPr lang="en-US" spc="-50" dirty="0">
                <a:latin typeface="Georgia" panose="02040502050405020303" pitchFamily="18" charset="0"/>
                <a:cs typeface="Arial"/>
              </a:rPr>
              <a:t>T</a:t>
            </a:r>
            <a:r>
              <a:rPr lang="en-US" dirty="0">
                <a:latin typeface="Georgia" panose="02040502050405020303" pitchFamily="18" charset="0"/>
                <a:cs typeface="Arial"/>
              </a:rPr>
              <a:t>r</a:t>
            </a:r>
            <a:r>
              <a:rPr lang="en-US" spc="-5" dirty="0">
                <a:latin typeface="Georgia" panose="02040502050405020303" pitchFamily="18" charset="0"/>
                <a:cs typeface="Arial"/>
              </a:rPr>
              <a:t>a</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g</a:t>
            </a:r>
            <a:r>
              <a:rPr lang="en-US" spc="-25" dirty="0">
                <a:latin typeface="Georgia" panose="02040502050405020303" pitchFamily="18" charset="0"/>
                <a:cs typeface="Arial"/>
              </a:rPr>
              <a:t> </a:t>
            </a:r>
            <a:r>
              <a:rPr lang="en-US" dirty="0">
                <a:latin typeface="Georgia" panose="02040502050405020303" pitchFamily="18" charset="0"/>
                <a:cs typeface="Arial"/>
              </a:rPr>
              <a:t>(“</a:t>
            </a:r>
            <a:r>
              <a:rPr lang="en-US" spc="-5" dirty="0">
                <a:latin typeface="Georgia" panose="02040502050405020303" pitchFamily="18" charset="0"/>
                <a:cs typeface="Arial"/>
              </a:rPr>
              <a:t>f</a:t>
            </a:r>
            <a:r>
              <a:rPr lang="en-US" dirty="0">
                <a:latin typeface="Georgia" panose="02040502050405020303" pitchFamily="18" charset="0"/>
                <a:cs typeface="Arial"/>
              </a:rPr>
              <a:t>i</a:t>
            </a:r>
            <a:r>
              <a:rPr lang="en-US" spc="-5" dirty="0">
                <a:latin typeface="Georgia" panose="02040502050405020303" pitchFamily="18" charset="0"/>
                <a:cs typeface="Arial"/>
              </a:rPr>
              <a:t>tt</a:t>
            </a:r>
            <a:r>
              <a:rPr lang="en-US" dirty="0">
                <a:latin typeface="Georgia" panose="02040502050405020303" pitchFamily="18" charset="0"/>
                <a:cs typeface="Arial"/>
              </a:rPr>
              <a:t>i</a:t>
            </a:r>
            <a:r>
              <a:rPr lang="en-US" spc="-5" dirty="0">
                <a:latin typeface="Georgia" panose="02040502050405020303" pitchFamily="18" charset="0"/>
                <a:cs typeface="Arial"/>
              </a:rPr>
              <a:t>ng</a:t>
            </a:r>
            <a:r>
              <a:rPr lang="en-US" dirty="0">
                <a:latin typeface="Georgia" panose="02040502050405020303" pitchFamily="18" charset="0"/>
                <a:cs typeface="Arial"/>
              </a:rPr>
              <a:t>”),</a:t>
            </a:r>
            <a:r>
              <a:rPr lang="en-US" spc="-35" dirty="0">
                <a:latin typeface="Georgia" panose="02040502050405020303" pitchFamily="18" charset="0"/>
                <a:cs typeface="Arial"/>
              </a:rPr>
              <a:t> </a:t>
            </a:r>
            <a:r>
              <a:rPr lang="en-US" dirty="0">
                <a:latin typeface="Georgia" panose="02040502050405020303" pitchFamily="18" charset="0"/>
                <a:cs typeface="Arial"/>
              </a:rPr>
              <a:t>v</a:t>
            </a:r>
            <a:r>
              <a:rPr lang="en-US" spc="-5" dirty="0">
                <a:latin typeface="Georgia" panose="02040502050405020303" pitchFamily="18" charset="0"/>
                <a:cs typeface="Arial"/>
              </a:rPr>
              <a:t>a</a:t>
            </a:r>
            <a:r>
              <a:rPr lang="en-US" dirty="0">
                <a:latin typeface="Georgia" panose="02040502050405020303" pitchFamily="18" charset="0"/>
                <a:cs typeface="Arial"/>
              </a:rPr>
              <a:t>li</a:t>
            </a:r>
            <a:r>
              <a:rPr lang="en-US" spc="-5" dirty="0">
                <a:latin typeface="Georgia" panose="02040502050405020303" pitchFamily="18" charset="0"/>
                <a:cs typeface="Arial"/>
              </a:rPr>
              <a:t>dat</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g</a:t>
            </a:r>
            <a:r>
              <a:rPr lang="en-US" spc="-10" dirty="0">
                <a:latin typeface="Georgia" panose="02040502050405020303" pitchFamily="18" charset="0"/>
                <a:cs typeface="Arial"/>
              </a:rPr>
              <a:t> </a:t>
            </a:r>
            <a:r>
              <a:rPr lang="en-US" spc="-5" dirty="0">
                <a:latin typeface="Georgia" panose="02040502050405020303" pitchFamily="18" charset="0"/>
                <a:cs typeface="Arial"/>
              </a:rPr>
              <a:t>an</a:t>
            </a:r>
            <a:r>
              <a:rPr lang="en-US" dirty="0">
                <a:latin typeface="Georgia" panose="02040502050405020303" pitchFamily="18" charset="0"/>
                <a:cs typeface="Arial"/>
              </a:rPr>
              <a:t>d</a:t>
            </a:r>
            <a:r>
              <a:rPr lang="en-US" spc="-10" dirty="0">
                <a:latin typeface="Georgia" panose="02040502050405020303" pitchFamily="18" charset="0"/>
                <a:cs typeface="Arial"/>
              </a:rPr>
              <a:t> </a:t>
            </a:r>
            <a:r>
              <a:rPr lang="en-US" spc="-5" dirty="0">
                <a:latin typeface="Georgia" panose="02040502050405020303" pitchFamily="18" charset="0"/>
                <a:cs typeface="Arial"/>
              </a:rPr>
              <a:t>te</a:t>
            </a:r>
            <a:r>
              <a:rPr lang="en-US" dirty="0">
                <a:latin typeface="Georgia" panose="02040502050405020303" pitchFamily="18" charset="0"/>
                <a:cs typeface="Arial"/>
              </a:rPr>
              <a:t>s</a:t>
            </a:r>
            <a:r>
              <a:rPr lang="en-US" spc="-5" dirty="0">
                <a:latin typeface="Georgia" panose="02040502050405020303" pitchFamily="18" charset="0"/>
                <a:cs typeface="Arial"/>
              </a:rPr>
              <a:t>t</a:t>
            </a:r>
            <a:r>
              <a:rPr lang="en-US" dirty="0">
                <a:latin typeface="Georgia" panose="02040502050405020303" pitchFamily="18" charset="0"/>
                <a:cs typeface="Arial"/>
              </a:rPr>
              <a:t>i</a:t>
            </a:r>
            <a:r>
              <a:rPr lang="en-US" spc="-5" dirty="0">
                <a:latin typeface="Georgia" panose="02040502050405020303" pitchFamily="18" charset="0"/>
                <a:cs typeface="Arial"/>
              </a:rPr>
              <a:t>n</a:t>
            </a:r>
            <a:r>
              <a:rPr lang="en-US" dirty="0">
                <a:latin typeface="Georgia" panose="02040502050405020303" pitchFamily="18" charset="0"/>
                <a:cs typeface="Arial"/>
              </a:rPr>
              <a:t>g</a:t>
            </a:r>
          </a:p>
          <a:p>
            <a:pPr marL="469900" indent="-457200">
              <a:lnSpc>
                <a:spcPct val="100000"/>
              </a:lnSpc>
              <a:spcBef>
                <a:spcPts val="1210"/>
              </a:spcBef>
              <a:tabLst>
                <a:tab pos="213995" algn="l"/>
              </a:tabLst>
            </a:pPr>
            <a:r>
              <a:rPr lang="en-US" dirty="0">
                <a:latin typeface="Georgia" panose="02040502050405020303" pitchFamily="18" charset="0"/>
                <a:cs typeface="Arial"/>
              </a:rPr>
              <a:t>Model Selection</a:t>
            </a:r>
          </a:p>
          <a:p>
            <a:pPr marL="469900" indent="-457200">
              <a:lnSpc>
                <a:spcPct val="100000"/>
              </a:lnSpc>
              <a:spcBef>
                <a:spcPts val="1210"/>
              </a:spcBef>
              <a:tabLst>
                <a:tab pos="213995" algn="l"/>
              </a:tabLst>
            </a:pPr>
            <a:r>
              <a:rPr lang="en-US" spc="10" dirty="0">
                <a:latin typeface="Georgia" panose="02040502050405020303" pitchFamily="18" charset="0"/>
                <a:cs typeface="Arial"/>
              </a:rPr>
              <a:t>W</a:t>
            </a:r>
            <a:r>
              <a:rPr lang="en-US" dirty="0">
                <a:latin typeface="Georgia" panose="02040502050405020303" pitchFamily="18" charset="0"/>
                <a:cs typeface="Arial"/>
              </a:rPr>
              <a:t>r</a:t>
            </a:r>
            <a:r>
              <a:rPr lang="en-US" spc="-15" dirty="0">
                <a:latin typeface="Georgia" panose="02040502050405020303" pitchFamily="18" charset="0"/>
                <a:cs typeface="Arial"/>
              </a:rPr>
              <a:t>a</a:t>
            </a:r>
            <a:r>
              <a:rPr lang="en-US" spc="-5" dirty="0">
                <a:latin typeface="Georgia" panose="02040502050405020303" pitchFamily="18" charset="0"/>
                <a:cs typeface="Arial"/>
              </a:rPr>
              <a:t>p</a:t>
            </a:r>
            <a:r>
              <a:rPr lang="en-US" dirty="0">
                <a:latin typeface="Georgia" panose="02040502050405020303" pitchFamily="18" charset="0"/>
                <a:cs typeface="Arial"/>
              </a:rPr>
              <a:t>-</a:t>
            </a:r>
            <a:r>
              <a:rPr lang="en-US" spc="-15" dirty="0">
                <a:latin typeface="Georgia" panose="02040502050405020303" pitchFamily="18" charset="0"/>
                <a:cs typeface="Arial"/>
              </a:rPr>
              <a:t>u</a:t>
            </a:r>
            <a:r>
              <a:rPr lang="en-US" dirty="0">
                <a:latin typeface="Georgia" panose="02040502050405020303" pitchFamily="18" charset="0"/>
                <a:cs typeface="Arial"/>
              </a:rPr>
              <a:t>p</a:t>
            </a:r>
          </a:p>
        </p:txBody>
      </p:sp>
    </p:spTree>
    <p:extLst>
      <p:ext uri="{BB962C8B-B14F-4D97-AF65-F5344CB8AC3E}">
        <p14:creationId xmlns:p14="http://schemas.microsoft.com/office/powerpoint/2010/main" val="1047873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object 13"/>
          <p:cNvSpPr/>
          <p:nvPr/>
        </p:nvSpPr>
        <p:spPr>
          <a:xfrm>
            <a:off x="430792" y="1473278"/>
            <a:ext cx="288290" cy="288290"/>
          </a:xfrm>
          <a:custGeom>
            <a:avLst/>
            <a:gdLst/>
            <a:ahLst/>
            <a:cxnLst/>
            <a:rect l="l" t="t" r="r" b="b"/>
            <a:pathLst>
              <a:path w="288290"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19" name="object 14"/>
          <p:cNvSpPr txBox="1"/>
          <p:nvPr/>
        </p:nvSpPr>
        <p:spPr>
          <a:xfrm>
            <a:off x="503751" y="1505375"/>
            <a:ext cx="2953824" cy="230832"/>
          </a:xfrm>
          <a:prstGeom prst="rect">
            <a:avLst/>
          </a:prstGeom>
        </p:spPr>
        <p:txBody>
          <a:bodyPr vert="horz" wrap="square" lIns="0" tIns="0" rIns="0" bIns="0" rtlCol="0">
            <a:spAutoFit/>
          </a:bodyPr>
          <a:lstStyle/>
          <a:p>
            <a:pPr marL="12700">
              <a:lnSpc>
                <a:spcPts val="1785"/>
              </a:lnSpc>
              <a:tabLst>
                <a:tab pos="251460" algn="l"/>
              </a:tabLst>
            </a:pPr>
            <a:r>
              <a:rPr lang="en-US" sz="1500" b="1" dirty="0">
                <a:latin typeface="Arial"/>
                <a:cs typeface="Arial"/>
              </a:rPr>
              <a:t>3</a:t>
            </a:r>
            <a:r>
              <a:rPr sz="1500" b="1" dirty="0">
                <a:latin typeface="Arial"/>
                <a:cs typeface="Arial"/>
              </a:rPr>
              <a:t>	The</a:t>
            </a:r>
            <a:r>
              <a:rPr sz="1500" b="1" spc="-10" dirty="0">
                <a:latin typeface="Arial"/>
                <a:cs typeface="Arial"/>
              </a:rPr>
              <a:t> </a:t>
            </a:r>
            <a:r>
              <a:rPr lang="en-US" sz="1500" b="1" dirty="0">
                <a:latin typeface="Arial"/>
                <a:cs typeface="Arial"/>
              </a:rPr>
              <a:t>third</a:t>
            </a:r>
            <a:r>
              <a:rPr sz="1500" b="1" spc="-10" dirty="0">
                <a:latin typeface="Arial"/>
                <a:cs typeface="Arial"/>
              </a:rPr>
              <a:t> </a:t>
            </a:r>
            <a:r>
              <a:rPr sz="1500" b="1" dirty="0">
                <a:latin typeface="Arial"/>
                <a:cs typeface="Arial"/>
              </a:rPr>
              <a:t>t</a:t>
            </a:r>
            <a:r>
              <a:rPr sz="1500" b="1" spc="-65" dirty="0">
                <a:latin typeface="Arial"/>
                <a:cs typeface="Arial"/>
              </a:rPr>
              <a:t>y</a:t>
            </a:r>
            <a:r>
              <a:rPr sz="1500" b="1" dirty="0">
                <a:latin typeface="Arial"/>
                <a:cs typeface="Arial"/>
              </a:rPr>
              <a:t>pe</a:t>
            </a:r>
            <a:r>
              <a:rPr sz="1500" b="1" spc="35" dirty="0">
                <a:latin typeface="Arial"/>
                <a:cs typeface="Arial"/>
              </a:rPr>
              <a:t> </a:t>
            </a:r>
            <a:r>
              <a:rPr sz="1500" b="1" dirty="0">
                <a:latin typeface="Arial"/>
                <a:cs typeface="Arial"/>
              </a:rPr>
              <a:t>of</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dirty="0">
              <a:latin typeface="Arial"/>
              <a:cs typeface="Arial"/>
            </a:endParaRPr>
          </a:p>
        </p:txBody>
      </p:sp>
      <p:sp>
        <p:nvSpPr>
          <p:cNvPr id="413" name="object 4"/>
          <p:cNvSpPr/>
          <p:nvPr/>
        </p:nvSpPr>
        <p:spPr>
          <a:xfrm>
            <a:off x="759977" y="1840991"/>
            <a:ext cx="6195059" cy="4648200"/>
          </a:xfrm>
          <a:prstGeom prst="rect">
            <a:avLst/>
          </a:prstGeom>
          <a:blipFill>
            <a:blip r:embed="rId2" cstate="print"/>
            <a:stretch>
              <a:fillRect/>
            </a:stretch>
          </a:blipFill>
        </p:spPr>
        <p:txBody>
          <a:bodyPr wrap="square" lIns="0" tIns="0" rIns="0" bIns="0" rtlCol="0"/>
          <a:lstStyle/>
          <a:p>
            <a:endParaRPr/>
          </a:p>
        </p:txBody>
      </p:sp>
      <p:sp>
        <p:nvSpPr>
          <p:cNvPr id="414" name="object 7"/>
          <p:cNvSpPr/>
          <p:nvPr/>
        </p:nvSpPr>
        <p:spPr>
          <a:xfrm>
            <a:off x="9586600" y="4056163"/>
            <a:ext cx="6350" cy="0"/>
          </a:xfrm>
          <a:custGeom>
            <a:avLst/>
            <a:gdLst/>
            <a:ahLst/>
            <a:cxnLst/>
            <a:rect l="l" t="t" r="r" b="b"/>
            <a:pathLst>
              <a:path w="6350">
                <a:moveTo>
                  <a:pt x="0" y="0"/>
                </a:moveTo>
                <a:lnTo>
                  <a:pt x="6095" y="0"/>
                </a:lnTo>
              </a:path>
            </a:pathLst>
          </a:custGeom>
          <a:ln w="6095">
            <a:solidFill>
              <a:srgbClr val="AAAAAA"/>
            </a:solidFill>
          </a:ln>
        </p:spPr>
        <p:txBody>
          <a:bodyPr wrap="square" lIns="0" tIns="0" rIns="0" bIns="0" rtlCol="0"/>
          <a:lstStyle/>
          <a:p>
            <a:endParaRPr/>
          </a:p>
        </p:txBody>
      </p:sp>
      <p:sp>
        <p:nvSpPr>
          <p:cNvPr id="415" name="object 8"/>
          <p:cNvSpPr/>
          <p:nvPr/>
        </p:nvSpPr>
        <p:spPr>
          <a:xfrm>
            <a:off x="9446392" y="4342675"/>
            <a:ext cx="6350" cy="0"/>
          </a:xfrm>
          <a:custGeom>
            <a:avLst/>
            <a:gdLst/>
            <a:ahLst/>
            <a:cxnLst/>
            <a:rect l="l" t="t" r="r" b="b"/>
            <a:pathLst>
              <a:path w="6350">
                <a:moveTo>
                  <a:pt x="0" y="0"/>
                </a:moveTo>
                <a:lnTo>
                  <a:pt x="6095" y="0"/>
                </a:lnTo>
              </a:path>
            </a:pathLst>
          </a:custGeom>
          <a:ln w="6095">
            <a:solidFill>
              <a:srgbClr val="AFAFAF"/>
            </a:solidFill>
          </a:ln>
        </p:spPr>
        <p:txBody>
          <a:bodyPr wrap="square" lIns="0" tIns="0" rIns="0" bIns="0" rtlCol="0"/>
          <a:lstStyle/>
          <a:p>
            <a:endParaRPr/>
          </a:p>
        </p:txBody>
      </p:sp>
      <p:sp>
        <p:nvSpPr>
          <p:cNvPr id="416" name="object 9"/>
          <p:cNvSpPr/>
          <p:nvPr/>
        </p:nvSpPr>
        <p:spPr>
          <a:xfrm>
            <a:off x="7885816" y="43670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17" name="object 10"/>
          <p:cNvSpPr/>
          <p:nvPr/>
        </p:nvSpPr>
        <p:spPr>
          <a:xfrm>
            <a:off x="9428104" y="4059212"/>
            <a:ext cx="207264" cy="408431"/>
          </a:xfrm>
          <a:prstGeom prst="rect">
            <a:avLst/>
          </a:prstGeom>
          <a:blipFill>
            <a:blip r:embed="rId3" cstate="print"/>
            <a:stretch>
              <a:fillRect/>
            </a:stretch>
          </a:blipFill>
        </p:spPr>
        <p:txBody>
          <a:bodyPr wrap="square" lIns="0" tIns="0" rIns="0" bIns="0" rtlCol="0"/>
          <a:lstStyle/>
          <a:p>
            <a:endParaRPr/>
          </a:p>
        </p:txBody>
      </p:sp>
      <p:sp>
        <p:nvSpPr>
          <p:cNvPr id="418" name="object 11"/>
          <p:cNvSpPr/>
          <p:nvPr/>
        </p:nvSpPr>
        <p:spPr>
          <a:xfrm>
            <a:off x="9562216" y="4470692"/>
            <a:ext cx="6350" cy="0"/>
          </a:xfrm>
          <a:custGeom>
            <a:avLst/>
            <a:gdLst/>
            <a:ahLst/>
            <a:cxnLst/>
            <a:rect l="l" t="t" r="r" b="b"/>
            <a:pathLst>
              <a:path w="6350">
                <a:moveTo>
                  <a:pt x="0" y="0"/>
                </a:moveTo>
                <a:lnTo>
                  <a:pt x="6095" y="0"/>
                </a:lnTo>
              </a:path>
            </a:pathLst>
          </a:custGeom>
          <a:ln w="6095">
            <a:solidFill>
              <a:srgbClr val="B1B1B1"/>
            </a:solidFill>
          </a:ln>
        </p:spPr>
        <p:txBody>
          <a:bodyPr wrap="square" lIns="0" tIns="0" rIns="0" bIns="0" rtlCol="0"/>
          <a:lstStyle/>
          <a:p>
            <a:endParaRPr/>
          </a:p>
        </p:txBody>
      </p:sp>
      <p:sp>
        <p:nvSpPr>
          <p:cNvPr id="419" name="object 12"/>
          <p:cNvSpPr/>
          <p:nvPr/>
        </p:nvSpPr>
        <p:spPr>
          <a:xfrm>
            <a:off x="9086728" y="45316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0" name="object 13"/>
          <p:cNvSpPr/>
          <p:nvPr/>
        </p:nvSpPr>
        <p:spPr>
          <a:xfrm>
            <a:off x="9476871" y="45316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1" name="object 14"/>
          <p:cNvSpPr/>
          <p:nvPr/>
        </p:nvSpPr>
        <p:spPr>
          <a:xfrm>
            <a:off x="9556119" y="45316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2" name="object 15"/>
          <p:cNvSpPr/>
          <p:nvPr/>
        </p:nvSpPr>
        <p:spPr>
          <a:xfrm>
            <a:off x="9074536" y="45377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3" name="object 16"/>
          <p:cNvSpPr/>
          <p:nvPr/>
        </p:nvSpPr>
        <p:spPr>
          <a:xfrm>
            <a:off x="9422007" y="45377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4" name="object 17"/>
          <p:cNvSpPr/>
          <p:nvPr/>
        </p:nvSpPr>
        <p:spPr>
          <a:xfrm>
            <a:off x="9684136" y="45377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5" name="object 18"/>
          <p:cNvSpPr/>
          <p:nvPr/>
        </p:nvSpPr>
        <p:spPr>
          <a:xfrm>
            <a:off x="9696328" y="45377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6" name="object 19"/>
          <p:cNvSpPr/>
          <p:nvPr/>
        </p:nvSpPr>
        <p:spPr>
          <a:xfrm>
            <a:off x="9415912" y="45438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27" name="object 20"/>
          <p:cNvSpPr/>
          <p:nvPr/>
        </p:nvSpPr>
        <p:spPr>
          <a:xfrm>
            <a:off x="8660007" y="45499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28" name="object 21"/>
          <p:cNvSpPr/>
          <p:nvPr/>
        </p:nvSpPr>
        <p:spPr>
          <a:xfrm>
            <a:off x="8647816" y="455603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29" name="object 22"/>
          <p:cNvSpPr/>
          <p:nvPr/>
        </p:nvSpPr>
        <p:spPr>
          <a:xfrm>
            <a:off x="8989192" y="455603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0" name="object 23"/>
          <p:cNvSpPr/>
          <p:nvPr/>
        </p:nvSpPr>
        <p:spPr>
          <a:xfrm>
            <a:off x="8641719"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1" name="object 24"/>
          <p:cNvSpPr/>
          <p:nvPr/>
        </p:nvSpPr>
        <p:spPr>
          <a:xfrm>
            <a:off x="8678295"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2" name="object 25"/>
          <p:cNvSpPr/>
          <p:nvPr/>
        </p:nvSpPr>
        <p:spPr>
          <a:xfrm>
            <a:off x="8788024" y="45621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33" name="object 26"/>
          <p:cNvSpPr/>
          <p:nvPr/>
        </p:nvSpPr>
        <p:spPr>
          <a:xfrm>
            <a:off x="8958712"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4" name="object 27"/>
          <p:cNvSpPr/>
          <p:nvPr/>
        </p:nvSpPr>
        <p:spPr>
          <a:xfrm>
            <a:off x="8983095"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5" name="object 28"/>
          <p:cNvSpPr/>
          <p:nvPr/>
        </p:nvSpPr>
        <p:spPr>
          <a:xfrm>
            <a:off x="9013576"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6" name="object 29"/>
          <p:cNvSpPr/>
          <p:nvPr/>
        </p:nvSpPr>
        <p:spPr>
          <a:xfrm>
            <a:off x="9062343" y="45621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37" name="object 30"/>
          <p:cNvSpPr/>
          <p:nvPr/>
        </p:nvSpPr>
        <p:spPr>
          <a:xfrm>
            <a:off x="9403719" y="45621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8" name="object 31"/>
          <p:cNvSpPr/>
          <p:nvPr/>
        </p:nvSpPr>
        <p:spPr>
          <a:xfrm>
            <a:off x="9379336" y="4568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39" name="object 32"/>
          <p:cNvSpPr/>
          <p:nvPr/>
        </p:nvSpPr>
        <p:spPr>
          <a:xfrm>
            <a:off x="9397624" y="4568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40" name="object 33"/>
          <p:cNvSpPr/>
          <p:nvPr/>
        </p:nvSpPr>
        <p:spPr>
          <a:xfrm>
            <a:off x="8830695" y="45743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1" name="object 34"/>
          <p:cNvSpPr/>
          <p:nvPr/>
        </p:nvSpPr>
        <p:spPr>
          <a:xfrm>
            <a:off x="8848983" y="45743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2" name="object 35"/>
          <p:cNvSpPr/>
          <p:nvPr/>
        </p:nvSpPr>
        <p:spPr>
          <a:xfrm>
            <a:off x="8989192" y="45743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43" name="object 36"/>
          <p:cNvSpPr/>
          <p:nvPr/>
        </p:nvSpPr>
        <p:spPr>
          <a:xfrm>
            <a:off x="9007480" y="45743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44" name="object 37"/>
          <p:cNvSpPr/>
          <p:nvPr/>
        </p:nvSpPr>
        <p:spPr>
          <a:xfrm>
            <a:off x="9379336" y="45743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5" name="object 38"/>
          <p:cNvSpPr/>
          <p:nvPr/>
        </p:nvSpPr>
        <p:spPr>
          <a:xfrm>
            <a:off x="9391528" y="45743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6" name="object 39"/>
          <p:cNvSpPr/>
          <p:nvPr/>
        </p:nvSpPr>
        <p:spPr>
          <a:xfrm>
            <a:off x="8824600" y="45804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7" name="object 40"/>
          <p:cNvSpPr/>
          <p:nvPr/>
        </p:nvSpPr>
        <p:spPr>
          <a:xfrm>
            <a:off x="8861176" y="45804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48" name="object 41"/>
          <p:cNvSpPr/>
          <p:nvPr/>
        </p:nvSpPr>
        <p:spPr>
          <a:xfrm>
            <a:off x="8958712" y="45804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49" name="object 42"/>
          <p:cNvSpPr/>
          <p:nvPr/>
        </p:nvSpPr>
        <p:spPr>
          <a:xfrm>
            <a:off x="8995288" y="45804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50" name="object 43"/>
          <p:cNvSpPr/>
          <p:nvPr/>
        </p:nvSpPr>
        <p:spPr>
          <a:xfrm>
            <a:off x="8842888" y="4586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51" name="object 44"/>
          <p:cNvSpPr/>
          <p:nvPr/>
        </p:nvSpPr>
        <p:spPr>
          <a:xfrm>
            <a:off x="8873368" y="4583468"/>
            <a:ext cx="12191" cy="6095"/>
          </a:xfrm>
          <a:prstGeom prst="rect">
            <a:avLst/>
          </a:prstGeom>
          <a:blipFill>
            <a:blip r:embed="rId4" cstate="print"/>
            <a:stretch>
              <a:fillRect/>
            </a:stretch>
          </a:blipFill>
        </p:spPr>
        <p:txBody>
          <a:bodyPr wrap="square" lIns="0" tIns="0" rIns="0" bIns="0" rtlCol="0"/>
          <a:lstStyle/>
          <a:p>
            <a:endParaRPr/>
          </a:p>
        </p:txBody>
      </p:sp>
      <p:sp>
        <p:nvSpPr>
          <p:cNvPr id="452" name="object 45"/>
          <p:cNvSpPr/>
          <p:nvPr/>
        </p:nvSpPr>
        <p:spPr>
          <a:xfrm>
            <a:off x="8891655" y="4586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53" name="object 46"/>
          <p:cNvSpPr/>
          <p:nvPr/>
        </p:nvSpPr>
        <p:spPr>
          <a:xfrm>
            <a:off x="8903847" y="4586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54" name="object 47"/>
          <p:cNvSpPr/>
          <p:nvPr/>
        </p:nvSpPr>
        <p:spPr>
          <a:xfrm>
            <a:off x="8916040" y="4586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55" name="object 48"/>
          <p:cNvSpPr/>
          <p:nvPr/>
        </p:nvSpPr>
        <p:spPr>
          <a:xfrm>
            <a:off x="8989192" y="45865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56" name="object 49"/>
          <p:cNvSpPr/>
          <p:nvPr/>
        </p:nvSpPr>
        <p:spPr>
          <a:xfrm>
            <a:off x="8830695" y="45926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57" name="object 50"/>
          <p:cNvSpPr/>
          <p:nvPr/>
        </p:nvSpPr>
        <p:spPr>
          <a:xfrm>
            <a:off x="8861176" y="45926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58" name="object 51"/>
          <p:cNvSpPr/>
          <p:nvPr/>
        </p:nvSpPr>
        <p:spPr>
          <a:xfrm>
            <a:off x="8885559" y="459261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459" name="object 52"/>
          <p:cNvSpPr/>
          <p:nvPr/>
        </p:nvSpPr>
        <p:spPr>
          <a:xfrm>
            <a:off x="8909943" y="459261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460" name="object 53"/>
          <p:cNvSpPr/>
          <p:nvPr/>
        </p:nvSpPr>
        <p:spPr>
          <a:xfrm>
            <a:off x="8928231" y="45926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61" name="object 54"/>
          <p:cNvSpPr/>
          <p:nvPr/>
        </p:nvSpPr>
        <p:spPr>
          <a:xfrm>
            <a:off x="9007480" y="45926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62" name="object 55"/>
          <p:cNvSpPr/>
          <p:nvPr/>
        </p:nvSpPr>
        <p:spPr>
          <a:xfrm>
            <a:off x="9379336" y="45926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63" name="object 56"/>
          <p:cNvSpPr/>
          <p:nvPr/>
        </p:nvSpPr>
        <p:spPr>
          <a:xfrm>
            <a:off x="8733159" y="45987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64" name="object 57"/>
          <p:cNvSpPr/>
          <p:nvPr/>
        </p:nvSpPr>
        <p:spPr>
          <a:xfrm>
            <a:off x="8751447" y="45987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65" name="object 58"/>
          <p:cNvSpPr/>
          <p:nvPr/>
        </p:nvSpPr>
        <p:spPr>
          <a:xfrm>
            <a:off x="8781928"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66" name="object 59"/>
          <p:cNvSpPr/>
          <p:nvPr/>
        </p:nvSpPr>
        <p:spPr>
          <a:xfrm>
            <a:off x="8794119"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67" name="object 60"/>
          <p:cNvSpPr/>
          <p:nvPr/>
        </p:nvSpPr>
        <p:spPr>
          <a:xfrm>
            <a:off x="8812407"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68" name="object 61"/>
          <p:cNvSpPr/>
          <p:nvPr/>
        </p:nvSpPr>
        <p:spPr>
          <a:xfrm>
            <a:off x="8824600"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69" name="object 62"/>
          <p:cNvSpPr/>
          <p:nvPr/>
        </p:nvSpPr>
        <p:spPr>
          <a:xfrm>
            <a:off x="8842888"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0" name="object 63"/>
          <p:cNvSpPr/>
          <p:nvPr/>
        </p:nvSpPr>
        <p:spPr>
          <a:xfrm>
            <a:off x="8867271"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1" name="object 64"/>
          <p:cNvSpPr/>
          <p:nvPr/>
        </p:nvSpPr>
        <p:spPr>
          <a:xfrm>
            <a:off x="8891655" y="45987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2" name="object 65"/>
          <p:cNvSpPr/>
          <p:nvPr/>
        </p:nvSpPr>
        <p:spPr>
          <a:xfrm>
            <a:off x="8922136" y="45987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73" name="object 66"/>
          <p:cNvSpPr/>
          <p:nvPr/>
        </p:nvSpPr>
        <p:spPr>
          <a:xfrm>
            <a:off x="8739255" y="46048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74" name="object 67"/>
          <p:cNvSpPr/>
          <p:nvPr/>
        </p:nvSpPr>
        <p:spPr>
          <a:xfrm>
            <a:off x="8763640" y="4601756"/>
            <a:ext cx="12191" cy="6095"/>
          </a:xfrm>
          <a:prstGeom prst="rect">
            <a:avLst/>
          </a:prstGeom>
          <a:blipFill>
            <a:blip r:embed="rId5" cstate="print"/>
            <a:stretch>
              <a:fillRect/>
            </a:stretch>
          </a:blipFill>
        </p:spPr>
        <p:txBody>
          <a:bodyPr wrap="square" lIns="0" tIns="0" rIns="0" bIns="0" rtlCol="0"/>
          <a:lstStyle/>
          <a:p>
            <a:endParaRPr/>
          </a:p>
        </p:txBody>
      </p:sp>
      <p:sp>
        <p:nvSpPr>
          <p:cNvPr id="475" name="object 68"/>
          <p:cNvSpPr/>
          <p:nvPr/>
        </p:nvSpPr>
        <p:spPr>
          <a:xfrm>
            <a:off x="8794119" y="4604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6" name="object 69"/>
          <p:cNvSpPr/>
          <p:nvPr/>
        </p:nvSpPr>
        <p:spPr>
          <a:xfrm>
            <a:off x="8818504" y="4604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7" name="object 70"/>
          <p:cNvSpPr/>
          <p:nvPr/>
        </p:nvSpPr>
        <p:spPr>
          <a:xfrm>
            <a:off x="8855080" y="46048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78" name="object 71"/>
          <p:cNvSpPr/>
          <p:nvPr/>
        </p:nvSpPr>
        <p:spPr>
          <a:xfrm>
            <a:off x="8909943" y="4604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79" name="object 72"/>
          <p:cNvSpPr/>
          <p:nvPr/>
        </p:nvSpPr>
        <p:spPr>
          <a:xfrm>
            <a:off x="9354952" y="4604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80" name="object 73"/>
          <p:cNvSpPr/>
          <p:nvPr/>
        </p:nvSpPr>
        <p:spPr>
          <a:xfrm>
            <a:off x="9367143" y="4604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81" name="object 74"/>
          <p:cNvSpPr/>
          <p:nvPr/>
        </p:nvSpPr>
        <p:spPr>
          <a:xfrm>
            <a:off x="8794119" y="46108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82" name="object 75"/>
          <p:cNvSpPr/>
          <p:nvPr/>
        </p:nvSpPr>
        <p:spPr>
          <a:xfrm>
            <a:off x="8836792" y="46108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3" name="object 76"/>
          <p:cNvSpPr/>
          <p:nvPr/>
        </p:nvSpPr>
        <p:spPr>
          <a:xfrm>
            <a:off x="8873368" y="46108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4" name="object 77"/>
          <p:cNvSpPr/>
          <p:nvPr/>
        </p:nvSpPr>
        <p:spPr>
          <a:xfrm>
            <a:off x="8885559" y="46108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5" name="object 78"/>
          <p:cNvSpPr/>
          <p:nvPr/>
        </p:nvSpPr>
        <p:spPr>
          <a:xfrm>
            <a:off x="8922136" y="46108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6" name="object 79"/>
          <p:cNvSpPr/>
          <p:nvPr/>
        </p:nvSpPr>
        <p:spPr>
          <a:xfrm>
            <a:off x="8733159" y="46169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7" name="object 80"/>
          <p:cNvSpPr/>
          <p:nvPr/>
        </p:nvSpPr>
        <p:spPr>
          <a:xfrm>
            <a:off x="8757543" y="46169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88" name="object 81"/>
          <p:cNvSpPr/>
          <p:nvPr/>
        </p:nvSpPr>
        <p:spPr>
          <a:xfrm>
            <a:off x="8769736" y="46169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89" name="object 82"/>
          <p:cNvSpPr/>
          <p:nvPr/>
        </p:nvSpPr>
        <p:spPr>
          <a:xfrm>
            <a:off x="8794119" y="46169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90" name="object 83"/>
          <p:cNvSpPr/>
          <p:nvPr/>
        </p:nvSpPr>
        <p:spPr>
          <a:xfrm>
            <a:off x="8812407" y="46169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91" name="object 84"/>
          <p:cNvSpPr/>
          <p:nvPr/>
        </p:nvSpPr>
        <p:spPr>
          <a:xfrm>
            <a:off x="8861176" y="46169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92" name="object 85"/>
          <p:cNvSpPr/>
          <p:nvPr/>
        </p:nvSpPr>
        <p:spPr>
          <a:xfrm>
            <a:off x="8903847" y="46169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93" name="object 86"/>
          <p:cNvSpPr/>
          <p:nvPr/>
        </p:nvSpPr>
        <p:spPr>
          <a:xfrm>
            <a:off x="9361047" y="46169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94" name="object 87"/>
          <p:cNvSpPr/>
          <p:nvPr/>
        </p:nvSpPr>
        <p:spPr>
          <a:xfrm>
            <a:off x="8745352" y="4623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95" name="object 88"/>
          <p:cNvSpPr/>
          <p:nvPr/>
        </p:nvSpPr>
        <p:spPr>
          <a:xfrm>
            <a:off x="8788024" y="4623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96" name="object 89"/>
          <p:cNvSpPr/>
          <p:nvPr/>
        </p:nvSpPr>
        <p:spPr>
          <a:xfrm>
            <a:off x="8842888" y="4623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97" name="object 90"/>
          <p:cNvSpPr/>
          <p:nvPr/>
        </p:nvSpPr>
        <p:spPr>
          <a:xfrm>
            <a:off x="8922136" y="4623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498" name="object 91"/>
          <p:cNvSpPr/>
          <p:nvPr/>
        </p:nvSpPr>
        <p:spPr>
          <a:xfrm>
            <a:off x="9361047" y="4623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499" name="object 92"/>
          <p:cNvSpPr/>
          <p:nvPr/>
        </p:nvSpPr>
        <p:spPr>
          <a:xfrm>
            <a:off x="8733159" y="4629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0" name="object 93"/>
          <p:cNvSpPr/>
          <p:nvPr/>
        </p:nvSpPr>
        <p:spPr>
          <a:xfrm>
            <a:off x="8794119" y="4629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01" name="object 94"/>
          <p:cNvSpPr/>
          <p:nvPr/>
        </p:nvSpPr>
        <p:spPr>
          <a:xfrm>
            <a:off x="8812407" y="4629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02" name="object 95"/>
          <p:cNvSpPr/>
          <p:nvPr/>
        </p:nvSpPr>
        <p:spPr>
          <a:xfrm>
            <a:off x="8830695" y="4629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3" name="object 96"/>
          <p:cNvSpPr/>
          <p:nvPr/>
        </p:nvSpPr>
        <p:spPr>
          <a:xfrm>
            <a:off x="8867271" y="4629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4" name="object 97"/>
          <p:cNvSpPr/>
          <p:nvPr/>
        </p:nvSpPr>
        <p:spPr>
          <a:xfrm>
            <a:off x="8885559" y="4629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5" name="object 98"/>
          <p:cNvSpPr/>
          <p:nvPr/>
        </p:nvSpPr>
        <p:spPr>
          <a:xfrm>
            <a:off x="8903847" y="4629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6" name="object 99"/>
          <p:cNvSpPr/>
          <p:nvPr/>
        </p:nvSpPr>
        <p:spPr>
          <a:xfrm>
            <a:off x="9348855" y="4629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07" name="object 100"/>
          <p:cNvSpPr/>
          <p:nvPr/>
        </p:nvSpPr>
        <p:spPr>
          <a:xfrm>
            <a:off x="8666104" y="46352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8" name="object 101"/>
          <p:cNvSpPr/>
          <p:nvPr/>
        </p:nvSpPr>
        <p:spPr>
          <a:xfrm>
            <a:off x="8690488" y="46352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09" name="object 102"/>
          <p:cNvSpPr/>
          <p:nvPr/>
        </p:nvSpPr>
        <p:spPr>
          <a:xfrm>
            <a:off x="8751447" y="46352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0" name="object 103"/>
          <p:cNvSpPr/>
          <p:nvPr/>
        </p:nvSpPr>
        <p:spPr>
          <a:xfrm>
            <a:off x="8769736" y="46352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11" name="object 104"/>
          <p:cNvSpPr/>
          <p:nvPr/>
        </p:nvSpPr>
        <p:spPr>
          <a:xfrm>
            <a:off x="8800216" y="46352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12" name="object 105"/>
          <p:cNvSpPr/>
          <p:nvPr/>
        </p:nvSpPr>
        <p:spPr>
          <a:xfrm>
            <a:off x="8848983" y="46352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3" name="object 106"/>
          <p:cNvSpPr/>
          <p:nvPr/>
        </p:nvSpPr>
        <p:spPr>
          <a:xfrm>
            <a:off x="8916040" y="46352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4" name="object 107"/>
          <p:cNvSpPr/>
          <p:nvPr/>
        </p:nvSpPr>
        <p:spPr>
          <a:xfrm>
            <a:off x="9702424" y="46352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15" name="object 108"/>
          <p:cNvSpPr/>
          <p:nvPr/>
        </p:nvSpPr>
        <p:spPr>
          <a:xfrm>
            <a:off x="8672200"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6" name="object 109"/>
          <p:cNvSpPr/>
          <p:nvPr/>
        </p:nvSpPr>
        <p:spPr>
          <a:xfrm>
            <a:off x="8696583"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7" name="object 110"/>
          <p:cNvSpPr/>
          <p:nvPr/>
        </p:nvSpPr>
        <p:spPr>
          <a:xfrm>
            <a:off x="8714871"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8" name="object 111"/>
          <p:cNvSpPr/>
          <p:nvPr/>
        </p:nvSpPr>
        <p:spPr>
          <a:xfrm>
            <a:off x="8733159"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19" name="object 112"/>
          <p:cNvSpPr/>
          <p:nvPr/>
        </p:nvSpPr>
        <p:spPr>
          <a:xfrm>
            <a:off x="8763640"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20" name="object 113"/>
          <p:cNvSpPr/>
          <p:nvPr/>
        </p:nvSpPr>
        <p:spPr>
          <a:xfrm>
            <a:off x="8781928" y="4641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21" name="object 114"/>
          <p:cNvSpPr/>
          <p:nvPr/>
        </p:nvSpPr>
        <p:spPr>
          <a:xfrm>
            <a:off x="8812407" y="4641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22" name="object 115"/>
          <p:cNvSpPr/>
          <p:nvPr/>
        </p:nvSpPr>
        <p:spPr>
          <a:xfrm>
            <a:off x="8830695" y="4641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23" name="object 116"/>
          <p:cNvSpPr/>
          <p:nvPr/>
        </p:nvSpPr>
        <p:spPr>
          <a:xfrm>
            <a:off x="8842888"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24" name="object 117"/>
          <p:cNvSpPr/>
          <p:nvPr/>
        </p:nvSpPr>
        <p:spPr>
          <a:xfrm>
            <a:off x="8861176" y="4641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25" name="object 118"/>
          <p:cNvSpPr/>
          <p:nvPr/>
        </p:nvSpPr>
        <p:spPr>
          <a:xfrm>
            <a:off x="8684392" y="4647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26" name="object 119"/>
          <p:cNvSpPr/>
          <p:nvPr/>
        </p:nvSpPr>
        <p:spPr>
          <a:xfrm>
            <a:off x="8769736" y="4647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27" name="object 120"/>
          <p:cNvSpPr/>
          <p:nvPr/>
        </p:nvSpPr>
        <p:spPr>
          <a:xfrm>
            <a:off x="8794119" y="4647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28" name="object 121"/>
          <p:cNvSpPr/>
          <p:nvPr/>
        </p:nvSpPr>
        <p:spPr>
          <a:xfrm>
            <a:off x="8848983" y="4647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29" name="object 122"/>
          <p:cNvSpPr/>
          <p:nvPr/>
        </p:nvSpPr>
        <p:spPr>
          <a:xfrm>
            <a:off x="8678295" y="465357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0" name="object 123"/>
          <p:cNvSpPr/>
          <p:nvPr/>
        </p:nvSpPr>
        <p:spPr>
          <a:xfrm>
            <a:off x="8800216" y="46535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31" name="object 124"/>
          <p:cNvSpPr/>
          <p:nvPr/>
        </p:nvSpPr>
        <p:spPr>
          <a:xfrm>
            <a:off x="8666104" y="46596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2" name="object 125"/>
          <p:cNvSpPr/>
          <p:nvPr/>
        </p:nvSpPr>
        <p:spPr>
          <a:xfrm>
            <a:off x="8696583" y="46596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3" name="object 126"/>
          <p:cNvSpPr/>
          <p:nvPr/>
        </p:nvSpPr>
        <p:spPr>
          <a:xfrm>
            <a:off x="8727064" y="46596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4" name="object 127"/>
          <p:cNvSpPr/>
          <p:nvPr/>
        </p:nvSpPr>
        <p:spPr>
          <a:xfrm>
            <a:off x="8751447" y="46596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5" name="object 128"/>
          <p:cNvSpPr/>
          <p:nvPr/>
        </p:nvSpPr>
        <p:spPr>
          <a:xfrm>
            <a:off x="8769736" y="46596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36" name="object 129"/>
          <p:cNvSpPr/>
          <p:nvPr/>
        </p:nvSpPr>
        <p:spPr>
          <a:xfrm>
            <a:off x="8788024" y="46596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37" name="object 130"/>
          <p:cNvSpPr/>
          <p:nvPr/>
        </p:nvSpPr>
        <p:spPr>
          <a:xfrm>
            <a:off x="8812407" y="46596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38" name="object 131"/>
          <p:cNvSpPr/>
          <p:nvPr/>
        </p:nvSpPr>
        <p:spPr>
          <a:xfrm>
            <a:off x="8647816"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39" name="object 132"/>
          <p:cNvSpPr/>
          <p:nvPr/>
        </p:nvSpPr>
        <p:spPr>
          <a:xfrm>
            <a:off x="8684392"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0" name="object 133"/>
          <p:cNvSpPr/>
          <p:nvPr/>
        </p:nvSpPr>
        <p:spPr>
          <a:xfrm>
            <a:off x="8714871"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1" name="object 134"/>
          <p:cNvSpPr/>
          <p:nvPr/>
        </p:nvSpPr>
        <p:spPr>
          <a:xfrm>
            <a:off x="8763640"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2" name="object 135"/>
          <p:cNvSpPr/>
          <p:nvPr/>
        </p:nvSpPr>
        <p:spPr>
          <a:xfrm>
            <a:off x="8775831" y="46657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43" name="object 136"/>
          <p:cNvSpPr/>
          <p:nvPr/>
        </p:nvSpPr>
        <p:spPr>
          <a:xfrm>
            <a:off x="8794119" y="46657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44" name="object 137"/>
          <p:cNvSpPr/>
          <p:nvPr/>
        </p:nvSpPr>
        <p:spPr>
          <a:xfrm>
            <a:off x="8958712"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5" name="object 138"/>
          <p:cNvSpPr/>
          <p:nvPr/>
        </p:nvSpPr>
        <p:spPr>
          <a:xfrm>
            <a:off x="8977000" y="46657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6" name="object 139"/>
          <p:cNvSpPr/>
          <p:nvPr/>
        </p:nvSpPr>
        <p:spPr>
          <a:xfrm>
            <a:off x="9342759" y="46657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47" name="object 140"/>
          <p:cNvSpPr/>
          <p:nvPr/>
        </p:nvSpPr>
        <p:spPr>
          <a:xfrm>
            <a:off x="8641719" y="46718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8" name="object 141"/>
          <p:cNvSpPr/>
          <p:nvPr/>
        </p:nvSpPr>
        <p:spPr>
          <a:xfrm>
            <a:off x="8672200" y="46718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49" name="object 142"/>
          <p:cNvSpPr/>
          <p:nvPr/>
        </p:nvSpPr>
        <p:spPr>
          <a:xfrm>
            <a:off x="8708776" y="46718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0" name="object 143"/>
          <p:cNvSpPr/>
          <p:nvPr/>
        </p:nvSpPr>
        <p:spPr>
          <a:xfrm>
            <a:off x="8733159" y="46718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1" name="object 144"/>
          <p:cNvSpPr/>
          <p:nvPr/>
        </p:nvSpPr>
        <p:spPr>
          <a:xfrm>
            <a:off x="8781928" y="46718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52" name="object 145"/>
          <p:cNvSpPr/>
          <p:nvPr/>
        </p:nvSpPr>
        <p:spPr>
          <a:xfrm>
            <a:off x="9318376" y="46718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53" name="object 146"/>
          <p:cNvSpPr/>
          <p:nvPr/>
        </p:nvSpPr>
        <p:spPr>
          <a:xfrm>
            <a:off x="9342759" y="46718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54" name="object 147"/>
          <p:cNvSpPr/>
          <p:nvPr/>
        </p:nvSpPr>
        <p:spPr>
          <a:xfrm>
            <a:off x="9726807" y="46718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55" name="object 148"/>
          <p:cNvSpPr/>
          <p:nvPr/>
        </p:nvSpPr>
        <p:spPr>
          <a:xfrm>
            <a:off x="8690488" y="46779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6" name="object 149"/>
          <p:cNvSpPr/>
          <p:nvPr/>
        </p:nvSpPr>
        <p:spPr>
          <a:xfrm>
            <a:off x="8745352" y="46779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7" name="object 150"/>
          <p:cNvSpPr/>
          <p:nvPr/>
        </p:nvSpPr>
        <p:spPr>
          <a:xfrm>
            <a:off x="8769736" y="46779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8" name="object 151"/>
          <p:cNvSpPr/>
          <p:nvPr/>
        </p:nvSpPr>
        <p:spPr>
          <a:xfrm>
            <a:off x="8788024" y="46779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59" name="object 152"/>
          <p:cNvSpPr/>
          <p:nvPr/>
        </p:nvSpPr>
        <p:spPr>
          <a:xfrm>
            <a:off x="8958712" y="46779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60" name="object 153"/>
          <p:cNvSpPr/>
          <p:nvPr/>
        </p:nvSpPr>
        <p:spPr>
          <a:xfrm>
            <a:off x="9324471" y="46779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61" name="object 154"/>
          <p:cNvSpPr/>
          <p:nvPr/>
        </p:nvSpPr>
        <p:spPr>
          <a:xfrm>
            <a:off x="8647816"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2" name="object 155"/>
          <p:cNvSpPr/>
          <p:nvPr/>
        </p:nvSpPr>
        <p:spPr>
          <a:xfrm>
            <a:off x="8666104"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3" name="object 156"/>
          <p:cNvSpPr/>
          <p:nvPr/>
        </p:nvSpPr>
        <p:spPr>
          <a:xfrm>
            <a:off x="8708776"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4" name="object 157"/>
          <p:cNvSpPr/>
          <p:nvPr/>
        </p:nvSpPr>
        <p:spPr>
          <a:xfrm>
            <a:off x="8720968"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5" name="object 158"/>
          <p:cNvSpPr/>
          <p:nvPr/>
        </p:nvSpPr>
        <p:spPr>
          <a:xfrm>
            <a:off x="8757543"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6" name="object 159"/>
          <p:cNvSpPr/>
          <p:nvPr/>
        </p:nvSpPr>
        <p:spPr>
          <a:xfrm>
            <a:off x="8775831" y="46840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67" name="object 160"/>
          <p:cNvSpPr/>
          <p:nvPr/>
        </p:nvSpPr>
        <p:spPr>
          <a:xfrm>
            <a:off x="8970904" y="46840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68" name="object 161"/>
          <p:cNvSpPr/>
          <p:nvPr/>
        </p:nvSpPr>
        <p:spPr>
          <a:xfrm>
            <a:off x="9330568" y="46840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69" name="object 162"/>
          <p:cNvSpPr/>
          <p:nvPr/>
        </p:nvSpPr>
        <p:spPr>
          <a:xfrm>
            <a:off x="9726807" y="46840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70" name="object 163"/>
          <p:cNvSpPr/>
          <p:nvPr/>
        </p:nvSpPr>
        <p:spPr>
          <a:xfrm>
            <a:off x="8684392" y="46901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1" name="object 164"/>
          <p:cNvSpPr/>
          <p:nvPr/>
        </p:nvSpPr>
        <p:spPr>
          <a:xfrm>
            <a:off x="8739255" y="46901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2" name="object 165"/>
          <p:cNvSpPr/>
          <p:nvPr/>
        </p:nvSpPr>
        <p:spPr>
          <a:xfrm>
            <a:off x="8964807" y="46901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3" name="object 166"/>
          <p:cNvSpPr/>
          <p:nvPr/>
        </p:nvSpPr>
        <p:spPr>
          <a:xfrm>
            <a:off x="9330568" y="46901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74" name="object 167"/>
          <p:cNvSpPr/>
          <p:nvPr/>
        </p:nvSpPr>
        <p:spPr>
          <a:xfrm>
            <a:off x="8641719" y="46962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5" name="object 168"/>
          <p:cNvSpPr/>
          <p:nvPr/>
        </p:nvSpPr>
        <p:spPr>
          <a:xfrm>
            <a:off x="8666104" y="46962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6" name="object 169"/>
          <p:cNvSpPr/>
          <p:nvPr/>
        </p:nvSpPr>
        <p:spPr>
          <a:xfrm>
            <a:off x="8696583" y="46962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7" name="object 170"/>
          <p:cNvSpPr/>
          <p:nvPr/>
        </p:nvSpPr>
        <p:spPr>
          <a:xfrm>
            <a:off x="8727064" y="46962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8" name="object 171"/>
          <p:cNvSpPr/>
          <p:nvPr/>
        </p:nvSpPr>
        <p:spPr>
          <a:xfrm>
            <a:off x="8751447" y="46962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79" name="object 172"/>
          <p:cNvSpPr/>
          <p:nvPr/>
        </p:nvSpPr>
        <p:spPr>
          <a:xfrm>
            <a:off x="8958712" y="46962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80" name="object 173"/>
          <p:cNvSpPr/>
          <p:nvPr/>
        </p:nvSpPr>
        <p:spPr>
          <a:xfrm>
            <a:off x="9312280" y="46962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81" name="object 174"/>
          <p:cNvSpPr/>
          <p:nvPr/>
        </p:nvSpPr>
        <p:spPr>
          <a:xfrm>
            <a:off x="9330568" y="46962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82" name="object 175"/>
          <p:cNvSpPr/>
          <p:nvPr/>
        </p:nvSpPr>
        <p:spPr>
          <a:xfrm>
            <a:off x="9293992" y="47023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83" name="object 176"/>
          <p:cNvSpPr/>
          <p:nvPr/>
        </p:nvSpPr>
        <p:spPr>
          <a:xfrm>
            <a:off x="9324471" y="47023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84" name="object 177"/>
          <p:cNvSpPr/>
          <p:nvPr/>
        </p:nvSpPr>
        <p:spPr>
          <a:xfrm>
            <a:off x="8952616" y="470843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85" name="object 178"/>
          <p:cNvSpPr/>
          <p:nvPr/>
        </p:nvSpPr>
        <p:spPr>
          <a:xfrm>
            <a:off x="9287895" y="470843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86" name="object 179"/>
          <p:cNvSpPr/>
          <p:nvPr/>
        </p:nvSpPr>
        <p:spPr>
          <a:xfrm>
            <a:off x="9324471" y="47084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87" name="object 180"/>
          <p:cNvSpPr/>
          <p:nvPr/>
        </p:nvSpPr>
        <p:spPr>
          <a:xfrm>
            <a:off x="9293992" y="47206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88" name="object 181"/>
          <p:cNvSpPr/>
          <p:nvPr/>
        </p:nvSpPr>
        <p:spPr>
          <a:xfrm>
            <a:off x="8952616" y="47267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89" name="object 182"/>
          <p:cNvSpPr/>
          <p:nvPr/>
        </p:nvSpPr>
        <p:spPr>
          <a:xfrm>
            <a:off x="9281800" y="47267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0" name="object 183"/>
          <p:cNvSpPr/>
          <p:nvPr/>
        </p:nvSpPr>
        <p:spPr>
          <a:xfrm>
            <a:off x="8952616" y="47389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1" name="object 184"/>
          <p:cNvSpPr/>
          <p:nvPr/>
        </p:nvSpPr>
        <p:spPr>
          <a:xfrm>
            <a:off x="9732904" y="47389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592" name="object 185"/>
          <p:cNvSpPr/>
          <p:nvPr/>
        </p:nvSpPr>
        <p:spPr>
          <a:xfrm>
            <a:off x="8952616" y="47511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3" name="object 186"/>
          <p:cNvSpPr/>
          <p:nvPr/>
        </p:nvSpPr>
        <p:spPr>
          <a:xfrm>
            <a:off x="8897752" y="47632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4" name="object 187"/>
          <p:cNvSpPr/>
          <p:nvPr/>
        </p:nvSpPr>
        <p:spPr>
          <a:xfrm>
            <a:off x="8909943" y="47632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5" name="object 188"/>
          <p:cNvSpPr/>
          <p:nvPr/>
        </p:nvSpPr>
        <p:spPr>
          <a:xfrm>
            <a:off x="8922136" y="47632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6" name="object 189"/>
          <p:cNvSpPr/>
          <p:nvPr/>
        </p:nvSpPr>
        <p:spPr>
          <a:xfrm>
            <a:off x="8916040" y="47693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7" name="object 190"/>
          <p:cNvSpPr/>
          <p:nvPr/>
        </p:nvSpPr>
        <p:spPr>
          <a:xfrm>
            <a:off x="8897752" y="47754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8" name="object 191"/>
          <p:cNvSpPr/>
          <p:nvPr/>
        </p:nvSpPr>
        <p:spPr>
          <a:xfrm>
            <a:off x="8922136" y="47815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599" name="object 192"/>
          <p:cNvSpPr/>
          <p:nvPr/>
        </p:nvSpPr>
        <p:spPr>
          <a:xfrm>
            <a:off x="9287895" y="47815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00" name="object 193"/>
          <p:cNvSpPr/>
          <p:nvPr/>
        </p:nvSpPr>
        <p:spPr>
          <a:xfrm>
            <a:off x="8830695" y="47937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1" name="object 194"/>
          <p:cNvSpPr/>
          <p:nvPr/>
        </p:nvSpPr>
        <p:spPr>
          <a:xfrm>
            <a:off x="8848983" y="47937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2" name="object 195"/>
          <p:cNvSpPr/>
          <p:nvPr/>
        </p:nvSpPr>
        <p:spPr>
          <a:xfrm>
            <a:off x="8867271" y="47937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3" name="object 196"/>
          <p:cNvSpPr/>
          <p:nvPr/>
        </p:nvSpPr>
        <p:spPr>
          <a:xfrm>
            <a:off x="8879464" y="47937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4" name="object 197"/>
          <p:cNvSpPr/>
          <p:nvPr/>
        </p:nvSpPr>
        <p:spPr>
          <a:xfrm>
            <a:off x="8733159" y="47998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5" name="object 198"/>
          <p:cNvSpPr/>
          <p:nvPr/>
        </p:nvSpPr>
        <p:spPr>
          <a:xfrm>
            <a:off x="8745352" y="47998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6" name="object 199"/>
          <p:cNvSpPr/>
          <p:nvPr/>
        </p:nvSpPr>
        <p:spPr>
          <a:xfrm>
            <a:off x="8763640" y="47998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7" name="object 200"/>
          <p:cNvSpPr/>
          <p:nvPr/>
        </p:nvSpPr>
        <p:spPr>
          <a:xfrm>
            <a:off x="8751447" y="480597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8" name="object 201"/>
          <p:cNvSpPr/>
          <p:nvPr/>
        </p:nvSpPr>
        <p:spPr>
          <a:xfrm>
            <a:off x="8800216" y="480597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09" name="object 202"/>
          <p:cNvSpPr/>
          <p:nvPr/>
        </p:nvSpPr>
        <p:spPr>
          <a:xfrm>
            <a:off x="9312280" y="4528604"/>
            <a:ext cx="432816" cy="280415"/>
          </a:xfrm>
          <a:prstGeom prst="rect">
            <a:avLst/>
          </a:prstGeom>
          <a:blipFill>
            <a:blip r:embed="rId6" cstate="print"/>
            <a:stretch>
              <a:fillRect/>
            </a:stretch>
          </a:blipFill>
        </p:spPr>
        <p:txBody>
          <a:bodyPr wrap="square" lIns="0" tIns="0" rIns="0" bIns="0" rtlCol="0"/>
          <a:lstStyle/>
          <a:p>
            <a:endParaRPr/>
          </a:p>
        </p:txBody>
      </p:sp>
      <p:sp>
        <p:nvSpPr>
          <p:cNvPr id="610" name="object 203"/>
          <p:cNvSpPr/>
          <p:nvPr/>
        </p:nvSpPr>
        <p:spPr>
          <a:xfrm>
            <a:off x="9684136" y="480597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1" name="object 204"/>
          <p:cNvSpPr/>
          <p:nvPr/>
        </p:nvSpPr>
        <p:spPr>
          <a:xfrm>
            <a:off x="9312280" y="4802924"/>
            <a:ext cx="432815" cy="12191"/>
          </a:xfrm>
          <a:prstGeom prst="rect">
            <a:avLst/>
          </a:prstGeom>
          <a:blipFill>
            <a:blip r:embed="rId7" cstate="print"/>
            <a:stretch>
              <a:fillRect/>
            </a:stretch>
          </a:blipFill>
        </p:spPr>
        <p:txBody>
          <a:bodyPr wrap="square" lIns="0" tIns="0" rIns="0" bIns="0" rtlCol="0"/>
          <a:lstStyle/>
          <a:p>
            <a:endParaRPr/>
          </a:p>
        </p:txBody>
      </p:sp>
      <p:sp>
        <p:nvSpPr>
          <p:cNvPr id="612" name="object 205"/>
          <p:cNvSpPr/>
          <p:nvPr/>
        </p:nvSpPr>
        <p:spPr>
          <a:xfrm>
            <a:off x="9678040" y="48120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3" name="object 206"/>
          <p:cNvSpPr/>
          <p:nvPr/>
        </p:nvSpPr>
        <p:spPr>
          <a:xfrm>
            <a:off x="8794119" y="48181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4" name="object 207"/>
          <p:cNvSpPr/>
          <p:nvPr/>
        </p:nvSpPr>
        <p:spPr>
          <a:xfrm>
            <a:off x="8647816" y="4824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5" name="object 208"/>
          <p:cNvSpPr/>
          <p:nvPr/>
        </p:nvSpPr>
        <p:spPr>
          <a:xfrm>
            <a:off x="8666104" y="4824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6" name="object 209"/>
          <p:cNvSpPr/>
          <p:nvPr/>
        </p:nvSpPr>
        <p:spPr>
          <a:xfrm>
            <a:off x="8690488" y="4824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7" name="object 210"/>
          <p:cNvSpPr/>
          <p:nvPr/>
        </p:nvSpPr>
        <p:spPr>
          <a:xfrm>
            <a:off x="8727064" y="4824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8" name="object 211"/>
          <p:cNvSpPr/>
          <p:nvPr/>
        </p:nvSpPr>
        <p:spPr>
          <a:xfrm>
            <a:off x="8775831" y="4824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19" name="object 212"/>
          <p:cNvSpPr/>
          <p:nvPr/>
        </p:nvSpPr>
        <p:spPr>
          <a:xfrm>
            <a:off x="9287895" y="48242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20" name="object 213"/>
          <p:cNvSpPr/>
          <p:nvPr/>
        </p:nvSpPr>
        <p:spPr>
          <a:xfrm>
            <a:off x="9312280" y="4809019"/>
            <a:ext cx="432815" cy="18287"/>
          </a:xfrm>
          <a:prstGeom prst="rect">
            <a:avLst/>
          </a:prstGeom>
          <a:blipFill>
            <a:blip r:embed="rId8" cstate="print"/>
            <a:stretch>
              <a:fillRect/>
            </a:stretch>
          </a:blipFill>
        </p:spPr>
        <p:txBody>
          <a:bodyPr wrap="square" lIns="0" tIns="0" rIns="0" bIns="0" rtlCol="0"/>
          <a:lstStyle/>
          <a:p>
            <a:endParaRPr/>
          </a:p>
        </p:txBody>
      </p:sp>
      <p:sp>
        <p:nvSpPr>
          <p:cNvPr id="621" name="object 214"/>
          <p:cNvSpPr/>
          <p:nvPr/>
        </p:nvSpPr>
        <p:spPr>
          <a:xfrm>
            <a:off x="9708519" y="4824260"/>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622" name="object 215"/>
          <p:cNvSpPr/>
          <p:nvPr/>
        </p:nvSpPr>
        <p:spPr>
          <a:xfrm>
            <a:off x="9726807" y="4821212"/>
            <a:ext cx="18288" cy="6095"/>
          </a:xfrm>
          <a:prstGeom prst="rect">
            <a:avLst/>
          </a:prstGeom>
          <a:blipFill>
            <a:blip r:embed="rId9" cstate="print"/>
            <a:stretch>
              <a:fillRect/>
            </a:stretch>
          </a:blipFill>
        </p:spPr>
        <p:txBody>
          <a:bodyPr wrap="square" lIns="0" tIns="0" rIns="0" bIns="0" rtlCol="0"/>
          <a:lstStyle/>
          <a:p>
            <a:endParaRPr/>
          </a:p>
        </p:txBody>
      </p:sp>
      <p:sp>
        <p:nvSpPr>
          <p:cNvPr id="623" name="object 216"/>
          <p:cNvSpPr/>
          <p:nvPr/>
        </p:nvSpPr>
        <p:spPr>
          <a:xfrm>
            <a:off x="9763383" y="48242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24" name="object 217"/>
          <p:cNvSpPr/>
          <p:nvPr/>
        </p:nvSpPr>
        <p:spPr>
          <a:xfrm>
            <a:off x="9665847" y="4830356"/>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25" name="object 218"/>
          <p:cNvSpPr/>
          <p:nvPr/>
        </p:nvSpPr>
        <p:spPr>
          <a:xfrm>
            <a:off x="9678040" y="4830356"/>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26" name="object 219"/>
          <p:cNvSpPr/>
          <p:nvPr/>
        </p:nvSpPr>
        <p:spPr>
          <a:xfrm>
            <a:off x="8885559" y="4836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27" name="object 220"/>
          <p:cNvSpPr/>
          <p:nvPr/>
        </p:nvSpPr>
        <p:spPr>
          <a:xfrm>
            <a:off x="9293992" y="4836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28" name="object 221"/>
          <p:cNvSpPr/>
          <p:nvPr/>
        </p:nvSpPr>
        <p:spPr>
          <a:xfrm>
            <a:off x="9671943" y="4836451"/>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29" name="object 222"/>
          <p:cNvSpPr/>
          <p:nvPr/>
        </p:nvSpPr>
        <p:spPr>
          <a:xfrm>
            <a:off x="9287895" y="48425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30" name="object 223"/>
          <p:cNvSpPr/>
          <p:nvPr/>
        </p:nvSpPr>
        <p:spPr>
          <a:xfrm>
            <a:off x="9665847" y="4848643"/>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31" name="object 224"/>
          <p:cNvSpPr/>
          <p:nvPr/>
        </p:nvSpPr>
        <p:spPr>
          <a:xfrm>
            <a:off x="9690231" y="48547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32" name="object 225"/>
          <p:cNvSpPr/>
          <p:nvPr/>
        </p:nvSpPr>
        <p:spPr>
          <a:xfrm>
            <a:off x="9281800" y="48608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3" name="object 226"/>
          <p:cNvSpPr/>
          <p:nvPr/>
        </p:nvSpPr>
        <p:spPr>
          <a:xfrm>
            <a:off x="9665847" y="4860836"/>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34" name="object 227"/>
          <p:cNvSpPr/>
          <p:nvPr/>
        </p:nvSpPr>
        <p:spPr>
          <a:xfrm>
            <a:off x="9702424" y="48608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5" name="object 228"/>
          <p:cNvSpPr/>
          <p:nvPr/>
        </p:nvSpPr>
        <p:spPr>
          <a:xfrm>
            <a:off x="8647816" y="48669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6" name="object 229"/>
          <p:cNvSpPr/>
          <p:nvPr/>
        </p:nvSpPr>
        <p:spPr>
          <a:xfrm>
            <a:off x="8660007" y="48669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7" name="object 230"/>
          <p:cNvSpPr/>
          <p:nvPr/>
        </p:nvSpPr>
        <p:spPr>
          <a:xfrm>
            <a:off x="9696328" y="4873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8" name="object 231"/>
          <p:cNvSpPr/>
          <p:nvPr/>
        </p:nvSpPr>
        <p:spPr>
          <a:xfrm>
            <a:off x="9684136" y="48852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39" name="object 232"/>
          <p:cNvSpPr/>
          <p:nvPr/>
        </p:nvSpPr>
        <p:spPr>
          <a:xfrm>
            <a:off x="9245224" y="48974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0" name="object 233"/>
          <p:cNvSpPr/>
          <p:nvPr/>
        </p:nvSpPr>
        <p:spPr>
          <a:xfrm>
            <a:off x="9263512" y="49035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41" name="object 234"/>
          <p:cNvSpPr/>
          <p:nvPr/>
        </p:nvSpPr>
        <p:spPr>
          <a:xfrm>
            <a:off x="9263512" y="49096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2" name="object 235"/>
          <p:cNvSpPr/>
          <p:nvPr/>
        </p:nvSpPr>
        <p:spPr>
          <a:xfrm>
            <a:off x="9220840" y="49278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3" name="object 236"/>
          <p:cNvSpPr/>
          <p:nvPr/>
        </p:nvSpPr>
        <p:spPr>
          <a:xfrm>
            <a:off x="9245224" y="492789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44" name="object 237"/>
          <p:cNvSpPr/>
          <p:nvPr/>
        </p:nvSpPr>
        <p:spPr>
          <a:xfrm>
            <a:off x="9257416" y="49278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5" name="object 238"/>
          <p:cNvSpPr/>
          <p:nvPr/>
        </p:nvSpPr>
        <p:spPr>
          <a:xfrm>
            <a:off x="9251319" y="49339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46" name="object 239"/>
          <p:cNvSpPr/>
          <p:nvPr/>
        </p:nvSpPr>
        <p:spPr>
          <a:xfrm>
            <a:off x="9226936" y="4940083"/>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47" name="object 240"/>
          <p:cNvSpPr/>
          <p:nvPr/>
        </p:nvSpPr>
        <p:spPr>
          <a:xfrm>
            <a:off x="9665847" y="49461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8" name="object 241"/>
          <p:cNvSpPr/>
          <p:nvPr/>
        </p:nvSpPr>
        <p:spPr>
          <a:xfrm>
            <a:off x="9214743" y="49583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49" name="object 242"/>
          <p:cNvSpPr/>
          <p:nvPr/>
        </p:nvSpPr>
        <p:spPr>
          <a:xfrm>
            <a:off x="9190359" y="49644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0" name="object 243"/>
          <p:cNvSpPr/>
          <p:nvPr/>
        </p:nvSpPr>
        <p:spPr>
          <a:xfrm>
            <a:off x="9239128" y="49644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51" name="object 244"/>
          <p:cNvSpPr/>
          <p:nvPr/>
        </p:nvSpPr>
        <p:spPr>
          <a:xfrm>
            <a:off x="9226936" y="49705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2" name="object 245"/>
          <p:cNvSpPr/>
          <p:nvPr/>
        </p:nvSpPr>
        <p:spPr>
          <a:xfrm>
            <a:off x="9665847" y="49705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3" name="object 246"/>
          <p:cNvSpPr/>
          <p:nvPr/>
        </p:nvSpPr>
        <p:spPr>
          <a:xfrm>
            <a:off x="9214743" y="49766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4" name="object 247"/>
          <p:cNvSpPr/>
          <p:nvPr/>
        </p:nvSpPr>
        <p:spPr>
          <a:xfrm>
            <a:off x="9202552" y="49827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5" name="object 248"/>
          <p:cNvSpPr/>
          <p:nvPr/>
        </p:nvSpPr>
        <p:spPr>
          <a:xfrm>
            <a:off x="9184264" y="49888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6" name="object 249"/>
          <p:cNvSpPr/>
          <p:nvPr/>
        </p:nvSpPr>
        <p:spPr>
          <a:xfrm>
            <a:off x="9190359" y="4994948"/>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57" name="object 250"/>
          <p:cNvSpPr/>
          <p:nvPr/>
        </p:nvSpPr>
        <p:spPr>
          <a:xfrm>
            <a:off x="9202552" y="50010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58" name="object 251"/>
          <p:cNvSpPr/>
          <p:nvPr/>
        </p:nvSpPr>
        <p:spPr>
          <a:xfrm>
            <a:off x="9220840" y="50010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59" name="object 252"/>
          <p:cNvSpPr/>
          <p:nvPr/>
        </p:nvSpPr>
        <p:spPr>
          <a:xfrm>
            <a:off x="9178168" y="5013236"/>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60" name="object 253"/>
          <p:cNvSpPr/>
          <p:nvPr/>
        </p:nvSpPr>
        <p:spPr>
          <a:xfrm>
            <a:off x="9141592" y="50193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61" name="object 254"/>
          <p:cNvSpPr/>
          <p:nvPr/>
        </p:nvSpPr>
        <p:spPr>
          <a:xfrm>
            <a:off x="9184264" y="5019331"/>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62" name="object 255"/>
          <p:cNvSpPr/>
          <p:nvPr/>
        </p:nvSpPr>
        <p:spPr>
          <a:xfrm>
            <a:off x="9165976" y="5025428"/>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663" name="object 256"/>
          <p:cNvSpPr/>
          <p:nvPr/>
        </p:nvSpPr>
        <p:spPr>
          <a:xfrm>
            <a:off x="9184264" y="50254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64" name="object 257"/>
          <p:cNvSpPr/>
          <p:nvPr/>
        </p:nvSpPr>
        <p:spPr>
          <a:xfrm>
            <a:off x="9098919" y="50315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65" name="object 258"/>
          <p:cNvSpPr/>
          <p:nvPr/>
        </p:nvSpPr>
        <p:spPr>
          <a:xfrm>
            <a:off x="9117207" y="50315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66" name="object 259"/>
          <p:cNvSpPr/>
          <p:nvPr/>
        </p:nvSpPr>
        <p:spPr>
          <a:xfrm>
            <a:off x="9153783" y="50315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67" name="object 260"/>
          <p:cNvSpPr/>
          <p:nvPr/>
        </p:nvSpPr>
        <p:spPr>
          <a:xfrm>
            <a:off x="9172071" y="50376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68" name="object 261"/>
          <p:cNvSpPr/>
          <p:nvPr/>
        </p:nvSpPr>
        <p:spPr>
          <a:xfrm>
            <a:off x="9702424" y="50498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69" name="object 262"/>
          <p:cNvSpPr/>
          <p:nvPr/>
        </p:nvSpPr>
        <p:spPr>
          <a:xfrm>
            <a:off x="9159880" y="505590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70" name="object 263"/>
          <p:cNvSpPr/>
          <p:nvPr/>
        </p:nvSpPr>
        <p:spPr>
          <a:xfrm>
            <a:off x="9147688" y="50620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71" name="object 264"/>
          <p:cNvSpPr/>
          <p:nvPr/>
        </p:nvSpPr>
        <p:spPr>
          <a:xfrm>
            <a:off x="9135495" y="50741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2" name="object 265"/>
          <p:cNvSpPr/>
          <p:nvPr/>
        </p:nvSpPr>
        <p:spPr>
          <a:xfrm>
            <a:off x="8989192" y="50863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73" name="object 266"/>
          <p:cNvSpPr/>
          <p:nvPr/>
        </p:nvSpPr>
        <p:spPr>
          <a:xfrm>
            <a:off x="9025768" y="50863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4" name="object 267"/>
          <p:cNvSpPr/>
          <p:nvPr/>
        </p:nvSpPr>
        <p:spPr>
          <a:xfrm>
            <a:off x="9044055" y="51107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5" name="object 268"/>
          <p:cNvSpPr/>
          <p:nvPr/>
        </p:nvSpPr>
        <p:spPr>
          <a:xfrm>
            <a:off x="8867271" y="5122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6" name="object 269"/>
          <p:cNvSpPr/>
          <p:nvPr/>
        </p:nvSpPr>
        <p:spPr>
          <a:xfrm>
            <a:off x="8922136" y="5122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7" name="object 270"/>
          <p:cNvSpPr/>
          <p:nvPr/>
        </p:nvSpPr>
        <p:spPr>
          <a:xfrm>
            <a:off x="8861176" y="51290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8" name="object 271"/>
          <p:cNvSpPr/>
          <p:nvPr/>
        </p:nvSpPr>
        <p:spPr>
          <a:xfrm>
            <a:off x="8824600" y="5135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79" name="object 272"/>
          <p:cNvSpPr/>
          <p:nvPr/>
        </p:nvSpPr>
        <p:spPr>
          <a:xfrm>
            <a:off x="8312536" y="51473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0" name="object 273"/>
          <p:cNvSpPr/>
          <p:nvPr/>
        </p:nvSpPr>
        <p:spPr>
          <a:xfrm>
            <a:off x="8336919" y="51473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1" name="object 274"/>
          <p:cNvSpPr/>
          <p:nvPr/>
        </p:nvSpPr>
        <p:spPr>
          <a:xfrm>
            <a:off x="8599047" y="51473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2" name="object 275"/>
          <p:cNvSpPr/>
          <p:nvPr/>
        </p:nvSpPr>
        <p:spPr>
          <a:xfrm>
            <a:off x="8763640" y="51595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3" name="object 276"/>
          <p:cNvSpPr/>
          <p:nvPr/>
        </p:nvSpPr>
        <p:spPr>
          <a:xfrm>
            <a:off x="8702680" y="51717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4" name="object 277"/>
          <p:cNvSpPr/>
          <p:nvPr/>
        </p:nvSpPr>
        <p:spPr>
          <a:xfrm>
            <a:off x="8727064" y="51717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85" name="object 278"/>
          <p:cNvSpPr/>
          <p:nvPr/>
        </p:nvSpPr>
        <p:spPr>
          <a:xfrm>
            <a:off x="8635624" y="5177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86" name="object 279"/>
          <p:cNvSpPr/>
          <p:nvPr/>
        </p:nvSpPr>
        <p:spPr>
          <a:xfrm>
            <a:off x="8647816" y="5177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87" name="object 280"/>
          <p:cNvSpPr/>
          <p:nvPr/>
        </p:nvSpPr>
        <p:spPr>
          <a:xfrm>
            <a:off x="8660007" y="51839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88" name="object 281"/>
          <p:cNvSpPr/>
          <p:nvPr/>
        </p:nvSpPr>
        <p:spPr>
          <a:xfrm>
            <a:off x="8617336" y="51900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689" name="object 282"/>
          <p:cNvSpPr/>
          <p:nvPr/>
        </p:nvSpPr>
        <p:spPr>
          <a:xfrm>
            <a:off x="8635624" y="51900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0" name="object 283"/>
          <p:cNvSpPr/>
          <p:nvPr/>
        </p:nvSpPr>
        <p:spPr>
          <a:xfrm>
            <a:off x="8702680" y="5190019"/>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691" name="object 284"/>
          <p:cNvSpPr/>
          <p:nvPr/>
        </p:nvSpPr>
        <p:spPr>
          <a:xfrm>
            <a:off x="8739255" y="51900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2" name="object 285"/>
          <p:cNvSpPr/>
          <p:nvPr/>
        </p:nvSpPr>
        <p:spPr>
          <a:xfrm>
            <a:off x="8562471" y="52022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3" name="object 286"/>
          <p:cNvSpPr/>
          <p:nvPr/>
        </p:nvSpPr>
        <p:spPr>
          <a:xfrm>
            <a:off x="8410071" y="52083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4" name="object 287"/>
          <p:cNvSpPr/>
          <p:nvPr/>
        </p:nvSpPr>
        <p:spPr>
          <a:xfrm>
            <a:off x="8428359" y="52083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5" name="object 288"/>
          <p:cNvSpPr/>
          <p:nvPr/>
        </p:nvSpPr>
        <p:spPr>
          <a:xfrm>
            <a:off x="8440552" y="52083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6" name="object 289"/>
          <p:cNvSpPr/>
          <p:nvPr/>
        </p:nvSpPr>
        <p:spPr>
          <a:xfrm>
            <a:off x="8458840" y="52083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7" name="object 290"/>
          <p:cNvSpPr/>
          <p:nvPr/>
        </p:nvSpPr>
        <p:spPr>
          <a:xfrm>
            <a:off x="8477128" y="52083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8" name="object 291"/>
          <p:cNvSpPr/>
          <p:nvPr/>
        </p:nvSpPr>
        <p:spPr>
          <a:xfrm>
            <a:off x="8172328"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699" name="object 292"/>
          <p:cNvSpPr/>
          <p:nvPr/>
        </p:nvSpPr>
        <p:spPr>
          <a:xfrm>
            <a:off x="8410071"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0" name="object 293"/>
          <p:cNvSpPr/>
          <p:nvPr/>
        </p:nvSpPr>
        <p:spPr>
          <a:xfrm>
            <a:off x="8452743"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1" name="object 294"/>
          <p:cNvSpPr/>
          <p:nvPr/>
        </p:nvSpPr>
        <p:spPr>
          <a:xfrm>
            <a:off x="8471031"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2" name="object 295"/>
          <p:cNvSpPr/>
          <p:nvPr/>
        </p:nvSpPr>
        <p:spPr>
          <a:xfrm>
            <a:off x="8489319"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3" name="object 296"/>
          <p:cNvSpPr/>
          <p:nvPr/>
        </p:nvSpPr>
        <p:spPr>
          <a:xfrm>
            <a:off x="8550280"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4" name="object 297"/>
          <p:cNvSpPr/>
          <p:nvPr/>
        </p:nvSpPr>
        <p:spPr>
          <a:xfrm>
            <a:off x="8562471"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5" name="object 298"/>
          <p:cNvSpPr/>
          <p:nvPr/>
        </p:nvSpPr>
        <p:spPr>
          <a:xfrm>
            <a:off x="9708519"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6" name="object 299"/>
          <p:cNvSpPr/>
          <p:nvPr/>
        </p:nvSpPr>
        <p:spPr>
          <a:xfrm>
            <a:off x="9732904" y="5214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7" name="object 300"/>
          <p:cNvSpPr/>
          <p:nvPr/>
        </p:nvSpPr>
        <p:spPr>
          <a:xfrm>
            <a:off x="8343016" y="5220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8" name="object 301"/>
          <p:cNvSpPr/>
          <p:nvPr/>
        </p:nvSpPr>
        <p:spPr>
          <a:xfrm>
            <a:off x="8373495" y="5220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09" name="object 302"/>
          <p:cNvSpPr/>
          <p:nvPr/>
        </p:nvSpPr>
        <p:spPr>
          <a:xfrm>
            <a:off x="8538088" y="5220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0" name="object 303"/>
          <p:cNvSpPr/>
          <p:nvPr/>
        </p:nvSpPr>
        <p:spPr>
          <a:xfrm>
            <a:off x="8599047" y="52204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11" name="object 304"/>
          <p:cNvSpPr/>
          <p:nvPr/>
        </p:nvSpPr>
        <p:spPr>
          <a:xfrm>
            <a:off x="8629528" y="52204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12" name="object 305"/>
          <p:cNvSpPr/>
          <p:nvPr/>
        </p:nvSpPr>
        <p:spPr>
          <a:xfrm>
            <a:off x="8647816" y="5220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3" name="object 306"/>
          <p:cNvSpPr/>
          <p:nvPr/>
        </p:nvSpPr>
        <p:spPr>
          <a:xfrm>
            <a:off x="8428359" y="52265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4" name="object 307"/>
          <p:cNvSpPr/>
          <p:nvPr/>
        </p:nvSpPr>
        <p:spPr>
          <a:xfrm>
            <a:off x="8574664" y="522659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15" name="object 308"/>
          <p:cNvSpPr/>
          <p:nvPr/>
        </p:nvSpPr>
        <p:spPr>
          <a:xfrm>
            <a:off x="8141847"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6" name="object 309"/>
          <p:cNvSpPr/>
          <p:nvPr/>
        </p:nvSpPr>
        <p:spPr>
          <a:xfrm>
            <a:off x="8178424"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7" name="object 310"/>
          <p:cNvSpPr/>
          <p:nvPr/>
        </p:nvSpPr>
        <p:spPr>
          <a:xfrm>
            <a:off x="8215000"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8" name="object 311"/>
          <p:cNvSpPr/>
          <p:nvPr/>
        </p:nvSpPr>
        <p:spPr>
          <a:xfrm>
            <a:off x="8263768"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19" name="object 312"/>
          <p:cNvSpPr/>
          <p:nvPr/>
        </p:nvSpPr>
        <p:spPr>
          <a:xfrm>
            <a:off x="8275959"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0" name="object 313"/>
          <p:cNvSpPr/>
          <p:nvPr/>
        </p:nvSpPr>
        <p:spPr>
          <a:xfrm>
            <a:off x="8336919"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1" name="object 314"/>
          <p:cNvSpPr/>
          <p:nvPr/>
        </p:nvSpPr>
        <p:spPr>
          <a:xfrm>
            <a:off x="8367400"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2" name="object 315"/>
          <p:cNvSpPr/>
          <p:nvPr/>
        </p:nvSpPr>
        <p:spPr>
          <a:xfrm>
            <a:off x="8410071"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3" name="object 316"/>
          <p:cNvSpPr/>
          <p:nvPr/>
        </p:nvSpPr>
        <p:spPr>
          <a:xfrm>
            <a:off x="9696328" y="5250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4" name="object 317"/>
          <p:cNvSpPr/>
          <p:nvPr/>
        </p:nvSpPr>
        <p:spPr>
          <a:xfrm>
            <a:off x="8086983" y="5257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5" name="object 318"/>
          <p:cNvSpPr/>
          <p:nvPr/>
        </p:nvSpPr>
        <p:spPr>
          <a:xfrm>
            <a:off x="8178424" y="5247931"/>
            <a:ext cx="67055" cy="12191"/>
          </a:xfrm>
          <a:prstGeom prst="rect">
            <a:avLst/>
          </a:prstGeom>
          <a:blipFill>
            <a:blip r:embed="rId10" cstate="print"/>
            <a:stretch>
              <a:fillRect/>
            </a:stretch>
          </a:blipFill>
        </p:spPr>
        <p:txBody>
          <a:bodyPr wrap="square" lIns="0" tIns="0" rIns="0" bIns="0" rtlCol="0"/>
          <a:lstStyle/>
          <a:p>
            <a:endParaRPr/>
          </a:p>
        </p:txBody>
      </p:sp>
      <p:sp>
        <p:nvSpPr>
          <p:cNvPr id="726" name="object 319"/>
          <p:cNvSpPr/>
          <p:nvPr/>
        </p:nvSpPr>
        <p:spPr>
          <a:xfrm>
            <a:off x="8239383" y="5257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7" name="object 320"/>
          <p:cNvSpPr/>
          <p:nvPr/>
        </p:nvSpPr>
        <p:spPr>
          <a:xfrm>
            <a:off x="8343016" y="5257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8" name="object 321"/>
          <p:cNvSpPr/>
          <p:nvPr/>
        </p:nvSpPr>
        <p:spPr>
          <a:xfrm>
            <a:off x="8379592" y="5257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29" name="object 322"/>
          <p:cNvSpPr/>
          <p:nvPr/>
        </p:nvSpPr>
        <p:spPr>
          <a:xfrm>
            <a:off x="8391783" y="5257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0" name="object 323"/>
          <p:cNvSpPr/>
          <p:nvPr/>
        </p:nvSpPr>
        <p:spPr>
          <a:xfrm>
            <a:off x="9696328" y="52631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1" name="object 324"/>
          <p:cNvSpPr/>
          <p:nvPr/>
        </p:nvSpPr>
        <p:spPr>
          <a:xfrm>
            <a:off x="9732904" y="52631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2" name="object 325"/>
          <p:cNvSpPr/>
          <p:nvPr/>
        </p:nvSpPr>
        <p:spPr>
          <a:xfrm>
            <a:off x="7983352" y="52753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3" name="object 326"/>
          <p:cNvSpPr/>
          <p:nvPr/>
        </p:nvSpPr>
        <p:spPr>
          <a:xfrm>
            <a:off x="9696328" y="52753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4" name="object 327"/>
          <p:cNvSpPr/>
          <p:nvPr/>
        </p:nvSpPr>
        <p:spPr>
          <a:xfrm>
            <a:off x="7977255" y="52814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5" name="object 328"/>
          <p:cNvSpPr/>
          <p:nvPr/>
        </p:nvSpPr>
        <p:spPr>
          <a:xfrm>
            <a:off x="8013831" y="52814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6" name="object 329"/>
          <p:cNvSpPr/>
          <p:nvPr/>
        </p:nvSpPr>
        <p:spPr>
          <a:xfrm>
            <a:off x="9732904" y="52814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7" name="object 330"/>
          <p:cNvSpPr/>
          <p:nvPr/>
        </p:nvSpPr>
        <p:spPr>
          <a:xfrm>
            <a:off x="8056504" y="52875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8" name="object 331"/>
          <p:cNvSpPr/>
          <p:nvPr/>
        </p:nvSpPr>
        <p:spPr>
          <a:xfrm>
            <a:off x="8013831" y="53241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39" name="object 332"/>
          <p:cNvSpPr/>
          <p:nvPr/>
        </p:nvSpPr>
        <p:spPr>
          <a:xfrm>
            <a:off x="8013831" y="5348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0" name="object 333"/>
          <p:cNvSpPr/>
          <p:nvPr/>
        </p:nvSpPr>
        <p:spPr>
          <a:xfrm>
            <a:off x="7977255" y="53546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1" name="object 334"/>
          <p:cNvSpPr/>
          <p:nvPr/>
        </p:nvSpPr>
        <p:spPr>
          <a:xfrm>
            <a:off x="8086983" y="53728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2" name="object 335"/>
          <p:cNvSpPr/>
          <p:nvPr/>
        </p:nvSpPr>
        <p:spPr>
          <a:xfrm>
            <a:off x="8080888" y="537899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3" name="object 336"/>
          <p:cNvSpPr/>
          <p:nvPr/>
        </p:nvSpPr>
        <p:spPr>
          <a:xfrm>
            <a:off x="8056504" y="5385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4" name="object 337"/>
          <p:cNvSpPr/>
          <p:nvPr/>
        </p:nvSpPr>
        <p:spPr>
          <a:xfrm>
            <a:off x="8099176" y="5385092"/>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745" name="object 338"/>
          <p:cNvSpPr/>
          <p:nvPr/>
        </p:nvSpPr>
        <p:spPr>
          <a:xfrm>
            <a:off x="8111368" y="5385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6" name="object 339"/>
          <p:cNvSpPr/>
          <p:nvPr/>
        </p:nvSpPr>
        <p:spPr>
          <a:xfrm>
            <a:off x="8123559" y="5385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7" name="object 340"/>
          <p:cNvSpPr/>
          <p:nvPr/>
        </p:nvSpPr>
        <p:spPr>
          <a:xfrm>
            <a:off x="8050407" y="53911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748" name="object 341"/>
          <p:cNvSpPr/>
          <p:nvPr/>
        </p:nvSpPr>
        <p:spPr>
          <a:xfrm>
            <a:off x="8062600" y="5391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49" name="object 342"/>
          <p:cNvSpPr/>
          <p:nvPr/>
        </p:nvSpPr>
        <p:spPr>
          <a:xfrm>
            <a:off x="8050407" y="4827307"/>
            <a:ext cx="1633728" cy="566927"/>
          </a:xfrm>
          <a:prstGeom prst="rect">
            <a:avLst/>
          </a:prstGeom>
          <a:blipFill>
            <a:blip r:embed="rId11" cstate="print"/>
            <a:stretch>
              <a:fillRect/>
            </a:stretch>
          </a:blipFill>
        </p:spPr>
        <p:txBody>
          <a:bodyPr wrap="square" lIns="0" tIns="0" rIns="0" bIns="0" rtlCol="0"/>
          <a:lstStyle/>
          <a:p>
            <a:endParaRPr/>
          </a:p>
        </p:txBody>
      </p:sp>
      <p:sp>
        <p:nvSpPr>
          <p:cNvPr id="750" name="object 343"/>
          <p:cNvSpPr/>
          <p:nvPr/>
        </p:nvSpPr>
        <p:spPr>
          <a:xfrm>
            <a:off x="8111368" y="5391187"/>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751" name="object 344"/>
          <p:cNvSpPr/>
          <p:nvPr/>
        </p:nvSpPr>
        <p:spPr>
          <a:xfrm>
            <a:off x="9671943" y="5391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2" name="object 345"/>
          <p:cNvSpPr/>
          <p:nvPr/>
        </p:nvSpPr>
        <p:spPr>
          <a:xfrm>
            <a:off x="8044312" y="5397283"/>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753" name="object 346"/>
          <p:cNvSpPr/>
          <p:nvPr/>
        </p:nvSpPr>
        <p:spPr>
          <a:xfrm>
            <a:off x="8056504" y="53972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4" name="object 347"/>
          <p:cNvSpPr/>
          <p:nvPr/>
        </p:nvSpPr>
        <p:spPr>
          <a:xfrm>
            <a:off x="9714616" y="53972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5" name="object 348"/>
          <p:cNvSpPr/>
          <p:nvPr/>
        </p:nvSpPr>
        <p:spPr>
          <a:xfrm>
            <a:off x="8032119" y="5403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6" name="object 349"/>
          <p:cNvSpPr/>
          <p:nvPr/>
        </p:nvSpPr>
        <p:spPr>
          <a:xfrm>
            <a:off x="8056504" y="5403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57" name="object 350"/>
          <p:cNvSpPr/>
          <p:nvPr/>
        </p:nvSpPr>
        <p:spPr>
          <a:xfrm>
            <a:off x="8013831" y="5409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8" name="object 351"/>
          <p:cNvSpPr/>
          <p:nvPr/>
        </p:nvSpPr>
        <p:spPr>
          <a:xfrm>
            <a:off x="8038216" y="5409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59" name="object 352"/>
          <p:cNvSpPr/>
          <p:nvPr/>
        </p:nvSpPr>
        <p:spPr>
          <a:xfrm>
            <a:off x="8013831" y="5388139"/>
            <a:ext cx="1652016" cy="24383"/>
          </a:xfrm>
          <a:prstGeom prst="rect">
            <a:avLst/>
          </a:prstGeom>
          <a:blipFill>
            <a:blip r:embed="rId12" cstate="print"/>
            <a:stretch>
              <a:fillRect/>
            </a:stretch>
          </a:blipFill>
        </p:spPr>
        <p:txBody>
          <a:bodyPr wrap="square" lIns="0" tIns="0" rIns="0" bIns="0" rtlCol="0"/>
          <a:lstStyle/>
          <a:p>
            <a:endParaRPr/>
          </a:p>
        </p:txBody>
      </p:sp>
      <p:sp>
        <p:nvSpPr>
          <p:cNvPr id="760" name="object 353"/>
          <p:cNvSpPr/>
          <p:nvPr/>
        </p:nvSpPr>
        <p:spPr>
          <a:xfrm>
            <a:off x="9665847" y="5409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1" name="object 354"/>
          <p:cNvSpPr/>
          <p:nvPr/>
        </p:nvSpPr>
        <p:spPr>
          <a:xfrm>
            <a:off x="7934583" y="54155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2" name="object 355"/>
          <p:cNvSpPr/>
          <p:nvPr/>
        </p:nvSpPr>
        <p:spPr>
          <a:xfrm>
            <a:off x="7952871" y="54216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3" name="object 356"/>
          <p:cNvSpPr/>
          <p:nvPr/>
        </p:nvSpPr>
        <p:spPr>
          <a:xfrm>
            <a:off x="7922392" y="54277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4" name="object 357"/>
          <p:cNvSpPr/>
          <p:nvPr/>
        </p:nvSpPr>
        <p:spPr>
          <a:xfrm>
            <a:off x="9665847" y="54338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5" name="object 358"/>
          <p:cNvSpPr/>
          <p:nvPr/>
        </p:nvSpPr>
        <p:spPr>
          <a:xfrm>
            <a:off x="9665847" y="54399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6" name="object 359"/>
          <p:cNvSpPr/>
          <p:nvPr/>
        </p:nvSpPr>
        <p:spPr>
          <a:xfrm>
            <a:off x="9665847" y="54460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7" name="object 360"/>
          <p:cNvSpPr/>
          <p:nvPr/>
        </p:nvSpPr>
        <p:spPr>
          <a:xfrm>
            <a:off x="7922392" y="54521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8" name="object 361"/>
          <p:cNvSpPr/>
          <p:nvPr/>
        </p:nvSpPr>
        <p:spPr>
          <a:xfrm>
            <a:off x="7910200" y="54704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69" name="object 362"/>
          <p:cNvSpPr/>
          <p:nvPr/>
        </p:nvSpPr>
        <p:spPr>
          <a:xfrm>
            <a:off x="7910200" y="54765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70" name="object 363"/>
          <p:cNvSpPr/>
          <p:nvPr/>
        </p:nvSpPr>
        <p:spPr>
          <a:xfrm>
            <a:off x="7922392" y="5412524"/>
            <a:ext cx="1737360" cy="67055"/>
          </a:xfrm>
          <a:prstGeom prst="rect">
            <a:avLst/>
          </a:prstGeom>
          <a:blipFill>
            <a:blip r:embed="rId13" cstate="print"/>
            <a:stretch>
              <a:fillRect/>
            </a:stretch>
          </a:blipFill>
        </p:spPr>
        <p:txBody>
          <a:bodyPr wrap="square" lIns="0" tIns="0" rIns="0" bIns="0" rtlCol="0"/>
          <a:lstStyle/>
          <a:p>
            <a:endParaRPr/>
          </a:p>
        </p:txBody>
      </p:sp>
      <p:sp>
        <p:nvSpPr>
          <p:cNvPr id="771" name="object 364"/>
          <p:cNvSpPr/>
          <p:nvPr/>
        </p:nvSpPr>
        <p:spPr>
          <a:xfrm>
            <a:off x="9659752" y="54765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2" name="object 365"/>
          <p:cNvSpPr/>
          <p:nvPr/>
        </p:nvSpPr>
        <p:spPr>
          <a:xfrm>
            <a:off x="7910200" y="54887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3" name="object 366"/>
          <p:cNvSpPr/>
          <p:nvPr/>
        </p:nvSpPr>
        <p:spPr>
          <a:xfrm>
            <a:off x="7922392" y="5479580"/>
            <a:ext cx="1719072" cy="18287"/>
          </a:xfrm>
          <a:prstGeom prst="rect">
            <a:avLst/>
          </a:prstGeom>
          <a:blipFill>
            <a:blip r:embed="rId14" cstate="print"/>
            <a:stretch>
              <a:fillRect/>
            </a:stretch>
          </a:blipFill>
        </p:spPr>
        <p:txBody>
          <a:bodyPr wrap="square" lIns="0" tIns="0" rIns="0" bIns="0" rtlCol="0"/>
          <a:lstStyle/>
          <a:p>
            <a:endParaRPr/>
          </a:p>
        </p:txBody>
      </p:sp>
      <p:sp>
        <p:nvSpPr>
          <p:cNvPr id="774" name="object 367"/>
          <p:cNvSpPr/>
          <p:nvPr/>
        </p:nvSpPr>
        <p:spPr>
          <a:xfrm>
            <a:off x="9635368" y="54948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5" name="object 368"/>
          <p:cNvSpPr/>
          <p:nvPr/>
        </p:nvSpPr>
        <p:spPr>
          <a:xfrm>
            <a:off x="9647559" y="54948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6" name="object 369"/>
          <p:cNvSpPr/>
          <p:nvPr/>
        </p:nvSpPr>
        <p:spPr>
          <a:xfrm>
            <a:off x="7910200" y="55009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7" name="object 370"/>
          <p:cNvSpPr/>
          <p:nvPr/>
        </p:nvSpPr>
        <p:spPr>
          <a:xfrm>
            <a:off x="9641464" y="550701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8" name="object 371"/>
          <p:cNvSpPr/>
          <p:nvPr/>
        </p:nvSpPr>
        <p:spPr>
          <a:xfrm>
            <a:off x="9635368" y="551310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79" name="object 372"/>
          <p:cNvSpPr/>
          <p:nvPr/>
        </p:nvSpPr>
        <p:spPr>
          <a:xfrm>
            <a:off x="7928488" y="55252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80" name="object 373"/>
          <p:cNvSpPr/>
          <p:nvPr/>
        </p:nvSpPr>
        <p:spPr>
          <a:xfrm>
            <a:off x="7916295" y="5497868"/>
            <a:ext cx="1719071" cy="36575"/>
          </a:xfrm>
          <a:prstGeom prst="rect">
            <a:avLst/>
          </a:prstGeom>
          <a:blipFill>
            <a:blip r:embed="rId15" cstate="print"/>
            <a:stretch>
              <a:fillRect/>
            </a:stretch>
          </a:blipFill>
        </p:spPr>
        <p:txBody>
          <a:bodyPr wrap="square" lIns="0" tIns="0" rIns="0" bIns="0" rtlCol="0"/>
          <a:lstStyle/>
          <a:p>
            <a:endParaRPr/>
          </a:p>
        </p:txBody>
      </p:sp>
      <p:sp>
        <p:nvSpPr>
          <p:cNvPr id="781" name="object 374"/>
          <p:cNvSpPr/>
          <p:nvPr/>
        </p:nvSpPr>
        <p:spPr>
          <a:xfrm>
            <a:off x="8208904" y="5531395"/>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782" name="object 375"/>
          <p:cNvSpPr/>
          <p:nvPr/>
        </p:nvSpPr>
        <p:spPr>
          <a:xfrm>
            <a:off x="7965064" y="5528348"/>
            <a:ext cx="1658111" cy="12191"/>
          </a:xfrm>
          <a:prstGeom prst="rect">
            <a:avLst/>
          </a:prstGeom>
          <a:blipFill>
            <a:blip r:embed="rId16" cstate="print"/>
            <a:stretch>
              <a:fillRect/>
            </a:stretch>
          </a:blipFill>
        </p:spPr>
        <p:txBody>
          <a:bodyPr wrap="square" lIns="0" tIns="0" rIns="0" bIns="0" rtlCol="0"/>
          <a:lstStyle/>
          <a:p>
            <a:endParaRPr/>
          </a:p>
        </p:txBody>
      </p:sp>
      <p:sp>
        <p:nvSpPr>
          <p:cNvPr id="783" name="object 376"/>
          <p:cNvSpPr/>
          <p:nvPr/>
        </p:nvSpPr>
        <p:spPr>
          <a:xfrm>
            <a:off x="8343016" y="5537492"/>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784" name="object 377"/>
          <p:cNvSpPr/>
          <p:nvPr/>
        </p:nvSpPr>
        <p:spPr>
          <a:xfrm>
            <a:off x="9635368" y="55374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85" name="object 378"/>
          <p:cNvSpPr/>
          <p:nvPr/>
        </p:nvSpPr>
        <p:spPr>
          <a:xfrm>
            <a:off x="7928488" y="55435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86" name="object 379"/>
          <p:cNvSpPr/>
          <p:nvPr/>
        </p:nvSpPr>
        <p:spPr>
          <a:xfrm>
            <a:off x="8275959" y="55435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87" name="object 380"/>
          <p:cNvSpPr/>
          <p:nvPr/>
        </p:nvSpPr>
        <p:spPr>
          <a:xfrm>
            <a:off x="9641464" y="55435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88" name="object 381"/>
          <p:cNvSpPr/>
          <p:nvPr/>
        </p:nvSpPr>
        <p:spPr>
          <a:xfrm>
            <a:off x="7983352"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89" name="object 382"/>
          <p:cNvSpPr/>
          <p:nvPr/>
        </p:nvSpPr>
        <p:spPr>
          <a:xfrm>
            <a:off x="8056504" y="55496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90" name="object 383"/>
          <p:cNvSpPr/>
          <p:nvPr/>
        </p:nvSpPr>
        <p:spPr>
          <a:xfrm>
            <a:off x="8068695"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91" name="object 384"/>
          <p:cNvSpPr/>
          <p:nvPr/>
        </p:nvSpPr>
        <p:spPr>
          <a:xfrm>
            <a:off x="8086983" y="55496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92" name="object 385"/>
          <p:cNvSpPr/>
          <p:nvPr/>
        </p:nvSpPr>
        <p:spPr>
          <a:xfrm>
            <a:off x="8099176"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93" name="object 386"/>
          <p:cNvSpPr/>
          <p:nvPr/>
        </p:nvSpPr>
        <p:spPr>
          <a:xfrm>
            <a:off x="7983352" y="5540539"/>
            <a:ext cx="286511" cy="12191"/>
          </a:xfrm>
          <a:prstGeom prst="rect">
            <a:avLst/>
          </a:prstGeom>
          <a:blipFill>
            <a:blip r:embed="rId17" cstate="print"/>
            <a:stretch>
              <a:fillRect/>
            </a:stretch>
          </a:blipFill>
        </p:spPr>
        <p:txBody>
          <a:bodyPr wrap="square" lIns="0" tIns="0" rIns="0" bIns="0" rtlCol="0"/>
          <a:lstStyle/>
          <a:p>
            <a:endParaRPr/>
          </a:p>
        </p:txBody>
      </p:sp>
      <p:sp>
        <p:nvSpPr>
          <p:cNvPr id="794" name="object 387"/>
          <p:cNvSpPr/>
          <p:nvPr/>
        </p:nvSpPr>
        <p:spPr>
          <a:xfrm>
            <a:off x="8202807"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95" name="object 388"/>
          <p:cNvSpPr/>
          <p:nvPr/>
        </p:nvSpPr>
        <p:spPr>
          <a:xfrm>
            <a:off x="8245480"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96" name="object 389"/>
          <p:cNvSpPr/>
          <p:nvPr/>
        </p:nvSpPr>
        <p:spPr>
          <a:xfrm>
            <a:off x="8385688" y="5534443"/>
            <a:ext cx="1231391" cy="18287"/>
          </a:xfrm>
          <a:prstGeom prst="rect">
            <a:avLst/>
          </a:prstGeom>
          <a:blipFill>
            <a:blip r:embed="rId18" cstate="print"/>
            <a:stretch>
              <a:fillRect/>
            </a:stretch>
          </a:blipFill>
        </p:spPr>
        <p:txBody>
          <a:bodyPr wrap="square" lIns="0" tIns="0" rIns="0" bIns="0" rtlCol="0"/>
          <a:lstStyle/>
          <a:p>
            <a:endParaRPr/>
          </a:p>
        </p:txBody>
      </p:sp>
      <p:sp>
        <p:nvSpPr>
          <p:cNvPr id="797" name="object 390"/>
          <p:cNvSpPr/>
          <p:nvPr/>
        </p:nvSpPr>
        <p:spPr>
          <a:xfrm>
            <a:off x="9610983" y="554968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798" name="object 391"/>
          <p:cNvSpPr/>
          <p:nvPr/>
        </p:nvSpPr>
        <p:spPr>
          <a:xfrm>
            <a:off x="9623176" y="554968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799" name="object 392"/>
          <p:cNvSpPr/>
          <p:nvPr/>
        </p:nvSpPr>
        <p:spPr>
          <a:xfrm>
            <a:off x="7952871" y="55557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0" name="object 393"/>
          <p:cNvSpPr/>
          <p:nvPr/>
        </p:nvSpPr>
        <p:spPr>
          <a:xfrm>
            <a:off x="8105271" y="55557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01" name="object 394"/>
          <p:cNvSpPr/>
          <p:nvPr/>
        </p:nvSpPr>
        <p:spPr>
          <a:xfrm>
            <a:off x="9641464" y="55557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2" name="object 395"/>
          <p:cNvSpPr/>
          <p:nvPr/>
        </p:nvSpPr>
        <p:spPr>
          <a:xfrm>
            <a:off x="7952871" y="55618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3" name="object 396"/>
          <p:cNvSpPr/>
          <p:nvPr/>
        </p:nvSpPr>
        <p:spPr>
          <a:xfrm>
            <a:off x="8032119" y="55679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4" name="object 397"/>
          <p:cNvSpPr/>
          <p:nvPr/>
        </p:nvSpPr>
        <p:spPr>
          <a:xfrm>
            <a:off x="8044312" y="5564924"/>
            <a:ext cx="48767" cy="6095"/>
          </a:xfrm>
          <a:prstGeom prst="rect">
            <a:avLst/>
          </a:prstGeom>
          <a:blipFill>
            <a:blip r:embed="rId19" cstate="print"/>
            <a:stretch>
              <a:fillRect/>
            </a:stretch>
          </a:blipFill>
        </p:spPr>
        <p:txBody>
          <a:bodyPr wrap="square" lIns="0" tIns="0" rIns="0" bIns="0" rtlCol="0"/>
          <a:lstStyle/>
          <a:p>
            <a:endParaRPr/>
          </a:p>
        </p:txBody>
      </p:sp>
      <p:sp>
        <p:nvSpPr>
          <p:cNvPr id="805" name="object 398"/>
          <p:cNvSpPr/>
          <p:nvPr/>
        </p:nvSpPr>
        <p:spPr>
          <a:xfrm>
            <a:off x="9641464" y="556797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6" name="object 399"/>
          <p:cNvSpPr/>
          <p:nvPr/>
        </p:nvSpPr>
        <p:spPr>
          <a:xfrm>
            <a:off x="8397880" y="5552731"/>
            <a:ext cx="1207008" cy="24383"/>
          </a:xfrm>
          <a:prstGeom prst="rect">
            <a:avLst/>
          </a:prstGeom>
          <a:blipFill>
            <a:blip r:embed="rId20" cstate="print"/>
            <a:stretch>
              <a:fillRect/>
            </a:stretch>
          </a:blipFill>
        </p:spPr>
        <p:txBody>
          <a:bodyPr wrap="square" lIns="0" tIns="0" rIns="0" bIns="0" rtlCol="0"/>
          <a:lstStyle/>
          <a:p>
            <a:endParaRPr/>
          </a:p>
        </p:txBody>
      </p:sp>
      <p:sp>
        <p:nvSpPr>
          <p:cNvPr id="807" name="object 400"/>
          <p:cNvSpPr/>
          <p:nvPr/>
        </p:nvSpPr>
        <p:spPr>
          <a:xfrm>
            <a:off x="9598792" y="55740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08" name="object 401"/>
          <p:cNvSpPr/>
          <p:nvPr/>
        </p:nvSpPr>
        <p:spPr>
          <a:xfrm>
            <a:off x="9647559" y="5574068"/>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809" name="object 402"/>
          <p:cNvSpPr/>
          <p:nvPr/>
        </p:nvSpPr>
        <p:spPr>
          <a:xfrm>
            <a:off x="8300343" y="55801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10" name="object 403"/>
          <p:cNvSpPr/>
          <p:nvPr/>
        </p:nvSpPr>
        <p:spPr>
          <a:xfrm>
            <a:off x="8324728" y="55801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11" name="object 404"/>
          <p:cNvSpPr/>
          <p:nvPr/>
        </p:nvSpPr>
        <p:spPr>
          <a:xfrm>
            <a:off x="8336919" y="55801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12" name="object 405"/>
          <p:cNvSpPr/>
          <p:nvPr/>
        </p:nvSpPr>
        <p:spPr>
          <a:xfrm>
            <a:off x="9623176" y="55801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13" name="object 406"/>
          <p:cNvSpPr/>
          <p:nvPr/>
        </p:nvSpPr>
        <p:spPr>
          <a:xfrm>
            <a:off x="9647559" y="55801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14" name="object 407"/>
          <p:cNvSpPr/>
          <p:nvPr/>
        </p:nvSpPr>
        <p:spPr>
          <a:xfrm>
            <a:off x="8440552" y="558626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15" name="object 408"/>
          <p:cNvSpPr/>
          <p:nvPr/>
        </p:nvSpPr>
        <p:spPr>
          <a:xfrm>
            <a:off x="9610983" y="558626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16" name="object 409"/>
          <p:cNvSpPr/>
          <p:nvPr/>
        </p:nvSpPr>
        <p:spPr>
          <a:xfrm>
            <a:off x="9592695" y="55923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17" name="object 410"/>
          <p:cNvSpPr/>
          <p:nvPr/>
        </p:nvSpPr>
        <p:spPr>
          <a:xfrm>
            <a:off x="8196712"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18" name="object 411"/>
          <p:cNvSpPr/>
          <p:nvPr/>
        </p:nvSpPr>
        <p:spPr>
          <a:xfrm>
            <a:off x="8215000"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19" name="object 412"/>
          <p:cNvSpPr/>
          <p:nvPr/>
        </p:nvSpPr>
        <p:spPr>
          <a:xfrm>
            <a:off x="8227192"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20" name="object 413"/>
          <p:cNvSpPr/>
          <p:nvPr/>
        </p:nvSpPr>
        <p:spPr>
          <a:xfrm>
            <a:off x="8245480"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21" name="object 414"/>
          <p:cNvSpPr/>
          <p:nvPr/>
        </p:nvSpPr>
        <p:spPr>
          <a:xfrm>
            <a:off x="8263768"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22" name="object 415"/>
          <p:cNvSpPr/>
          <p:nvPr/>
        </p:nvSpPr>
        <p:spPr>
          <a:xfrm>
            <a:off x="8343016" y="55984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23" name="object 416"/>
          <p:cNvSpPr/>
          <p:nvPr/>
        </p:nvSpPr>
        <p:spPr>
          <a:xfrm>
            <a:off x="8355207" y="55984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24" name="object 417"/>
          <p:cNvSpPr/>
          <p:nvPr/>
        </p:nvSpPr>
        <p:spPr>
          <a:xfrm>
            <a:off x="8367400" y="55984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25" name="object 418"/>
          <p:cNvSpPr/>
          <p:nvPr/>
        </p:nvSpPr>
        <p:spPr>
          <a:xfrm>
            <a:off x="9598792" y="55984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26" name="object 419"/>
          <p:cNvSpPr/>
          <p:nvPr/>
        </p:nvSpPr>
        <p:spPr>
          <a:xfrm>
            <a:off x="8257671" y="56045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27" name="object 420"/>
          <p:cNvSpPr/>
          <p:nvPr/>
        </p:nvSpPr>
        <p:spPr>
          <a:xfrm>
            <a:off x="8343016" y="56045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28" name="object 421"/>
          <p:cNvSpPr/>
          <p:nvPr/>
        </p:nvSpPr>
        <p:spPr>
          <a:xfrm>
            <a:off x="8373495" y="56045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29" name="object 422"/>
          <p:cNvSpPr/>
          <p:nvPr/>
        </p:nvSpPr>
        <p:spPr>
          <a:xfrm>
            <a:off x="8452743" y="560454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30" name="object 423"/>
          <p:cNvSpPr/>
          <p:nvPr/>
        </p:nvSpPr>
        <p:spPr>
          <a:xfrm>
            <a:off x="8452743" y="5577116"/>
            <a:ext cx="1133855" cy="30479"/>
          </a:xfrm>
          <a:prstGeom prst="rect">
            <a:avLst/>
          </a:prstGeom>
          <a:blipFill>
            <a:blip r:embed="rId21" cstate="print"/>
            <a:stretch>
              <a:fillRect/>
            </a:stretch>
          </a:blipFill>
        </p:spPr>
        <p:txBody>
          <a:bodyPr wrap="square" lIns="0" tIns="0" rIns="0" bIns="0" rtlCol="0"/>
          <a:lstStyle/>
          <a:p>
            <a:endParaRPr/>
          </a:p>
        </p:txBody>
      </p:sp>
      <p:sp>
        <p:nvSpPr>
          <p:cNvPr id="831" name="object 424"/>
          <p:cNvSpPr/>
          <p:nvPr/>
        </p:nvSpPr>
        <p:spPr>
          <a:xfrm>
            <a:off x="9580504" y="56045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32" name="object 425"/>
          <p:cNvSpPr/>
          <p:nvPr/>
        </p:nvSpPr>
        <p:spPr>
          <a:xfrm>
            <a:off x="9592695" y="560454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33" name="object 426"/>
          <p:cNvSpPr/>
          <p:nvPr/>
        </p:nvSpPr>
        <p:spPr>
          <a:xfrm>
            <a:off x="8086983" y="56106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34" name="object 427"/>
          <p:cNvSpPr/>
          <p:nvPr/>
        </p:nvSpPr>
        <p:spPr>
          <a:xfrm>
            <a:off x="8105271" y="56106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35" name="object 428"/>
          <p:cNvSpPr/>
          <p:nvPr/>
        </p:nvSpPr>
        <p:spPr>
          <a:xfrm>
            <a:off x="8282055" y="56106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36" name="object 429"/>
          <p:cNvSpPr/>
          <p:nvPr/>
        </p:nvSpPr>
        <p:spPr>
          <a:xfrm>
            <a:off x="8300343" y="56106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37" name="object 430"/>
          <p:cNvSpPr/>
          <p:nvPr/>
        </p:nvSpPr>
        <p:spPr>
          <a:xfrm>
            <a:off x="8477128" y="561064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38" name="object 431"/>
          <p:cNvSpPr/>
          <p:nvPr/>
        </p:nvSpPr>
        <p:spPr>
          <a:xfrm>
            <a:off x="9568312" y="56106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39" name="object 432"/>
          <p:cNvSpPr/>
          <p:nvPr/>
        </p:nvSpPr>
        <p:spPr>
          <a:xfrm>
            <a:off x="9647559" y="561064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40" name="object 433"/>
          <p:cNvSpPr/>
          <p:nvPr/>
        </p:nvSpPr>
        <p:spPr>
          <a:xfrm>
            <a:off x="8080888" y="56167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1" name="object 434"/>
          <p:cNvSpPr/>
          <p:nvPr/>
        </p:nvSpPr>
        <p:spPr>
          <a:xfrm>
            <a:off x="8099176" y="56167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2" name="object 435"/>
          <p:cNvSpPr/>
          <p:nvPr/>
        </p:nvSpPr>
        <p:spPr>
          <a:xfrm>
            <a:off x="8111368" y="56167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3" name="object 436"/>
          <p:cNvSpPr/>
          <p:nvPr/>
        </p:nvSpPr>
        <p:spPr>
          <a:xfrm>
            <a:off x="8123559" y="56228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4" name="object 437"/>
          <p:cNvSpPr/>
          <p:nvPr/>
        </p:nvSpPr>
        <p:spPr>
          <a:xfrm>
            <a:off x="8397880" y="562283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5" name="object 438"/>
          <p:cNvSpPr/>
          <p:nvPr/>
        </p:nvSpPr>
        <p:spPr>
          <a:xfrm>
            <a:off x="9647559" y="562283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46" name="object 439"/>
          <p:cNvSpPr/>
          <p:nvPr/>
        </p:nvSpPr>
        <p:spPr>
          <a:xfrm>
            <a:off x="8111368" y="562893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47" name="object 440"/>
          <p:cNvSpPr/>
          <p:nvPr/>
        </p:nvSpPr>
        <p:spPr>
          <a:xfrm>
            <a:off x="9598792" y="562893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48" name="object 441"/>
          <p:cNvSpPr/>
          <p:nvPr/>
        </p:nvSpPr>
        <p:spPr>
          <a:xfrm>
            <a:off x="8117464"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49" name="object 442"/>
          <p:cNvSpPr/>
          <p:nvPr/>
        </p:nvSpPr>
        <p:spPr>
          <a:xfrm>
            <a:off x="8129655"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50" name="object 443"/>
          <p:cNvSpPr/>
          <p:nvPr/>
        </p:nvSpPr>
        <p:spPr>
          <a:xfrm>
            <a:off x="8251576"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51" name="object 444"/>
          <p:cNvSpPr/>
          <p:nvPr/>
        </p:nvSpPr>
        <p:spPr>
          <a:xfrm>
            <a:off x="8288152"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52" name="object 445"/>
          <p:cNvSpPr/>
          <p:nvPr/>
        </p:nvSpPr>
        <p:spPr>
          <a:xfrm>
            <a:off x="8306440"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53" name="object 446"/>
          <p:cNvSpPr/>
          <p:nvPr/>
        </p:nvSpPr>
        <p:spPr>
          <a:xfrm>
            <a:off x="8324728"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54" name="object 447"/>
          <p:cNvSpPr/>
          <p:nvPr/>
        </p:nvSpPr>
        <p:spPr>
          <a:xfrm>
            <a:off x="8336919"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55" name="object 448"/>
          <p:cNvSpPr/>
          <p:nvPr/>
        </p:nvSpPr>
        <p:spPr>
          <a:xfrm>
            <a:off x="8355207"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56" name="object 449"/>
          <p:cNvSpPr/>
          <p:nvPr/>
        </p:nvSpPr>
        <p:spPr>
          <a:xfrm>
            <a:off x="8379592"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57" name="object 450"/>
          <p:cNvSpPr/>
          <p:nvPr/>
        </p:nvSpPr>
        <p:spPr>
          <a:xfrm>
            <a:off x="8391783"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58" name="object 451"/>
          <p:cNvSpPr/>
          <p:nvPr/>
        </p:nvSpPr>
        <p:spPr>
          <a:xfrm>
            <a:off x="8507607"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59" name="object 452"/>
          <p:cNvSpPr/>
          <p:nvPr/>
        </p:nvSpPr>
        <p:spPr>
          <a:xfrm>
            <a:off x="8538088"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60" name="object 453"/>
          <p:cNvSpPr/>
          <p:nvPr/>
        </p:nvSpPr>
        <p:spPr>
          <a:xfrm>
            <a:off x="8489319" y="5607595"/>
            <a:ext cx="1072896" cy="30479"/>
          </a:xfrm>
          <a:prstGeom prst="rect">
            <a:avLst/>
          </a:prstGeom>
          <a:blipFill>
            <a:blip r:embed="rId22" cstate="print"/>
            <a:stretch>
              <a:fillRect/>
            </a:stretch>
          </a:blipFill>
        </p:spPr>
        <p:txBody>
          <a:bodyPr wrap="square" lIns="0" tIns="0" rIns="0" bIns="0" rtlCol="0"/>
          <a:lstStyle/>
          <a:p>
            <a:endParaRPr/>
          </a:p>
        </p:txBody>
      </p:sp>
      <p:sp>
        <p:nvSpPr>
          <p:cNvPr id="861" name="object 454"/>
          <p:cNvSpPr/>
          <p:nvPr/>
        </p:nvSpPr>
        <p:spPr>
          <a:xfrm>
            <a:off x="9543928"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62" name="object 455"/>
          <p:cNvSpPr/>
          <p:nvPr/>
        </p:nvSpPr>
        <p:spPr>
          <a:xfrm>
            <a:off x="9568312" y="56350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63" name="object 456"/>
          <p:cNvSpPr/>
          <p:nvPr/>
        </p:nvSpPr>
        <p:spPr>
          <a:xfrm>
            <a:off x="9610983" y="56350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64" name="object 457"/>
          <p:cNvSpPr/>
          <p:nvPr/>
        </p:nvSpPr>
        <p:spPr>
          <a:xfrm>
            <a:off x="8440552" y="56411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65" name="object 458"/>
          <p:cNvSpPr/>
          <p:nvPr/>
        </p:nvSpPr>
        <p:spPr>
          <a:xfrm>
            <a:off x="8464936" y="56411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66" name="object 459"/>
          <p:cNvSpPr/>
          <p:nvPr/>
        </p:nvSpPr>
        <p:spPr>
          <a:xfrm>
            <a:off x="8483224" y="56411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67" name="object 460"/>
          <p:cNvSpPr/>
          <p:nvPr/>
        </p:nvSpPr>
        <p:spPr>
          <a:xfrm>
            <a:off x="8544183" y="564112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68" name="object 461"/>
          <p:cNvSpPr/>
          <p:nvPr/>
        </p:nvSpPr>
        <p:spPr>
          <a:xfrm>
            <a:off x="9537831" y="564112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69" name="object 462"/>
          <p:cNvSpPr/>
          <p:nvPr/>
        </p:nvSpPr>
        <p:spPr>
          <a:xfrm>
            <a:off x="8434455" y="564721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70" name="object 463"/>
          <p:cNvSpPr/>
          <p:nvPr/>
        </p:nvSpPr>
        <p:spPr>
          <a:xfrm>
            <a:off x="8531992" y="56472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1" name="object 464"/>
          <p:cNvSpPr/>
          <p:nvPr/>
        </p:nvSpPr>
        <p:spPr>
          <a:xfrm>
            <a:off x="9647559" y="564721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2" name="object 465"/>
          <p:cNvSpPr/>
          <p:nvPr/>
        </p:nvSpPr>
        <p:spPr>
          <a:xfrm>
            <a:off x="8538088" y="56594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3" name="object 466"/>
          <p:cNvSpPr/>
          <p:nvPr/>
        </p:nvSpPr>
        <p:spPr>
          <a:xfrm>
            <a:off x="9537831" y="565941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4" name="object 467"/>
          <p:cNvSpPr/>
          <p:nvPr/>
        </p:nvSpPr>
        <p:spPr>
          <a:xfrm>
            <a:off x="8440552" y="56655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5" name="object 468"/>
          <p:cNvSpPr/>
          <p:nvPr/>
        </p:nvSpPr>
        <p:spPr>
          <a:xfrm>
            <a:off x="8458840" y="56716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6" name="object 469"/>
          <p:cNvSpPr/>
          <p:nvPr/>
        </p:nvSpPr>
        <p:spPr>
          <a:xfrm>
            <a:off x="8483224" y="56716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7" name="object 470"/>
          <p:cNvSpPr/>
          <p:nvPr/>
        </p:nvSpPr>
        <p:spPr>
          <a:xfrm>
            <a:off x="8501512" y="56716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8" name="object 471"/>
          <p:cNvSpPr/>
          <p:nvPr/>
        </p:nvSpPr>
        <p:spPr>
          <a:xfrm>
            <a:off x="8525895" y="56716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79" name="object 472"/>
          <p:cNvSpPr/>
          <p:nvPr/>
        </p:nvSpPr>
        <p:spPr>
          <a:xfrm>
            <a:off x="8538088" y="56716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0" name="object 473"/>
          <p:cNvSpPr/>
          <p:nvPr/>
        </p:nvSpPr>
        <p:spPr>
          <a:xfrm>
            <a:off x="8556376" y="5638075"/>
            <a:ext cx="975360" cy="36575"/>
          </a:xfrm>
          <a:prstGeom prst="rect">
            <a:avLst/>
          </a:prstGeom>
          <a:blipFill>
            <a:blip r:embed="rId23" cstate="print"/>
            <a:stretch>
              <a:fillRect/>
            </a:stretch>
          </a:blipFill>
        </p:spPr>
        <p:txBody>
          <a:bodyPr wrap="square" lIns="0" tIns="0" rIns="0" bIns="0" rtlCol="0"/>
          <a:lstStyle/>
          <a:p>
            <a:endParaRPr/>
          </a:p>
        </p:txBody>
      </p:sp>
      <p:sp>
        <p:nvSpPr>
          <p:cNvPr id="881" name="object 474"/>
          <p:cNvSpPr/>
          <p:nvPr/>
        </p:nvSpPr>
        <p:spPr>
          <a:xfrm>
            <a:off x="9495159" y="5671604"/>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882" name="object 475"/>
          <p:cNvSpPr/>
          <p:nvPr/>
        </p:nvSpPr>
        <p:spPr>
          <a:xfrm>
            <a:off x="9513447" y="56716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83" name="object 476"/>
          <p:cNvSpPr/>
          <p:nvPr/>
        </p:nvSpPr>
        <p:spPr>
          <a:xfrm>
            <a:off x="8550280" y="56776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4" name="object 477"/>
          <p:cNvSpPr/>
          <p:nvPr/>
        </p:nvSpPr>
        <p:spPr>
          <a:xfrm>
            <a:off x="8568568" y="56776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5" name="object 478"/>
          <p:cNvSpPr/>
          <p:nvPr/>
        </p:nvSpPr>
        <p:spPr>
          <a:xfrm>
            <a:off x="9531736" y="56776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6" name="object 479"/>
          <p:cNvSpPr/>
          <p:nvPr/>
        </p:nvSpPr>
        <p:spPr>
          <a:xfrm>
            <a:off x="8544183" y="56837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7" name="object 480"/>
          <p:cNvSpPr/>
          <p:nvPr/>
        </p:nvSpPr>
        <p:spPr>
          <a:xfrm>
            <a:off x="8556376" y="56837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88" name="object 481"/>
          <p:cNvSpPr/>
          <p:nvPr/>
        </p:nvSpPr>
        <p:spPr>
          <a:xfrm>
            <a:off x="8580759" y="5674651"/>
            <a:ext cx="890016" cy="12191"/>
          </a:xfrm>
          <a:prstGeom prst="rect">
            <a:avLst/>
          </a:prstGeom>
          <a:blipFill>
            <a:blip r:embed="rId24" cstate="print"/>
            <a:stretch>
              <a:fillRect/>
            </a:stretch>
          </a:blipFill>
        </p:spPr>
        <p:txBody>
          <a:bodyPr wrap="square" lIns="0" tIns="0" rIns="0" bIns="0" rtlCol="0"/>
          <a:lstStyle/>
          <a:p>
            <a:endParaRPr/>
          </a:p>
        </p:txBody>
      </p:sp>
      <p:sp>
        <p:nvSpPr>
          <p:cNvPr id="889" name="object 482"/>
          <p:cNvSpPr/>
          <p:nvPr/>
        </p:nvSpPr>
        <p:spPr>
          <a:xfrm>
            <a:off x="9464680" y="56837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90" name="object 483"/>
          <p:cNvSpPr/>
          <p:nvPr/>
        </p:nvSpPr>
        <p:spPr>
          <a:xfrm>
            <a:off x="9641464" y="56837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91" name="object 484"/>
          <p:cNvSpPr/>
          <p:nvPr/>
        </p:nvSpPr>
        <p:spPr>
          <a:xfrm>
            <a:off x="8568568" y="56898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92" name="object 485"/>
          <p:cNvSpPr/>
          <p:nvPr/>
        </p:nvSpPr>
        <p:spPr>
          <a:xfrm>
            <a:off x="9446392" y="56898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93" name="object 486"/>
          <p:cNvSpPr/>
          <p:nvPr/>
        </p:nvSpPr>
        <p:spPr>
          <a:xfrm>
            <a:off x="9464680" y="56898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94" name="object 487"/>
          <p:cNvSpPr/>
          <p:nvPr/>
        </p:nvSpPr>
        <p:spPr>
          <a:xfrm>
            <a:off x="9641464" y="56898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95" name="object 488"/>
          <p:cNvSpPr/>
          <p:nvPr/>
        </p:nvSpPr>
        <p:spPr>
          <a:xfrm>
            <a:off x="8580759" y="56959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96" name="object 489"/>
          <p:cNvSpPr/>
          <p:nvPr/>
        </p:nvSpPr>
        <p:spPr>
          <a:xfrm>
            <a:off x="8599047" y="5686844"/>
            <a:ext cx="835152" cy="12191"/>
          </a:xfrm>
          <a:prstGeom prst="rect">
            <a:avLst/>
          </a:prstGeom>
          <a:blipFill>
            <a:blip r:embed="rId25" cstate="print"/>
            <a:stretch>
              <a:fillRect/>
            </a:stretch>
          </a:blipFill>
        </p:spPr>
        <p:txBody>
          <a:bodyPr wrap="square" lIns="0" tIns="0" rIns="0" bIns="0" rtlCol="0"/>
          <a:lstStyle/>
          <a:p>
            <a:endParaRPr/>
          </a:p>
        </p:txBody>
      </p:sp>
      <p:sp>
        <p:nvSpPr>
          <p:cNvPr id="897" name="object 490"/>
          <p:cNvSpPr/>
          <p:nvPr/>
        </p:nvSpPr>
        <p:spPr>
          <a:xfrm>
            <a:off x="9428104" y="56959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898" name="object 491"/>
          <p:cNvSpPr/>
          <p:nvPr/>
        </p:nvSpPr>
        <p:spPr>
          <a:xfrm>
            <a:off x="9647559" y="56959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899" name="object 492"/>
          <p:cNvSpPr/>
          <p:nvPr/>
        </p:nvSpPr>
        <p:spPr>
          <a:xfrm>
            <a:off x="9464680" y="57020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00" name="object 493"/>
          <p:cNvSpPr/>
          <p:nvPr/>
        </p:nvSpPr>
        <p:spPr>
          <a:xfrm>
            <a:off x="9476871" y="57020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01" name="object 494"/>
          <p:cNvSpPr/>
          <p:nvPr/>
        </p:nvSpPr>
        <p:spPr>
          <a:xfrm>
            <a:off x="9604888" y="57020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02" name="object 495"/>
          <p:cNvSpPr/>
          <p:nvPr/>
        </p:nvSpPr>
        <p:spPr>
          <a:xfrm>
            <a:off x="9641464" y="57020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03" name="object 496"/>
          <p:cNvSpPr/>
          <p:nvPr/>
        </p:nvSpPr>
        <p:spPr>
          <a:xfrm>
            <a:off x="9428104" y="57081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04" name="object 497"/>
          <p:cNvSpPr/>
          <p:nvPr/>
        </p:nvSpPr>
        <p:spPr>
          <a:xfrm>
            <a:off x="9452488" y="57081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05" name="object 498"/>
          <p:cNvSpPr/>
          <p:nvPr/>
        </p:nvSpPr>
        <p:spPr>
          <a:xfrm>
            <a:off x="9543928" y="57081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06" name="object 499"/>
          <p:cNvSpPr/>
          <p:nvPr/>
        </p:nvSpPr>
        <p:spPr>
          <a:xfrm>
            <a:off x="8483224" y="57142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07" name="object 500"/>
          <p:cNvSpPr/>
          <p:nvPr/>
        </p:nvSpPr>
        <p:spPr>
          <a:xfrm>
            <a:off x="8495416" y="57142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08" name="object 501"/>
          <p:cNvSpPr/>
          <p:nvPr/>
        </p:nvSpPr>
        <p:spPr>
          <a:xfrm>
            <a:off x="8544183" y="57142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09" name="object 502"/>
          <p:cNvSpPr/>
          <p:nvPr/>
        </p:nvSpPr>
        <p:spPr>
          <a:xfrm>
            <a:off x="9623176" y="57142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10" name="object 503"/>
          <p:cNvSpPr/>
          <p:nvPr/>
        </p:nvSpPr>
        <p:spPr>
          <a:xfrm>
            <a:off x="9696328" y="57142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11" name="object 504"/>
          <p:cNvSpPr/>
          <p:nvPr/>
        </p:nvSpPr>
        <p:spPr>
          <a:xfrm>
            <a:off x="9604888" y="57203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12" name="object 505"/>
          <p:cNvSpPr/>
          <p:nvPr/>
        </p:nvSpPr>
        <p:spPr>
          <a:xfrm>
            <a:off x="8599047" y="5699035"/>
            <a:ext cx="822960" cy="30479"/>
          </a:xfrm>
          <a:prstGeom prst="rect">
            <a:avLst/>
          </a:prstGeom>
          <a:blipFill>
            <a:blip r:embed="rId26" cstate="print"/>
            <a:stretch>
              <a:fillRect/>
            </a:stretch>
          </a:blipFill>
        </p:spPr>
        <p:txBody>
          <a:bodyPr wrap="square" lIns="0" tIns="0" rIns="0" bIns="0" rtlCol="0"/>
          <a:lstStyle/>
          <a:p>
            <a:endParaRPr/>
          </a:p>
        </p:txBody>
      </p:sp>
      <p:sp>
        <p:nvSpPr>
          <p:cNvPr id="913" name="object 506"/>
          <p:cNvSpPr/>
          <p:nvPr/>
        </p:nvSpPr>
        <p:spPr>
          <a:xfrm>
            <a:off x="9403719" y="57264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14" name="object 507"/>
          <p:cNvSpPr/>
          <p:nvPr/>
        </p:nvSpPr>
        <p:spPr>
          <a:xfrm>
            <a:off x="9598792" y="57325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15" name="object 508"/>
          <p:cNvSpPr/>
          <p:nvPr/>
        </p:nvSpPr>
        <p:spPr>
          <a:xfrm>
            <a:off x="8544183" y="57386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16" name="object 509"/>
          <p:cNvSpPr/>
          <p:nvPr/>
        </p:nvSpPr>
        <p:spPr>
          <a:xfrm>
            <a:off x="8611240" y="57386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17" name="object 510"/>
          <p:cNvSpPr/>
          <p:nvPr/>
        </p:nvSpPr>
        <p:spPr>
          <a:xfrm>
            <a:off x="9367143" y="57386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18" name="object 511"/>
          <p:cNvSpPr/>
          <p:nvPr/>
        </p:nvSpPr>
        <p:spPr>
          <a:xfrm>
            <a:off x="9379336" y="57386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19" name="object 512"/>
          <p:cNvSpPr/>
          <p:nvPr/>
        </p:nvSpPr>
        <p:spPr>
          <a:xfrm>
            <a:off x="9391528" y="57386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0" name="object 513"/>
          <p:cNvSpPr/>
          <p:nvPr/>
        </p:nvSpPr>
        <p:spPr>
          <a:xfrm>
            <a:off x="8599047" y="57447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1" name="object 514"/>
          <p:cNvSpPr/>
          <p:nvPr/>
        </p:nvSpPr>
        <p:spPr>
          <a:xfrm>
            <a:off x="8635624" y="57447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2" name="object 515"/>
          <p:cNvSpPr/>
          <p:nvPr/>
        </p:nvSpPr>
        <p:spPr>
          <a:xfrm>
            <a:off x="8635624" y="5729516"/>
            <a:ext cx="713231" cy="18287"/>
          </a:xfrm>
          <a:prstGeom prst="rect">
            <a:avLst/>
          </a:prstGeom>
          <a:blipFill>
            <a:blip r:embed="rId27" cstate="print"/>
            <a:stretch>
              <a:fillRect/>
            </a:stretch>
          </a:blipFill>
        </p:spPr>
        <p:txBody>
          <a:bodyPr wrap="square" lIns="0" tIns="0" rIns="0" bIns="0" rtlCol="0"/>
          <a:lstStyle/>
          <a:p>
            <a:endParaRPr/>
          </a:p>
        </p:txBody>
      </p:sp>
      <p:sp>
        <p:nvSpPr>
          <p:cNvPr id="923" name="object 516"/>
          <p:cNvSpPr/>
          <p:nvPr/>
        </p:nvSpPr>
        <p:spPr>
          <a:xfrm>
            <a:off x="9318376" y="57447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4" name="object 517"/>
          <p:cNvSpPr/>
          <p:nvPr/>
        </p:nvSpPr>
        <p:spPr>
          <a:xfrm>
            <a:off x="9330568" y="57447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5" name="object 518"/>
          <p:cNvSpPr/>
          <p:nvPr/>
        </p:nvSpPr>
        <p:spPr>
          <a:xfrm>
            <a:off x="9586600" y="57447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26" name="object 519"/>
          <p:cNvSpPr/>
          <p:nvPr/>
        </p:nvSpPr>
        <p:spPr>
          <a:xfrm>
            <a:off x="9293992" y="57508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7" name="object 520"/>
          <p:cNvSpPr/>
          <p:nvPr/>
        </p:nvSpPr>
        <p:spPr>
          <a:xfrm>
            <a:off x="9312280" y="57508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28" name="object 521"/>
          <p:cNvSpPr/>
          <p:nvPr/>
        </p:nvSpPr>
        <p:spPr>
          <a:xfrm>
            <a:off x="9379336" y="57508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29" name="object 522"/>
          <p:cNvSpPr/>
          <p:nvPr/>
        </p:nvSpPr>
        <p:spPr>
          <a:xfrm>
            <a:off x="8666104" y="5747804"/>
            <a:ext cx="615695" cy="12191"/>
          </a:xfrm>
          <a:prstGeom prst="rect">
            <a:avLst/>
          </a:prstGeom>
          <a:blipFill>
            <a:blip r:embed="rId28" cstate="print"/>
            <a:stretch>
              <a:fillRect/>
            </a:stretch>
          </a:blipFill>
        </p:spPr>
        <p:txBody>
          <a:bodyPr wrap="square" lIns="0" tIns="0" rIns="0" bIns="0" rtlCol="0"/>
          <a:lstStyle/>
          <a:p>
            <a:endParaRPr/>
          </a:p>
        </p:txBody>
      </p:sp>
      <p:sp>
        <p:nvSpPr>
          <p:cNvPr id="930" name="object 523"/>
          <p:cNvSpPr/>
          <p:nvPr/>
        </p:nvSpPr>
        <p:spPr>
          <a:xfrm>
            <a:off x="9269607" y="57569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31" name="object 524"/>
          <p:cNvSpPr/>
          <p:nvPr/>
        </p:nvSpPr>
        <p:spPr>
          <a:xfrm>
            <a:off x="9306183" y="57569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32" name="object 525"/>
          <p:cNvSpPr/>
          <p:nvPr/>
        </p:nvSpPr>
        <p:spPr>
          <a:xfrm>
            <a:off x="9354952" y="57569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33" name="object 526"/>
          <p:cNvSpPr/>
          <p:nvPr/>
        </p:nvSpPr>
        <p:spPr>
          <a:xfrm>
            <a:off x="9580504" y="57569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34" name="object 527"/>
          <p:cNvSpPr/>
          <p:nvPr/>
        </p:nvSpPr>
        <p:spPr>
          <a:xfrm>
            <a:off x="8641719" y="576304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35" name="object 528"/>
          <p:cNvSpPr/>
          <p:nvPr/>
        </p:nvSpPr>
        <p:spPr>
          <a:xfrm>
            <a:off x="9361047" y="57630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36" name="object 529"/>
          <p:cNvSpPr/>
          <p:nvPr/>
        </p:nvSpPr>
        <p:spPr>
          <a:xfrm>
            <a:off x="9373240" y="57630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37" name="object 530"/>
          <p:cNvSpPr/>
          <p:nvPr/>
        </p:nvSpPr>
        <p:spPr>
          <a:xfrm>
            <a:off x="8635624" y="57691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38" name="object 531"/>
          <p:cNvSpPr/>
          <p:nvPr/>
        </p:nvSpPr>
        <p:spPr>
          <a:xfrm>
            <a:off x="9269607" y="57691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39" name="object 532"/>
          <p:cNvSpPr/>
          <p:nvPr/>
        </p:nvSpPr>
        <p:spPr>
          <a:xfrm>
            <a:off x="9287895" y="57691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0" name="object 533"/>
          <p:cNvSpPr/>
          <p:nvPr/>
        </p:nvSpPr>
        <p:spPr>
          <a:xfrm>
            <a:off x="9348855" y="57691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1" name="object 534"/>
          <p:cNvSpPr/>
          <p:nvPr/>
        </p:nvSpPr>
        <p:spPr>
          <a:xfrm>
            <a:off x="8653912" y="5759996"/>
            <a:ext cx="603503" cy="18287"/>
          </a:xfrm>
          <a:prstGeom prst="rect">
            <a:avLst/>
          </a:prstGeom>
          <a:blipFill>
            <a:blip r:embed="rId29" cstate="print"/>
            <a:stretch>
              <a:fillRect/>
            </a:stretch>
          </a:blipFill>
        </p:spPr>
        <p:txBody>
          <a:bodyPr wrap="square" lIns="0" tIns="0" rIns="0" bIns="0" rtlCol="0"/>
          <a:lstStyle/>
          <a:p>
            <a:endParaRPr/>
          </a:p>
        </p:txBody>
      </p:sp>
      <p:sp>
        <p:nvSpPr>
          <p:cNvPr id="942" name="object 535"/>
          <p:cNvSpPr/>
          <p:nvPr/>
        </p:nvSpPr>
        <p:spPr>
          <a:xfrm>
            <a:off x="9214743" y="57752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3" name="object 536"/>
          <p:cNvSpPr/>
          <p:nvPr/>
        </p:nvSpPr>
        <p:spPr>
          <a:xfrm>
            <a:off x="9324471" y="577523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44" name="object 537"/>
          <p:cNvSpPr/>
          <p:nvPr/>
        </p:nvSpPr>
        <p:spPr>
          <a:xfrm>
            <a:off x="9574407" y="57752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5" name="object 538"/>
          <p:cNvSpPr/>
          <p:nvPr/>
        </p:nvSpPr>
        <p:spPr>
          <a:xfrm>
            <a:off x="8769736" y="57813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6" name="object 539"/>
          <p:cNvSpPr/>
          <p:nvPr/>
        </p:nvSpPr>
        <p:spPr>
          <a:xfrm>
            <a:off x="9348855" y="57813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7" name="object 540"/>
          <p:cNvSpPr/>
          <p:nvPr/>
        </p:nvSpPr>
        <p:spPr>
          <a:xfrm>
            <a:off x="9367143" y="57813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8" name="object 541"/>
          <p:cNvSpPr/>
          <p:nvPr/>
        </p:nvSpPr>
        <p:spPr>
          <a:xfrm>
            <a:off x="8733159" y="57874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49" name="object 542"/>
          <p:cNvSpPr/>
          <p:nvPr/>
        </p:nvSpPr>
        <p:spPr>
          <a:xfrm>
            <a:off x="8751447" y="57874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0" name="object 543"/>
          <p:cNvSpPr/>
          <p:nvPr/>
        </p:nvSpPr>
        <p:spPr>
          <a:xfrm>
            <a:off x="8781928" y="57935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1" name="object 544"/>
          <p:cNvSpPr/>
          <p:nvPr/>
        </p:nvSpPr>
        <p:spPr>
          <a:xfrm>
            <a:off x="8781928" y="5778284"/>
            <a:ext cx="438911" cy="18287"/>
          </a:xfrm>
          <a:prstGeom prst="rect">
            <a:avLst/>
          </a:prstGeom>
          <a:blipFill>
            <a:blip r:embed="rId30" cstate="print"/>
            <a:stretch>
              <a:fillRect/>
            </a:stretch>
          </a:blipFill>
        </p:spPr>
        <p:txBody>
          <a:bodyPr wrap="square" lIns="0" tIns="0" rIns="0" bIns="0" rtlCol="0"/>
          <a:lstStyle/>
          <a:p>
            <a:endParaRPr/>
          </a:p>
        </p:txBody>
      </p:sp>
      <p:sp>
        <p:nvSpPr>
          <p:cNvPr id="952" name="object 545"/>
          <p:cNvSpPr/>
          <p:nvPr/>
        </p:nvSpPr>
        <p:spPr>
          <a:xfrm>
            <a:off x="9208647" y="57935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3" name="object 546"/>
          <p:cNvSpPr/>
          <p:nvPr/>
        </p:nvSpPr>
        <p:spPr>
          <a:xfrm>
            <a:off x="9342759" y="57935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4" name="object 547"/>
          <p:cNvSpPr/>
          <p:nvPr/>
        </p:nvSpPr>
        <p:spPr>
          <a:xfrm>
            <a:off x="8708776" y="57996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5" name="object 548"/>
          <p:cNvSpPr/>
          <p:nvPr/>
        </p:nvSpPr>
        <p:spPr>
          <a:xfrm>
            <a:off x="8727064" y="57996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6" name="object 549"/>
          <p:cNvSpPr/>
          <p:nvPr/>
        </p:nvSpPr>
        <p:spPr>
          <a:xfrm>
            <a:off x="8757543" y="57996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57" name="object 550"/>
          <p:cNvSpPr/>
          <p:nvPr/>
        </p:nvSpPr>
        <p:spPr>
          <a:xfrm>
            <a:off x="9135495" y="57996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58" name="object 551"/>
          <p:cNvSpPr/>
          <p:nvPr/>
        </p:nvSpPr>
        <p:spPr>
          <a:xfrm>
            <a:off x="9147688" y="5799620"/>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959" name="object 552"/>
          <p:cNvSpPr/>
          <p:nvPr/>
        </p:nvSpPr>
        <p:spPr>
          <a:xfrm>
            <a:off x="9172071" y="57996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60" name="object 553"/>
          <p:cNvSpPr/>
          <p:nvPr/>
        </p:nvSpPr>
        <p:spPr>
          <a:xfrm>
            <a:off x="9184264" y="5799620"/>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961" name="object 554"/>
          <p:cNvSpPr/>
          <p:nvPr/>
        </p:nvSpPr>
        <p:spPr>
          <a:xfrm>
            <a:off x="9574407" y="57996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62" name="object 555"/>
          <p:cNvSpPr/>
          <p:nvPr/>
        </p:nvSpPr>
        <p:spPr>
          <a:xfrm>
            <a:off x="8800216" y="5796571"/>
            <a:ext cx="310896" cy="12191"/>
          </a:xfrm>
          <a:prstGeom prst="rect">
            <a:avLst/>
          </a:prstGeom>
          <a:blipFill>
            <a:blip r:embed="rId31" cstate="print"/>
            <a:stretch>
              <a:fillRect/>
            </a:stretch>
          </a:blipFill>
        </p:spPr>
        <p:txBody>
          <a:bodyPr wrap="square" lIns="0" tIns="0" rIns="0" bIns="0" rtlCol="0"/>
          <a:lstStyle/>
          <a:p>
            <a:endParaRPr/>
          </a:p>
        </p:txBody>
      </p:sp>
      <p:sp>
        <p:nvSpPr>
          <p:cNvPr id="963" name="object 556"/>
          <p:cNvSpPr/>
          <p:nvPr/>
        </p:nvSpPr>
        <p:spPr>
          <a:xfrm>
            <a:off x="9105016" y="58057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64" name="object 557"/>
          <p:cNvSpPr/>
          <p:nvPr/>
        </p:nvSpPr>
        <p:spPr>
          <a:xfrm>
            <a:off x="9117207" y="58057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65" name="object 558"/>
          <p:cNvSpPr/>
          <p:nvPr/>
        </p:nvSpPr>
        <p:spPr>
          <a:xfrm>
            <a:off x="8794119" y="581181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66" name="object 559"/>
          <p:cNvSpPr/>
          <p:nvPr/>
        </p:nvSpPr>
        <p:spPr>
          <a:xfrm>
            <a:off x="9123304" y="58118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67" name="object 560"/>
          <p:cNvSpPr/>
          <p:nvPr/>
        </p:nvSpPr>
        <p:spPr>
          <a:xfrm>
            <a:off x="8800216" y="5808763"/>
            <a:ext cx="310896" cy="12191"/>
          </a:xfrm>
          <a:prstGeom prst="rect">
            <a:avLst/>
          </a:prstGeom>
          <a:blipFill>
            <a:blip r:embed="rId32" cstate="print"/>
            <a:stretch>
              <a:fillRect/>
            </a:stretch>
          </a:blipFill>
        </p:spPr>
        <p:txBody>
          <a:bodyPr wrap="square" lIns="0" tIns="0" rIns="0" bIns="0" rtlCol="0"/>
          <a:lstStyle/>
          <a:p>
            <a:endParaRPr/>
          </a:p>
        </p:txBody>
      </p:sp>
      <p:sp>
        <p:nvSpPr>
          <p:cNvPr id="968" name="object 561"/>
          <p:cNvSpPr/>
          <p:nvPr/>
        </p:nvSpPr>
        <p:spPr>
          <a:xfrm>
            <a:off x="9105016" y="58179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69" name="object 562"/>
          <p:cNvSpPr/>
          <p:nvPr/>
        </p:nvSpPr>
        <p:spPr>
          <a:xfrm>
            <a:off x="9135495" y="58179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0" name="object 563"/>
          <p:cNvSpPr/>
          <p:nvPr/>
        </p:nvSpPr>
        <p:spPr>
          <a:xfrm>
            <a:off x="8769736" y="58240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71" name="object 564"/>
          <p:cNvSpPr/>
          <p:nvPr/>
        </p:nvSpPr>
        <p:spPr>
          <a:xfrm>
            <a:off x="9117207" y="58240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2" name="object 565"/>
          <p:cNvSpPr/>
          <p:nvPr/>
        </p:nvSpPr>
        <p:spPr>
          <a:xfrm>
            <a:off x="9153783" y="58240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3" name="object 566"/>
          <p:cNvSpPr/>
          <p:nvPr/>
        </p:nvSpPr>
        <p:spPr>
          <a:xfrm>
            <a:off x="8788024" y="58300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74" name="object 567"/>
          <p:cNvSpPr/>
          <p:nvPr/>
        </p:nvSpPr>
        <p:spPr>
          <a:xfrm>
            <a:off x="9111112" y="58300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5" name="object 568"/>
          <p:cNvSpPr/>
          <p:nvPr/>
        </p:nvSpPr>
        <p:spPr>
          <a:xfrm>
            <a:off x="9123304" y="58300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6" name="object 569"/>
          <p:cNvSpPr/>
          <p:nvPr/>
        </p:nvSpPr>
        <p:spPr>
          <a:xfrm>
            <a:off x="9135495" y="58300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77" name="object 570"/>
          <p:cNvSpPr/>
          <p:nvPr/>
        </p:nvSpPr>
        <p:spPr>
          <a:xfrm>
            <a:off x="9208647" y="58300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78" name="object 571"/>
          <p:cNvSpPr/>
          <p:nvPr/>
        </p:nvSpPr>
        <p:spPr>
          <a:xfrm>
            <a:off x="8739255" y="58361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79" name="object 572"/>
          <p:cNvSpPr/>
          <p:nvPr/>
        </p:nvSpPr>
        <p:spPr>
          <a:xfrm>
            <a:off x="8800216" y="58361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0" name="object 573"/>
          <p:cNvSpPr/>
          <p:nvPr/>
        </p:nvSpPr>
        <p:spPr>
          <a:xfrm>
            <a:off x="8812407" y="58361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1" name="object 574"/>
          <p:cNvSpPr/>
          <p:nvPr/>
        </p:nvSpPr>
        <p:spPr>
          <a:xfrm>
            <a:off x="9141592" y="58361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82" name="object 575"/>
          <p:cNvSpPr/>
          <p:nvPr/>
        </p:nvSpPr>
        <p:spPr>
          <a:xfrm>
            <a:off x="9172071" y="58361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3" name="object 576"/>
          <p:cNvSpPr/>
          <p:nvPr/>
        </p:nvSpPr>
        <p:spPr>
          <a:xfrm>
            <a:off x="9537831" y="583619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4" name="object 577"/>
          <p:cNvSpPr/>
          <p:nvPr/>
        </p:nvSpPr>
        <p:spPr>
          <a:xfrm>
            <a:off x="9159880" y="58422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5" name="object 578"/>
          <p:cNvSpPr/>
          <p:nvPr/>
        </p:nvSpPr>
        <p:spPr>
          <a:xfrm>
            <a:off x="9190359" y="58422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6" name="object 579"/>
          <p:cNvSpPr/>
          <p:nvPr/>
        </p:nvSpPr>
        <p:spPr>
          <a:xfrm>
            <a:off x="8824600" y="5820956"/>
            <a:ext cx="310896" cy="30479"/>
          </a:xfrm>
          <a:prstGeom prst="rect">
            <a:avLst/>
          </a:prstGeom>
          <a:blipFill>
            <a:blip r:embed="rId33" cstate="print"/>
            <a:stretch>
              <a:fillRect/>
            </a:stretch>
          </a:blipFill>
        </p:spPr>
        <p:txBody>
          <a:bodyPr wrap="square" lIns="0" tIns="0" rIns="0" bIns="0" rtlCol="0"/>
          <a:lstStyle/>
          <a:p>
            <a:endParaRPr/>
          </a:p>
        </p:txBody>
      </p:sp>
      <p:sp>
        <p:nvSpPr>
          <p:cNvPr id="987" name="object 580"/>
          <p:cNvSpPr/>
          <p:nvPr/>
        </p:nvSpPr>
        <p:spPr>
          <a:xfrm>
            <a:off x="9007480" y="58483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88" name="object 581"/>
          <p:cNvSpPr/>
          <p:nvPr/>
        </p:nvSpPr>
        <p:spPr>
          <a:xfrm>
            <a:off x="9123304" y="58483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89" name="object 582"/>
          <p:cNvSpPr/>
          <p:nvPr/>
        </p:nvSpPr>
        <p:spPr>
          <a:xfrm>
            <a:off x="9147688" y="58483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990" name="object 583"/>
          <p:cNvSpPr/>
          <p:nvPr/>
        </p:nvSpPr>
        <p:spPr>
          <a:xfrm>
            <a:off x="9165976" y="58483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991" name="object 584"/>
          <p:cNvSpPr/>
          <p:nvPr/>
        </p:nvSpPr>
        <p:spPr>
          <a:xfrm>
            <a:off x="9178168" y="58483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992" name="object 585"/>
          <p:cNvSpPr/>
          <p:nvPr/>
        </p:nvSpPr>
        <p:spPr>
          <a:xfrm>
            <a:off x="9208647" y="58483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93" name="object 586"/>
          <p:cNvSpPr/>
          <p:nvPr/>
        </p:nvSpPr>
        <p:spPr>
          <a:xfrm>
            <a:off x="8830695" y="5845339"/>
            <a:ext cx="286511" cy="12191"/>
          </a:xfrm>
          <a:prstGeom prst="rect">
            <a:avLst/>
          </a:prstGeom>
          <a:blipFill>
            <a:blip r:embed="rId34" cstate="print"/>
            <a:stretch>
              <a:fillRect/>
            </a:stretch>
          </a:blipFill>
        </p:spPr>
        <p:txBody>
          <a:bodyPr wrap="square" lIns="0" tIns="0" rIns="0" bIns="0" rtlCol="0"/>
          <a:lstStyle/>
          <a:p>
            <a:endParaRPr/>
          </a:p>
        </p:txBody>
      </p:sp>
      <p:sp>
        <p:nvSpPr>
          <p:cNvPr id="994" name="object 587"/>
          <p:cNvSpPr/>
          <p:nvPr/>
        </p:nvSpPr>
        <p:spPr>
          <a:xfrm>
            <a:off x="9007480" y="5854484"/>
            <a:ext cx="6350" cy="0"/>
          </a:xfrm>
          <a:custGeom>
            <a:avLst/>
            <a:gdLst/>
            <a:ahLst/>
            <a:cxnLst/>
            <a:rect l="l" t="t" r="r" b="b"/>
            <a:pathLst>
              <a:path w="6350">
                <a:moveTo>
                  <a:pt x="0" y="0"/>
                </a:moveTo>
                <a:lnTo>
                  <a:pt x="6095" y="0"/>
                </a:lnTo>
              </a:path>
            </a:pathLst>
          </a:custGeom>
          <a:ln w="6095">
            <a:solidFill>
              <a:srgbClr val="E7E6E7"/>
            </a:solidFill>
          </a:ln>
        </p:spPr>
        <p:txBody>
          <a:bodyPr wrap="square" lIns="0" tIns="0" rIns="0" bIns="0" rtlCol="0"/>
          <a:lstStyle/>
          <a:p>
            <a:endParaRPr/>
          </a:p>
        </p:txBody>
      </p:sp>
      <p:sp>
        <p:nvSpPr>
          <p:cNvPr id="995" name="object 588"/>
          <p:cNvSpPr/>
          <p:nvPr/>
        </p:nvSpPr>
        <p:spPr>
          <a:xfrm>
            <a:off x="9147688" y="58544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96" name="object 589"/>
          <p:cNvSpPr/>
          <p:nvPr/>
        </p:nvSpPr>
        <p:spPr>
          <a:xfrm>
            <a:off x="9159880" y="58544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97" name="object 590"/>
          <p:cNvSpPr/>
          <p:nvPr/>
        </p:nvSpPr>
        <p:spPr>
          <a:xfrm>
            <a:off x="9172071" y="5854484"/>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998" name="object 591"/>
          <p:cNvSpPr/>
          <p:nvPr/>
        </p:nvSpPr>
        <p:spPr>
          <a:xfrm>
            <a:off x="9184264" y="58544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999" name="object 592"/>
          <p:cNvSpPr/>
          <p:nvPr/>
        </p:nvSpPr>
        <p:spPr>
          <a:xfrm>
            <a:off x="8769736" y="58605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00" name="object 593"/>
          <p:cNvSpPr/>
          <p:nvPr/>
        </p:nvSpPr>
        <p:spPr>
          <a:xfrm>
            <a:off x="8794119" y="58605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01" name="object 594"/>
          <p:cNvSpPr/>
          <p:nvPr/>
        </p:nvSpPr>
        <p:spPr>
          <a:xfrm>
            <a:off x="8842888" y="58605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02" name="object 595"/>
          <p:cNvSpPr/>
          <p:nvPr/>
        </p:nvSpPr>
        <p:spPr>
          <a:xfrm>
            <a:off x="9165976" y="58605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03" name="object 596"/>
          <p:cNvSpPr/>
          <p:nvPr/>
        </p:nvSpPr>
        <p:spPr>
          <a:xfrm>
            <a:off x="9190359" y="58605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04" name="object 597"/>
          <p:cNvSpPr/>
          <p:nvPr/>
        </p:nvSpPr>
        <p:spPr>
          <a:xfrm>
            <a:off x="9208647" y="58605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05" name="object 598"/>
          <p:cNvSpPr/>
          <p:nvPr/>
        </p:nvSpPr>
        <p:spPr>
          <a:xfrm>
            <a:off x="9550024" y="58605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06" name="object 599"/>
          <p:cNvSpPr/>
          <p:nvPr/>
        </p:nvSpPr>
        <p:spPr>
          <a:xfrm>
            <a:off x="9568312" y="58605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07" name="object 600"/>
          <p:cNvSpPr/>
          <p:nvPr/>
        </p:nvSpPr>
        <p:spPr>
          <a:xfrm>
            <a:off x="8781928" y="58666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08" name="object 601"/>
          <p:cNvSpPr/>
          <p:nvPr/>
        </p:nvSpPr>
        <p:spPr>
          <a:xfrm>
            <a:off x="8824600" y="5851435"/>
            <a:ext cx="323087" cy="18287"/>
          </a:xfrm>
          <a:prstGeom prst="rect">
            <a:avLst/>
          </a:prstGeom>
          <a:blipFill>
            <a:blip r:embed="rId35" cstate="print"/>
            <a:stretch>
              <a:fillRect/>
            </a:stretch>
          </a:blipFill>
        </p:spPr>
        <p:txBody>
          <a:bodyPr wrap="square" lIns="0" tIns="0" rIns="0" bIns="0" rtlCol="0"/>
          <a:lstStyle/>
          <a:p>
            <a:endParaRPr/>
          </a:p>
        </p:txBody>
      </p:sp>
      <p:sp>
        <p:nvSpPr>
          <p:cNvPr id="1009" name="object 602"/>
          <p:cNvSpPr/>
          <p:nvPr/>
        </p:nvSpPr>
        <p:spPr>
          <a:xfrm>
            <a:off x="8842888" y="58666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10" name="object 603"/>
          <p:cNvSpPr/>
          <p:nvPr/>
        </p:nvSpPr>
        <p:spPr>
          <a:xfrm>
            <a:off x="9025768" y="58666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11" name="object 604"/>
          <p:cNvSpPr/>
          <p:nvPr/>
        </p:nvSpPr>
        <p:spPr>
          <a:xfrm>
            <a:off x="8855080" y="5839244"/>
            <a:ext cx="359663" cy="30479"/>
          </a:xfrm>
          <a:prstGeom prst="rect">
            <a:avLst/>
          </a:prstGeom>
          <a:blipFill>
            <a:blip r:embed="rId36" cstate="print"/>
            <a:stretch>
              <a:fillRect/>
            </a:stretch>
          </a:blipFill>
        </p:spPr>
        <p:txBody>
          <a:bodyPr wrap="square" lIns="0" tIns="0" rIns="0" bIns="0" rtlCol="0"/>
          <a:lstStyle/>
          <a:p>
            <a:endParaRPr/>
          </a:p>
        </p:txBody>
      </p:sp>
      <p:sp>
        <p:nvSpPr>
          <p:cNvPr id="1012" name="object 605"/>
          <p:cNvSpPr/>
          <p:nvPr/>
        </p:nvSpPr>
        <p:spPr>
          <a:xfrm>
            <a:off x="9196455" y="58666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13" name="object 606"/>
          <p:cNvSpPr/>
          <p:nvPr/>
        </p:nvSpPr>
        <p:spPr>
          <a:xfrm>
            <a:off x="9513447" y="58666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14" name="object 607"/>
          <p:cNvSpPr/>
          <p:nvPr/>
        </p:nvSpPr>
        <p:spPr>
          <a:xfrm>
            <a:off x="8800216"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15" name="object 608"/>
          <p:cNvSpPr/>
          <p:nvPr/>
        </p:nvSpPr>
        <p:spPr>
          <a:xfrm>
            <a:off x="8812407"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16" name="object 609"/>
          <p:cNvSpPr/>
          <p:nvPr/>
        </p:nvSpPr>
        <p:spPr>
          <a:xfrm>
            <a:off x="8830695"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17" name="object 610"/>
          <p:cNvSpPr/>
          <p:nvPr/>
        </p:nvSpPr>
        <p:spPr>
          <a:xfrm>
            <a:off x="9019671"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18" name="object 611"/>
          <p:cNvSpPr/>
          <p:nvPr/>
        </p:nvSpPr>
        <p:spPr>
          <a:xfrm>
            <a:off x="9184264" y="58727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19" name="object 612"/>
          <p:cNvSpPr/>
          <p:nvPr/>
        </p:nvSpPr>
        <p:spPr>
          <a:xfrm>
            <a:off x="9519543"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20" name="object 613"/>
          <p:cNvSpPr/>
          <p:nvPr/>
        </p:nvSpPr>
        <p:spPr>
          <a:xfrm>
            <a:off x="9537831" y="587277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21" name="object 614"/>
          <p:cNvSpPr/>
          <p:nvPr/>
        </p:nvSpPr>
        <p:spPr>
          <a:xfrm>
            <a:off x="8800216" y="58788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22" name="object 615"/>
          <p:cNvSpPr/>
          <p:nvPr/>
        </p:nvSpPr>
        <p:spPr>
          <a:xfrm>
            <a:off x="8830695" y="58788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23" name="object 616"/>
          <p:cNvSpPr/>
          <p:nvPr/>
        </p:nvSpPr>
        <p:spPr>
          <a:xfrm>
            <a:off x="9019671" y="58788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24" name="object 617"/>
          <p:cNvSpPr/>
          <p:nvPr/>
        </p:nvSpPr>
        <p:spPr>
          <a:xfrm>
            <a:off x="9031864" y="58788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25" name="object 618"/>
          <p:cNvSpPr/>
          <p:nvPr/>
        </p:nvSpPr>
        <p:spPr>
          <a:xfrm>
            <a:off x="9214743" y="58788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26" name="object 619"/>
          <p:cNvSpPr/>
          <p:nvPr/>
        </p:nvSpPr>
        <p:spPr>
          <a:xfrm>
            <a:off x="9513447" y="58788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27" name="object 620"/>
          <p:cNvSpPr/>
          <p:nvPr/>
        </p:nvSpPr>
        <p:spPr>
          <a:xfrm>
            <a:off x="9537831" y="58788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28" name="object 621"/>
          <p:cNvSpPr/>
          <p:nvPr/>
        </p:nvSpPr>
        <p:spPr>
          <a:xfrm>
            <a:off x="8806312" y="58849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29" name="object 622"/>
          <p:cNvSpPr/>
          <p:nvPr/>
        </p:nvSpPr>
        <p:spPr>
          <a:xfrm>
            <a:off x="8830695" y="58849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30" name="object 623"/>
          <p:cNvSpPr/>
          <p:nvPr/>
        </p:nvSpPr>
        <p:spPr>
          <a:xfrm>
            <a:off x="8848983" y="5884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31" name="object 624"/>
          <p:cNvSpPr/>
          <p:nvPr/>
        </p:nvSpPr>
        <p:spPr>
          <a:xfrm>
            <a:off x="8861176" y="5869723"/>
            <a:ext cx="134112" cy="18287"/>
          </a:xfrm>
          <a:prstGeom prst="rect">
            <a:avLst/>
          </a:prstGeom>
          <a:blipFill>
            <a:blip r:embed="rId37" cstate="print"/>
            <a:stretch>
              <a:fillRect/>
            </a:stretch>
          </a:blipFill>
        </p:spPr>
        <p:txBody>
          <a:bodyPr wrap="square" lIns="0" tIns="0" rIns="0" bIns="0" rtlCol="0"/>
          <a:lstStyle/>
          <a:p>
            <a:endParaRPr/>
          </a:p>
        </p:txBody>
      </p:sp>
      <p:sp>
        <p:nvSpPr>
          <p:cNvPr id="1032" name="object 625"/>
          <p:cNvSpPr/>
          <p:nvPr/>
        </p:nvSpPr>
        <p:spPr>
          <a:xfrm>
            <a:off x="8989192" y="5884963"/>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33" name="object 626"/>
          <p:cNvSpPr/>
          <p:nvPr/>
        </p:nvSpPr>
        <p:spPr>
          <a:xfrm>
            <a:off x="9007480" y="5884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34" name="object 627"/>
          <p:cNvSpPr/>
          <p:nvPr/>
        </p:nvSpPr>
        <p:spPr>
          <a:xfrm>
            <a:off x="9031864" y="5884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35" name="object 628"/>
          <p:cNvSpPr/>
          <p:nvPr/>
        </p:nvSpPr>
        <p:spPr>
          <a:xfrm>
            <a:off x="9196455" y="58849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36" name="object 629"/>
          <p:cNvSpPr/>
          <p:nvPr/>
        </p:nvSpPr>
        <p:spPr>
          <a:xfrm>
            <a:off x="8800216" y="58910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37" name="object 630"/>
          <p:cNvSpPr/>
          <p:nvPr/>
        </p:nvSpPr>
        <p:spPr>
          <a:xfrm>
            <a:off x="8818504" y="58910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38" name="object 631"/>
          <p:cNvSpPr/>
          <p:nvPr/>
        </p:nvSpPr>
        <p:spPr>
          <a:xfrm>
            <a:off x="8830695" y="58910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39" name="object 632"/>
          <p:cNvSpPr/>
          <p:nvPr/>
        </p:nvSpPr>
        <p:spPr>
          <a:xfrm>
            <a:off x="9019671" y="58910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40" name="object 633"/>
          <p:cNvSpPr/>
          <p:nvPr/>
        </p:nvSpPr>
        <p:spPr>
          <a:xfrm>
            <a:off x="9037959" y="58910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41" name="object 634"/>
          <p:cNvSpPr/>
          <p:nvPr/>
        </p:nvSpPr>
        <p:spPr>
          <a:xfrm>
            <a:off x="9037959" y="5869723"/>
            <a:ext cx="158495" cy="24383"/>
          </a:xfrm>
          <a:prstGeom prst="rect">
            <a:avLst/>
          </a:prstGeom>
          <a:blipFill>
            <a:blip r:embed="rId38" cstate="print"/>
            <a:stretch>
              <a:fillRect/>
            </a:stretch>
          </a:blipFill>
        </p:spPr>
        <p:txBody>
          <a:bodyPr wrap="square" lIns="0" tIns="0" rIns="0" bIns="0" rtlCol="0"/>
          <a:lstStyle/>
          <a:p>
            <a:endParaRPr/>
          </a:p>
        </p:txBody>
      </p:sp>
      <p:sp>
        <p:nvSpPr>
          <p:cNvPr id="1042" name="object 635"/>
          <p:cNvSpPr/>
          <p:nvPr/>
        </p:nvSpPr>
        <p:spPr>
          <a:xfrm>
            <a:off x="9184264" y="58910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43" name="object 636"/>
          <p:cNvSpPr/>
          <p:nvPr/>
        </p:nvSpPr>
        <p:spPr>
          <a:xfrm>
            <a:off x="9507352" y="58910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44" name="object 637"/>
          <p:cNvSpPr/>
          <p:nvPr/>
        </p:nvSpPr>
        <p:spPr>
          <a:xfrm>
            <a:off x="8763640" y="5897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45" name="object 638"/>
          <p:cNvSpPr/>
          <p:nvPr/>
        </p:nvSpPr>
        <p:spPr>
          <a:xfrm>
            <a:off x="8806312" y="58971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46" name="object 639"/>
          <p:cNvSpPr/>
          <p:nvPr/>
        </p:nvSpPr>
        <p:spPr>
          <a:xfrm>
            <a:off x="8830695" y="5897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47" name="object 640"/>
          <p:cNvSpPr/>
          <p:nvPr/>
        </p:nvSpPr>
        <p:spPr>
          <a:xfrm>
            <a:off x="8842888" y="5897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48" name="object 641"/>
          <p:cNvSpPr/>
          <p:nvPr/>
        </p:nvSpPr>
        <p:spPr>
          <a:xfrm>
            <a:off x="9007480" y="5897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49" name="object 642"/>
          <p:cNvSpPr/>
          <p:nvPr/>
        </p:nvSpPr>
        <p:spPr>
          <a:xfrm>
            <a:off x="9031864" y="58971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50" name="object 643"/>
          <p:cNvSpPr/>
          <p:nvPr/>
        </p:nvSpPr>
        <p:spPr>
          <a:xfrm>
            <a:off x="9184264" y="58971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51" name="object 644"/>
          <p:cNvSpPr/>
          <p:nvPr/>
        </p:nvSpPr>
        <p:spPr>
          <a:xfrm>
            <a:off x="9214743" y="58971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52" name="object 645"/>
          <p:cNvSpPr/>
          <p:nvPr/>
        </p:nvSpPr>
        <p:spPr>
          <a:xfrm>
            <a:off x="9263512" y="58971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53" name="object 646"/>
          <p:cNvSpPr/>
          <p:nvPr/>
        </p:nvSpPr>
        <p:spPr>
          <a:xfrm>
            <a:off x="9336664" y="58971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54" name="object 647"/>
          <p:cNvSpPr/>
          <p:nvPr/>
        </p:nvSpPr>
        <p:spPr>
          <a:xfrm>
            <a:off x="9019671" y="59032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55" name="object 648"/>
          <p:cNvSpPr/>
          <p:nvPr/>
        </p:nvSpPr>
        <p:spPr>
          <a:xfrm>
            <a:off x="9044055" y="59032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56" name="object 649"/>
          <p:cNvSpPr/>
          <p:nvPr/>
        </p:nvSpPr>
        <p:spPr>
          <a:xfrm>
            <a:off x="9056247" y="59032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57" name="object 650"/>
          <p:cNvSpPr/>
          <p:nvPr/>
        </p:nvSpPr>
        <p:spPr>
          <a:xfrm>
            <a:off x="9068440" y="590325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58" name="object 651"/>
          <p:cNvSpPr/>
          <p:nvPr/>
        </p:nvSpPr>
        <p:spPr>
          <a:xfrm>
            <a:off x="9208647" y="5903251"/>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059" name="object 652"/>
          <p:cNvSpPr/>
          <p:nvPr/>
        </p:nvSpPr>
        <p:spPr>
          <a:xfrm>
            <a:off x="9226936" y="5903251"/>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60" name="object 653"/>
          <p:cNvSpPr/>
          <p:nvPr/>
        </p:nvSpPr>
        <p:spPr>
          <a:xfrm>
            <a:off x="9275704" y="5903251"/>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61" name="object 654"/>
          <p:cNvSpPr/>
          <p:nvPr/>
        </p:nvSpPr>
        <p:spPr>
          <a:xfrm>
            <a:off x="8806312" y="59093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62" name="object 655"/>
          <p:cNvSpPr/>
          <p:nvPr/>
        </p:nvSpPr>
        <p:spPr>
          <a:xfrm>
            <a:off x="9044055" y="59093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63" name="object 656"/>
          <p:cNvSpPr/>
          <p:nvPr/>
        </p:nvSpPr>
        <p:spPr>
          <a:xfrm>
            <a:off x="9062343" y="59093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64" name="object 657"/>
          <p:cNvSpPr/>
          <p:nvPr/>
        </p:nvSpPr>
        <p:spPr>
          <a:xfrm>
            <a:off x="9220840" y="590934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65" name="object 658"/>
          <p:cNvSpPr/>
          <p:nvPr/>
        </p:nvSpPr>
        <p:spPr>
          <a:xfrm>
            <a:off x="9306183" y="59093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66" name="object 659"/>
          <p:cNvSpPr/>
          <p:nvPr/>
        </p:nvSpPr>
        <p:spPr>
          <a:xfrm>
            <a:off x="9324471" y="59093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67" name="object 660"/>
          <p:cNvSpPr/>
          <p:nvPr/>
        </p:nvSpPr>
        <p:spPr>
          <a:xfrm>
            <a:off x="8830695" y="59154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68" name="object 661"/>
          <p:cNvSpPr/>
          <p:nvPr/>
        </p:nvSpPr>
        <p:spPr>
          <a:xfrm>
            <a:off x="9062343" y="59154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69" name="object 662"/>
          <p:cNvSpPr/>
          <p:nvPr/>
        </p:nvSpPr>
        <p:spPr>
          <a:xfrm>
            <a:off x="9208647" y="59154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70" name="object 663"/>
          <p:cNvSpPr/>
          <p:nvPr/>
        </p:nvSpPr>
        <p:spPr>
          <a:xfrm>
            <a:off x="8830695" y="59215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71" name="object 664"/>
          <p:cNvSpPr/>
          <p:nvPr/>
        </p:nvSpPr>
        <p:spPr>
          <a:xfrm>
            <a:off x="8818504" y="5888011"/>
            <a:ext cx="207263" cy="36575"/>
          </a:xfrm>
          <a:prstGeom prst="rect">
            <a:avLst/>
          </a:prstGeom>
          <a:blipFill>
            <a:blip r:embed="rId39" cstate="print"/>
            <a:stretch>
              <a:fillRect/>
            </a:stretch>
          </a:blipFill>
        </p:spPr>
        <p:txBody>
          <a:bodyPr wrap="square" lIns="0" tIns="0" rIns="0" bIns="0" rtlCol="0"/>
          <a:lstStyle/>
          <a:p>
            <a:endParaRPr/>
          </a:p>
        </p:txBody>
      </p:sp>
      <p:sp>
        <p:nvSpPr>
          <p:cNvPr id="1072" name="object 665"/>
          <p:cNvSpPr/>
          <p:nvPr/>
        </p:nvSpPr>
        <p:spPr>
          <a:xfrm>
            <a:off x="9019671" y="59215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73" name="object 666"/>
          <p:cNvSpPr/>
          <p:nvPr/>
        </p:nvSpPr>
        <p:spPr>
          <a:xfrm>
            <a:off x="9074536" y="5921539"/>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074" name="object 667"/>
          <p:cNvSpPr/>
          <p:nvPr/>
        </p:nvSpPr>
        <p:spPr>
          <a:xfrm>
            <a:off x="9208647" y="59215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75" name="object 668"/>
          <p:cNvSpPr/>
          <p:nvPr/>
        </p:nvSpPr>
        <p:spPr>
          <a:xfrm>
            <a:off x="9239128" y="59215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76" name="object 669"/>
          <p:cNvSpPr/>
          <p:nvPr/>
        </p:nvSpPr>
        <p:spPr>
          <a:xfrm>
            <a:off x="9287895" y="5921539"/>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77" name="object 670"/>
          <p:cNvSpPr/>
          <p:nvPr/>
        </p:nvSpPr>
        <p:spPr>
          <a:xfrm>
            <a:off x="9306183" y="5921539"/>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78" name="object 671"/>
          <p:cNvSpPr/>
          <p:nvPr/>
        </p:nvSpPr>
        <p:spPr>
          <a:xfrm>
            <a:off x="9336664" y="59215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79" name="object 672"/>
          <p:cNvSpPr/>
          <p:nvPr/>
        </p:nvSpPr>
        <p:spPr>
          <a:xfrm>
            <a:off x="8830695"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0" name="object 673"/>
          <p:cNvSpPr/>
          <p:nvPr/>
        </p:nvSpPr>
        <p:spPr>
          <a:xfrm>
            <a:off x="9013576"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1" name="object 674"/>
          <p:cNvSpPr/>
          <p:nvPr/>
        </p:nvSpPr>
        <p:spPr>
          <a:xfrm>
            <a:off x="9056247"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2" name="object 675"/>
          <p:cNvSpPr/>
          <p:nvPr/>
        </p:nvSpPr>
        <p:spPr>
          <a:xfrm>
            <a:off x="9068440"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3" name="object 676"/>
          <p:cNvSpPr/>
          <p:nvPr/>
        </p:nvSpPr>
        <p:spPr>
          <a:xfrm>
            <a:off x="9208647"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4" name="object 677"/>
          <p:cNvSpPr/>
          <p:nvPr/>
        </p:nvSpPr>
        <p:spPr>
          <a:xfrm>
            <a:off x="9293992" y="5927635"/>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85" name="object 678"/>
          <p:cNvSpPr/>
          <p:nvPr/>
        </p:nvSpPr>
        <p:spPr>
          <a:xfrm>
            <a:off x="9373240"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6" name="object 679"/>
          <p:cNvSpPr/>
          <p:nvPr/>
        </p:nvSpPr>
        <p:spPr>
          <a:xfrm>
            <a:off x="9415912" y="59276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7" name="object 680"/>
          <p:cNvSpPr/>
          <p:nvPr/>
        </p:nvSpPr>
        <p:spPr>
          <a:xfrm>
            <a:off x="8861176" y="59337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88" name="object 681"/>
          <p:cNvSpPr/>
          <p:nvPr/>
        </p:nvSpPr>
        <p:spPr>
          <a:xfrm>
            <a:off x="8873368" y="5894108"/>
            <a:ext cx="335279" cy="42671"/>
          </a:xfrm>
          <a:prstGeom prst="rect">
            <a:avLst/>
          </a:prstGeom>
          <a:blipFill>
            <a:blip r:embed="rId40" cstate="print"/>
            <a:stretch>
              <a:fillRect/>
            </a:stretch>
          </a:blipFill>
        </p:spPr>
        <p:txBody>
          <a:bodyPr wrap="square" lIns="0" tIns="0" rIns="0" bIns="0" rtlCol="0"/>
          <a:lstStyle/>
          <a:p>
            <a:endParaRPr/>
          </a:p>
        </p:txBody>
      </p:sp>
      <p:sp>
        <p:nvSpPr>
          <p:cNvPr id="1089" name="object 682"/>
          <p:cNvSpPr/>
          <p:nvPr/>
        </p:nvSpPr>
        <p:spPr>
          <a:xfrm>
            <a:off x="9044055" y="593373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90" name="object 683"/>
          <p:cNvSpPr/>
          <p:nvPr/>
        </p:nvSpPr>
        <p:spPr>
          <a:xfrm>
            <a:off x="9068440" y="59337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91" name="object 684"/>
          <p:cNvSpPr/>
          <p:nvPr/>
        </p:nvSpPr>
        <p:spPr>
          <a:xfrm>
            <a:off x="9080631" y="59337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92" name="object 685"/>
          <p:cNvSpPr/>
          <p:nvPr/>
        </p:nvSpPr>
        <p:spPr>
          <a:xfrm>
            <a:off x="9269607" y="59337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93" name="object 686"/>
          <p:cNvSpPr/>
          <p:nvPr/>
        </p:nvSpPr>
        <p:spPr>
          <a:xfrm>
            <a:off x="9281800" y="593373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94" name="object 687"/>
          <p:cNvSpPr/>
          <p:nvPr/>
        </p:nvSpPr>
        <p:spPr>
          <a:xfrm>
            <a:off x="9300088" y="593373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095" name="object 688"/>
          <p:cNvSpPr/>
          <p:nvPr/>
        </p:nvSpPr>
        <p:spPr>
          <a:xfrm>
            <a:off x="9318376" y="593373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96" name="object 689"/>
          <p:cNvSpPr/>
          <p:nvPr/>
        </p:nvSpPr>
        <p:spPr>
          <a:xfrm>
            <a:off x="9397624" y="59337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97" name="object 690"/>
          <p:cNvSpPr/>
          <p:nvPr/>
        </p:nvSpPr>
        <p:spPr>
          <a:xfrm>
            <a:off x="8861176" y="5939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098" name="object 691"/>
          <p:cNvSpPr/>
          <p:nvPr/>
        </p:nvSpPr>
        <p:spPr>
          <a:xfrm>
            <a:off x="9056247" y="59398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099" name="object 692"/>
          <p:cNvSpPr/>
          <p:nvPr/>
        </p:nvSpPr>
        <p:spPr>
          <a:xfrm>
            <a:off x="8879464" y="5930684"/>
            <a:ext cx="365759" cy="12191"/>
          </a:xfrm>
          <a:prstGeom prst="rect">
            <a:avLst/>
          </a:prstGeom>
          <a:blipFill>
            <a:blip r:embed="rId41" cstate="print"/>
            <a:stretch>
              <a:fillRect/>
            </a:stretch>
          </a:blipFill>
        </p:spPr>
        <p:txBody>
          <a:bodyPr wrap="square" lIns="0" tIns="0" rIns="0" bIns="0" rtlCol="0"/>
          <a:lstStyle/>
          <a:p>
            <a:endParaRPr/>
          </a:p>
        </p:txBody>
      </p:sp>
      <p:sp>
        <p:nvSpPr>
          <p:cNvPr id="1100" name="object 693"/>
          <p:cNvSpPr/>
          <p:nvPr/>
        </p:nvSpPr>
        <p:spPr>
          <a:xfrm>
            <a:off x="9220840" y="5939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01" name="object 694"/>
          <p:cNvSpPr/>
          <p:nvPr/>
        </p:nvSpPr>
        <p:spPr>
          <a:xfrm>
            <a:off x="9239128" y="5939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02" name="object 695"/>
          <p:cNvSpPr/>
          <p:nvPr/>
        </p:nvSpPr>
        <p:spPr>
          <a:xfrm>
            <a:off x="9251319" y="59398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03" name="object 696"/>
          <p:cNvSpPr/>
          <p:nvPr/>
        </p:nvSpPr>
        <p:spPr>
          <a:xfrm>
            <a:off x="9263512" y="59398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04" name="object 697"/>
          <p:cNvSpPr/>
          <p:nvPr/>
        </p:nvSpPr>
        <p:spPr>
          <a:xfrm>
            <a:off x="9281800" y="59398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05" name="object 698"/>
          <p:cNvSpPr/>
          <p:nvPr/>
        </p:nvSpPr>
        <p:spPr>
          <a:xfrm>
            <a:off x="9312280" y="59398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06" name="object 699"/>
          <p:cNvSpPr/>
          <p:nvPr/>
        </p:nvSpPr>
        <p:spPr>
          <a:xfrm>
            <a:off x="9403719" y="5939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07" name="object 700"/>
          <p:cNvSpPr/>
          <p:nvPr/>
        </p:nvSpPr>
        <p:spPr>
          <a:xfrm>
            <a:off x="9507352" y="59398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08" name="object 701"/>
          <p:cNvSpPr/>
          <p:nvPr/>
        </p:nvSpPr>
        <p:spPr>
          <a:xfrm>
            <a:off x="9068440" y="594592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09" name="object 702"/>
          <p:cNvSpPr/>
          <p:nvPr/>
        </p:nvSpPr>
        <p:spPr>
          <a:xfrm>
            <a:off x="9251319" y="5945923"/>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110" name="object 703"/>
          <p:cNvSpPr/>
          <p:nvPr/>
        </p:nvSpPr>
        <p:spPr>
          <a:xfrm>
            <a:off x="9409816" y="594592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11" name="object 704"/>
          <p:cNvSpPr/>
          <p:nvPr/>
        </p:nvSpPr>
        <p:spPr>
          <a:xfrm>
            <a:off x="8873368" y="5952020"/>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112" name="object 705"/>
          <p:cNvSpPr/>
          <p:nvPr/>
        </p:nvSpPr>
        <p:spPr>
          <a:xfrm>
            <a:off x="8885559" y="5942875"/>
            <a:ext cx="176783" cy="12191"/>
          </a:xfrm>
          <a:prstGeom prst="rect">
            <a:avLst/>
          </a:prstGeom>
          <a:blipFill>
            <a:blip r:embed="rId42" cstate="print"/>
            <a:stretch>
              <a:fillRect/>
            </a:stretch>
          </a:blipFill>
        </p:spPr>
        <p:txBody>
          <a:bodyPr wrap="square" lIns="0" tIns="0" rIns="0" bIns="0" rtlCol="0"/>
          <a:lstStyle/>
          <a:p>
            <a:endParaRPr/>
          </a:p>
        </p:txBody>
      </p:sp>
      <p:sp>
        <p:nvSpPr>
          <p:cNvPr id="1113" name="object 706"/>
          <p:cNvSpPr/>
          <p:nvPr/>
        </p:nvSpPr>
        <p:spPr>
          <a:xfrm>
            <a:off x="9050152" y="59520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14" name="object 707"/>
          <p:cNvSpPr/>
          <p:nvPr/>
        </p:nvSpPr>
        <p:spPr>
          <a:xfrm>
            <a:off x="8836792" y="59581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15" name="object 708"/>
          <p:cNvSpPr/>
          <p:nvPr/>
        </p:nvSpPr>
        <p:spPr>
          <a:xfrm>
            <a:off x="8861176" y="59581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16" name="object 709"/>
          <p:cNvSpPr/>
          <p:nvPr/>
        </p:nvSpPr>
        <p:spPr>
          <a:xfrm>
            <a:off x="9440295" y="59581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17" name="object 710"/>
          <p:cNvSpPr/>
          <p:nvPr/>
        </p:nvSpPr>
        <p:spPr>
          <a:xfrm>
            <a:off x="9458583" y="59581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18" name="object 711"/>
          <p:cNvSpPr/>
          <p:nvPr/>
        </p:nvSpPr>
        <p:spPr>
          <a:xfrm>
            <a:off x="9476871" y="59581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19" name="object 712"/>
          <p:cNvSpPr/>
          <p:nvPr/>
        </p:nvSpPr>
        <p:spPr>
          <a:xfrm>
            <a:off x="8891655" y="5930684"/>
            <a:ext cx="499871" cy="36575"/>
          </a:xfrm>
          <a:prstGeom prst="rect">
            <a:avLst/>
          </a:prstGeom>
          <a:blipFill>
            <a:blip r:embed="rId43" cstate="print"/>
            <a:stretch>
              <a:fillRect/>
            </a:stretch>
          </a:blipFill>
        </p:spPr>
        <p:txBody>
          <a:bodyPr wrap="square" lIns="0" tIns="0" rIns="0" bIns="0" rtlCol="0"/>
          <a:lstStyle/>
          <a:p>
            <a:endParaRPr/>
          </a:p>
        </p:txBody>
      </p:sp>
      <p:sp>
        <p:nvSpPr>
          <p:cNvPr id="1120" name="object 713"/>
          <p:cNvSpPr/>
          <p:nvPr/>
        </p:nvSpPr>
        <p:spPr>
          <a:xfrm>
            <a:off x="9367143" y="59642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21" name="object 714"/>
          <p:cNvSpPr/>
          <p:nvPr/>
        </p:nvSpPr>
        <p:spPr>
          <a:xfrm>
            <a:off x="9379336" y="59642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22" name="object 715"/>
          <p:cNvSpPr/>
          <p:nvPr/>
        </p:nvSpPr>
        <p:spPr>
          <a:xfrm>
            <a:off x="9391528" y="59642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23" name="object 716"/>
          <p:cNvSpPr/>
          <p:nvPr/>
        </p:nvSpPr>
        <p:spPr>
          <a:xfrm>
            <a:off x="9434200" y="596421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24" name="object 717"/>
          <p:cNvSpPr/>
          <p:nvPr/>
        </p:nvSpPr>
        <p:spPr>
          <a:xfrm>
            <a:off x="8885559" y="59703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25" name="object 718"/>
          <p:cNvSpPr/>
          <p:nvPr/>
        </p:nvSpPr>
        <p:spPr>
          <a:xfrm>
            <a:off x="8916040" y="59703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26" name="object 719"/>
          <p:cNvSpPr/>
          <p:nvPr/>
        </p:nvSpPr>
        <p:spPr>
          <a:xfrm>
            <a:off x="9379336" y="59703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27" name="object 720"/>
          <p:cNvSpPr/>
          <p:nvPr/>
        </p:nvSpPr>
        <p:spPr>
          <a:xfrm>
            <a:off x="9409816" y="59703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28" name="object 721"/>
          <p:cNvSpPr/>
          <p:nvPr/>
        </p:nvSpPr>
        <p:spPr>
          <a:xfrm>
            <a:off x="8897752" y="5976404"/>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129" name="object 722"/>
          <p:cNvSpPr/>
          <p:nvPr/>
        </p:nvSpPr>
        <p:spPr>
          <a:xfrm>
            <a:off x="8897752" y="5961163"/>
            <a:ext cx="560831" cy="18287"/>
          </a:xfrm>
          <a:prstGeom prst="rect">
            <a:avLst/>
          </a:prstGeom>
          <a:blipFill>
            <a:blip r:embed="rId44" cstate="print"/>
            <a:stretch>
              <a:fillRect/>
            </a:stretch>
          </a:blipFill>
        </p:spPr>
        <p:txBody>
          <a:bodyPr wrap="square" lIns="0" tIns="0" rIns="0" bIns="0" rtlCol="0"/>
          <a:lstStyle/>
          <a:p>
            <a:endParaRPr/>
          </a:p>
        </p:txBody>
      </p:sp>
      <p:sp>
        <p:nvSpPr>
          <p:cNvPr id="1130" name="object 723"/>
          <p:cNvSpPr/>
          <p:nvPr/>
        </p:nvSpPr>
        <p:spPr>
          <a:xfrm>
            <a:off x="9391528" y="59764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31" name="object 724"/>
          <p:cNvSpPr/>
          <p:nvPr/>
        </p:nvSpPr>
        <p:spPr>
          <a:xfrm>
            <a:off x="9422007" y="59764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32" name="object 725"/>
          <p:cNvSpPr/>
          <p:nvPr/>
        </p:nvSpPr>
        <p:spPr>
          <a:xfrm>
            <a:off x="8879464" y="598249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33" name="object 726"/>
          <p:cNvSpPr/>
          <p:nvPr/>
        </p:nvSpPr>
        <p:spPr>
          <a:xfrm>
            <a:off x="8909943" y="5982499"/>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134" name="object 727"/>
          <p:cNvSpPr/>
          <p:nvPr/>
        </p:nvSpPr>
        <p:spPr>
          <a:xfrm>
            <a:off x="9385431" y="5982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35" name="object 728"/>
          <p:cNvSpPr/>
          <p:nvPr/>
        </p:nvSpPr>
        <p:spPr>
          <a:xfrm>
            <a:off x="9403719" y="5982499"/>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36" name="object 729"/>
          <p:cNvSpPr/>
          <p:nvPr/>
        </p:nvSpPr>
        <p:spPr>
          <a:xfrm>
            <a:off x="9415912" y="5982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37" name="object 730"/>
          <p:cNvSpPr/>
          <p:nvPr/>
        </p:nvSpPr>
        <p:spPr>
          <a:xfrm>
            <a:off x="9434200" y="5982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38" name="object 731"/>
          <p:cNvSpPr/>
          <p:nvPr/>
        </p:nvSpPr>
        <p:spPr>
          <a:xfrm>
            <a:off x="9464680" y="598249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39" name="object 732"/>
          <p:cNvSpPr/>
          <p:nvPr/>
        </p:nvSpPr>
        <p:spPr>
          <a:xfrm>
            <a:off x="8891655" y="5988596"/>
            <a:ext cx="6350" cy="0"/>
          </a:xfrm>
          <a:custGeom>
            <a:avLst/>
            <a:gdLst/>
            <a:ahLst/>
            <a:cxnLst/>
            <a:rect l="l" t="t" r="r" b="b"/>
            <a:pathLst>
              <a:path w="6350">
                <a:moveTo>
                  <a:pt x="0" y="0"/>
                </a:moveTo>
                <a:lnTo>
                  <a:pt x="6095" y="0"/>
                </a:lnTo>
              </a:path>
            </a:pathLst>
          </a:custGeom>
          <a:ln w="6095">
            <a:solidFill>
              <a:srgbClr val="E7E6E7"/>
            </a:solidFill>
          </a:ln>
        </p:spPr>
        <p:txBody>
          <a:bodyPr wrap="square" lIns="0" tIns="0" rIns="0" bIns="0" rtlCol="0"/>
          <a:lstStyle/>
          <a:p>
            <a:endParaRPr/>
          </a:p>
        </p:txBody>
      </p:sp>
      <p:sp>
        <p:nvSpPr>
          <p:cNvPr id="1140" name="object 733"/>
          <p:cNvSpPr/>
          <p:nvPr/>
        </p:nvSpPr>
        <p:spPr>
          <a:xfrm>
            <a:off x="9415912" y="59885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41" name="object 734"/>
          <p:cNvSpPr/>
          <p:nvPr/>
        </p:nvSpPr>
        <p:spPr>
          <a:xfrm>
            <a:off x="9428104" y="59885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42" name="object 735"/>
          <p:cNvSpPr/>
          <p:nvPr/>
        </p:nvSpPr>
        <p:spPr>
          <a:xfrm>
            <a:off x="9513447" y="59885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43" name="object 736"/>
          <p:cNvSpPr/>
          <p:nvPr/>
        </p:nvSpPr>
        <p:spPr>
          <a:xfrm>
            <a:off x="8879464" y="59946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44" name="object 737"/>
          <p:cNvSpPr/>
          <p:nvPr/>
        </p:nvSpPr>
        <p:spPr>
          <a:xfrm>
            <a:off x="8891655" y="59946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45" name="object 738"/>
          <p:cNvSpPr/>
          <p:nvPr/>
        </p:nvSpPr>
        <p:spPr>
          <a:xfrm>
            <a:off x="9501255" y="59946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46" name="object 739"/>
          <p:cNvSpPr/>
          <p:nvPr/>
        </p:nvSpPr>
        <p:spPr>
          <a:xfrm>
            <a:off x="8897752" y="60007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47" name="object 740"/>
          <p:cNvSpPr/>
          <p:nvPr/>
        </p:nvSpPr>
        <p:spPr>
          <a:xfrm>
            <a:off x="8909943" y="60007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48" name="object 741"/>
          <p:cNvSpPr/>
          <p:nvPr/>
        </p:nvSpPr>
        <p:spPr>
          <a:xfrm>
            <a:off x="8903847" y="5973356"/>
            <a:ext cx="573023" cy="30479"/>
          </a:xfrm>
          <a:prstGeom prst="rect">
            <a:avLst/>
          </a:prstGeom>
          <a:blipFill>
            <a:blip r:embed="rId45" cstate="print"/>
            <a:stretch>
              <a:fillRect/>
            </a:stretch>
          </a:blipFill>
        </p:spPr>
        <p:txBody>
          <a:bodyPr wrap="square" lIns="0" tIns="0" rIns="0" bIns="0" rtlCol="0"/>
          <a:lstStyle/>
          <a:p>
            <a:endParaRPr/>
          </a:p>
        </p:txBody>
      </p:sp>
      <p:sp>
        <p:nvSpPr>
          <p:cNvPr id="1149" name="object 742"/>
          <p:cNvSpPr/>
          <p:nvPr/>
        </p:nvSpPr>
        <p:spPr>
          <a:xfrm>
            <a:off x="9080631" y="60007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50" name="object 743"/>
          <p:cNvSpPr/>
          <p:nvPr/>
        </p:nvSpPr>
        <p:spPr>
          <a:xfrm>
            <a:off x="9519543" y="60007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51" name="object 744"/>
          <p:cNvSpPr/>
          <p:nvPr/>
        </p:nvSpPr>
        <p:spPr>
          <a:xfrm>
            <a:off x="8897752" y="6006884"/>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52" name="object 745"/>
          <p:cNvSpPr/>
          <p:nvPr/>
        </p:nvSpPr>
        <p:spPr>
          <a:xfrm>
            <a:off x="8922136" y="5997739"/>
            <a:ext cx="560832" cy="12191"/>
          </a:xfrm>
          <a:prstGeom prst="rect">
            <a:avLst/>
          </a:prstGeom>
          <a:blipFill>
            <a:blip r:embed="rId46" cstate="print"/>
            <a:stretch>
              <a:fillRect/>
            </a:stretch>
          </a:blipFill>
        </p:spPr>
        <p:txBody>
          <a:bodyPr wrap="square" lIns="0" tIns="0" rIns="0" bIns="0" rtlCol="0"/>
          <a:lstStyle/>
          <a:p>
            <a:endParaRPr/>
          </a:p>
        </p:txBody>
      </p:sp>
      <p:sp>
        <p:nvSpPr>
          <p:cNvPr id="1153" name="object 746"/>
          <p:cNvSpPr/>
          <p:nvPr/>
        </p:nvSpPr>
        <p:spPr>
          <a:xfrm>
            <a:off x="9086728" y="6006884"/>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1154" name="object 747"/>
          <p:cNvSpPr/>
          <p:nvPr/>
        </p:nvSpPr>
        <p:spPr>
          <a:xfrm>
            <a:off x="9153783" y="60068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55" name="object 748"/>
          <p:cNvSpPr/>
          <p:nvPr/>
        </p:nvSpPr>
        <p:spPr>
          <a:xfrm>
            <a:off x="9495159" y="60068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56" name="object 749"/>
          <p:cNvSpPr/>
          <p:nvPr/>
        </p:nvSpPr>
        <p:spPr>
          <a:xfrm>
            <a:off x="9507352" y="60068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57" name="object 750"/>
          <p:cNvSpPr/>
          <p:nvPr/>
        </p:nvSpPr>
        <p:spPr>
          <a:xfrm>
            <a:off x="9537831" y="600688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58" name="object 751"/>
          <p:cNvSpPr/>
          <p:nvPr/>
        </p:nvSpPr>
        <p:spPr>
          <a:xfrm>
            <a:off x="8897752" y="60129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59" name="object 752"/>
          <p:cNvSpPr/>
          <p:nvPr/>
        </p:nvSpPr>
        <p:spPr>
          <a:xfrm>
            <a:off x="9117207" y="6012980"/>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60" name="object 753"/>
          <p:cNvSpPr/>
          <p:nvPr/>
        </p:nvSpPr>
        <p:spPr>
          <a:xfrm>
            <a:off x="9147688" y="60129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61" name="object 754"/>
          <p:cNvSpPr/>
          <p:nvPr/>
        </p:nvSpPr>
        <p:spPr>
          <a:xfrm>
            <a:off x="9507352" y="60129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62" name="object 755"/>
          <p:cNvSpPr/>
          <p:nvPr/>
        </p:nvSpPr>
        <p:spPr>
          <a:xfrm>
            <a:off x="8909943" y="6009932"/>
            <a:ext cx="201167" cy="12191"/>
          </a:xfrm>
          <a:prstGeom prst="rect">
            <a:avLst/>
          </a:prstGeom>
          <a:blipFill>
            <a:blip r:embed="rId47" cstate="print"/>
            <a:stretch>
              <a:fillRect/>
            </a:stretch>
          </a:blipFill>
        </p:spPr>
        <p:txBody>
          <a:bodyPr wrap="square" lIns="0" tIns="0" rIns="0" bIns="0" rtlCol="0"/>
          <a:lstStyle/>
          <a:p>
            <a:endParaRPr/>
          </a:p>
        </p:txBody>
      </p:sp>
      <p:sp>
        <p:nvSpPr>
          <p:cNvPr id="1163" name="object 756"/>
          <p:cNvSpPr/>
          <p:nvPr/>
        </p:nvSpPr>
        <p:spPr>
          <a:xfrm>
            <a:off x="9105016" y="6019075"/>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64" name="object 757"/>
          <p:cNvSpPr/>
          <p:nvPr/>
        </p:nvSpPr>
        <p:spPr>
          <a:xfrm>
            <a:off x="9147688" y="6003835"/>
            <a:ext cx="347472" cy="18287"/>
          </a:xfrm>
          <a:prstGeom prst="rect">
            <a:avLst/>
          </a:prstGeom>
          <a:blipFill>
            <a:blip r:embed="rId48" cstate="print"/>
            <a:stretch>
              <a:fillRect/>
            </a:stretch>
          </a:blipFill>
        </p:spPr>
        <p:txBody>
          <a:bodyPr wrap="square" lIns="0" tIns="0" rIns="0" bIns="0" rtlCol="0"/>
          <a:lstStyle/>
          <a:p>
            <a:endParaRPr/>
          </a:p>
        </p:txBody>
      </p:sp>
      <p:sp>
        <p:nvSpPr>
          <p:cNvPr id="1165" name="object 758"/>
          <p:cNvSpPr/>
          <p:nvPr/>
        </p:nvSpPr>
        <p:spPr>
          <a:xfrm>
            <a:off x="9300088" y="60190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66" name="object 759"/>
          <p:cNvSpPr/>
          <p:nvPr/>
        </p:nvSpPr>
        <p:spPr>
          <a:xfrm>
            <a:off x="9507352" y="6019075"/>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167" name="object 760"/>
          <p:cNvSpPr/>
          <p:nvPr/>
        </p:nvSpPr>
        <p:spPr>
          <a:xfrm>
            <a:off x="8891655"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68" name="object 761"/>
          <p:cNvSpPr/>
          <p:nvPr/>
        </p:nvSpPr>
        <p:spPr>
          <a:xfrm>
            <a:off x="9105016"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69" name="object 762"/>
          <p:cNvSpPr/>
          <p:nvPr/>
        </p:nvSpPr>
        <p:spPr>
          <a:xfrm>
            <a:off x="9117207"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0" name="object 763"/>
          <p:cNvSpPr/>
          <p:nvPr/>
        </p:nvSpPr>
        <p:spPr>
          <a:xfrm>
            <a:off x="9141592"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1" name="object 764"/>
          <p:cNvSpPr/>
          <p:nvPr/>
        </p:nvSpPr>
        <p:spPr>
          <a:xfrm>
            <a:off x="9196455" y="6025171"/>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1172" name="object 765"/>
          <p:cNvSpPr/>
          <p:nvPr/>
        </p:nvSpPr>
        <p:spPr>
          <a:xfrm>
            <a:off x="9537831"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3" name="object 766"/>
          <p:cNvSpPr/>
          <p:nvPr/>
        </p:nvSpPr>
        <p:spPr>
          <a:xfrm>
            <a:off x="9610983" y="602517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4" name="object 767"/>
          <p:cNvSpPr/>
          <p:nvPr/>
        </p:nvSpPr>
        <p:spPr>
          <a:xfrm>
            <a:off x="8903847" y="60312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5" name="object 768"/>
          <p:cNvSpPr/>
          <p:nvPr/>
        </p:nvSpPr>
        <p:spPr>
          <a:xfrm>
            <a:off x="8928231" y="603126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76" name="object 769"/>
          <p:cNvSpPr/>
          <p:nvPr/>
        </p:nvSpPr>
        <p:spPr>
          <a:xfrm>
            <a:off x="8916040" y="6016028"/>
            <a:ext cx="585215" cy="18287"/>
          </a:xfrm>
          <a:prstGeom prst="rect">
            <a:avLst/>
          </a:prstGeom>
          <a:blipFill>
            <a:blip r:embed="rId49" cstate="print"/>
            <a:stretch>
              <a:fillRect/>
            </a:stretch>
          </a:blipFill>
        </p:spPr>
        <p:txBody>
          <a:bodyPr wrap="square" lIns="0" tIns="0" rIns="0" bIns="0" rtlCol="0"/>
          <a:lstStyle/>
          <a:p>
            <a:endParaRPr/>
          </a:p>
        </p:txBody>
      </p:sp>
      <p:sp>
        <p:nvSpPr>
          <p:cNvPr id="1177" name="object 770"/>
          <p:cNvSpPr/>
          <p:nvPr/>
        </p:nvSpPr>
        <p:spPr>
          <a:xfrm>
            <a:off x="9306183" y="6031268"/>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178" name="object 771"/>
          <p:cNvSpPr/>
          <p:nvPr/>
        </p:nvSpPr>
        <p:spPr>
          <a:xfrm>
            <a:off x="9324471" y="603126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79" name="object 772"/>
          <p:cNvSpPr/>
          <p:nvPr/>
        </p:nvSpPr>
        <p:spPr>
          <a:xfrm>
            <a:off x="9117207" y="6037363"/>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80" name="object 773"/>
          <p:cNvSpPr/>
          <p:nvPr/>
        </p:nvSpPr>
        <p:spPr>
          <a:xfrm>
            <a:off x="9330568" y="60373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81" name="object 774"/>
          <p:cNvSpPr/>
          <p:nvPr/>
        </p:nvSpPr>
        <p:spPr>
          <a:xfrm>
            <a:off x="9379336" y="6028220"/>
            <a:ext cx="128015" cy="12191"/>
          </a:xfrm>
          <a:prstGeom prst="rect">
            <a:avLst/>
          </a:prstGeom>
          <a:blipFill>
            <a:blip r:embed="rId50" cstate="print"/>
            <a:stretch>
              <a:fillRect/>
            </a:stretch>
          </a:blipFill>
        </p:spPr>
        <p:txBody>
          <a:bodyPr wrap="square" lIns="0" tIns="0" rIns="0" bIns="0" rtlCol="0"/>
          <a:lstStyle/>
          <a:p>
            <a:endParaRPr/>
          </a:p>
        </p:txBody>
      </p:sp>
      <p:sp>
        <p:nvSpPr>
          <p:cNvPr id="1182" name="object 775"/>
          <p:cNvSpPr/>
          <p:nvPr/>
        </p:nvSpPr>
        <p:spPr>
          <a:xfrm>
            <a:off x="9452488" y="603736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83" name="object 776"/>
          <p:cNvSpPr/>
          <p:nvPr/>
        </p:nvSpPr>
        <p:spPr>
          <a:xfrm>
            <a:off x="9562216" y="60373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84" name="object 777"/>
          <p:cNvSpPr/>
          <p:nvPr/>
        </p:nvSpPr>
        <p:spPr>
          <a:xfrm>
            <a:off x="9586600" y="603736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85" name="object 778"/>
          <p:cNvSpPr/>
          <p:nvPr/>
        </p:nvSpPr>
        <p:spPr>
          <a:xfrm>
            <a:off x="8934328" y="60434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86" name="object 779"/>
          <p:cNvSpPr/>
          <p:nvPr/>
        </p:nvSpPr>
        <p:spPr>
          <a:xfrm>
            <a:off x="8940424" y="6034316"/>
            <a:ext cx="243840" cy="12191"/>
          </a:xfrm>
          <a:prstGeom prst="rect">
            <a:avLst/>
          </a:prstGeom>
          <a:blipFill>
            <a:blip r:embed="rId51" cstate="print"/>
            <a:stretch>
              <a:fillRect/>
            </a:stretch>
          </a:blipFill>
        </p:spPr>
        <p:txBody>
          <a:bodyPr wrap="square" lIns="0" tIns="0" rIns="0" bIns="0" rtlCol="0"/>
          <a:lstStyle/>
          <a:p>
            <a:endParaRPr/>
          </a:p>
        </p:txBody>
      </p:sp>
      <p:sp>
        <p:nvSpPr>
          <p:cNvPr id="1187" name="object 780"/>
          <p:cNvSpPr/>
          <p:nvPr/>
        </p:nvSpPr>
        <p:spPr>
          <a:xfrm>
            <a:off x="9178168" y="60434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88" name="object 781"/>
          <p:cNvSpPr/>
          <p:nvPr/>
        </p:nvSpPr>
        <p:spPr>
          <a:xfrm>
            <a:off x="9409816" y="60434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89" name="object 782"/>
          <p:cNvSpPr/>
          <p:nvPr/>
        </p:nvSpPr>
        <p:spPr>
          <a:xfrm>
            <a:off x="9446392" y="604345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90" name="object 783"/>
          <p:cNvSpPr/>
          <p:nvPr/>
        </p:nvSpPr>
        <p:spPr>
          <a:xfrm>
            <a:off x="9464680" y="60434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1" name="object 784"/>
          <p:cNvSpPr/>
          <p:nvPr/>
        </p:nvSpPr>
        <p:spPr>
          <a:xfrm>
            <a:off x="9543928" y="604345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2" name="object 785"/>
          <p:cNvSpPr/>
          <p:nvPr/>
        </p:nvSpPr>
        <p:spPr>
          <a:xfrm>
            <a:off x="9147688" y="6049556"/>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193" name="object 786"/>
          <p:cNvSpPr/>
          <p:nvPr/>
        </p:nvSpPr>
        <p:spPr>
          <a:xfrm>
            <a:off x="9159880"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4" name="object 787"/>
          <p:cNvSpPr/>
          <p:nvPr/>
        </p:nvSpPr>
        <p:spPr>
          <a:xfrm>
            <a:off x="9190359" y="6034316"/>
            <a:ext cx="128015" cy="18287"/>
          </a:xfrm>
          <a:prstGeom prst="rect">
            <a:avLst/>
          </a:prstGeom>
          <a:blipFill>
            <a:blip r:embed="rId52" cstate="print"/>
            <a:stretch>
              <a:fillRect/>
            </a:stretch>
          </a:blipFill>
        </p:spPr>
        <p:txBody>
          <a:bodyPr wrap="square" lIns="0" tIns="0" rIns="0" bIns="0" rtlCol="0"/>
          <a:lstStyle/>
          <a:p>
            <a:endParaRPr/>
          </a:p>
        </p:txBody>
      </p:sp>
      <p:sp>
        <p:nvSpPr>
          <p:cNvPr id="1195" name="object 788"/>
          <p:cNvSpPr/>
          <p:nvPr/>
        </p:nvSpPr>
        <p:spPr>
          <a:xfrm>
            <a:off x="9312280" y="60495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196" name="object 789"/>
          <p:cNvSpPr/>
          <p:nvPr/>
        </p:nvSpPr>
        <p:spPr>
          <a:xfrm>
            <a:off x="9324471"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7" name="object 790"/>
          <p:cNvSpPr/>
          <p:nvPr/>
        </p:nvSpPr>
        <p:spPr>
          <a:xfrm>
            <a:off x="9348855"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8" name="object 791"/>
          <p:cNvSpPr/>
          <p:nvPr/>
        </p:nvSpPr>
        <p:spPr>
          <a:xfrm>
            <a:off x="9373240"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199" name="object 792"/>
          <p:cNvSpPr/>
          <p:nvPr/>
        </p:nvSpPr>
        <p:spPr>
          <a:xfrm>
            <a:off x="9409816" y="60495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00" name="object 793"/>
          <p:cNvSpPr/>
          <p:nvPr/>
        </p:nvSpPr>
        <p:spPr>
          <a:xfrm>
            <a:off x="9452488"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1" name="object 794"/>
          <p:cNvSpPr/>
          <p:nvPr/>
        </p:nvSpPr>
        <p:spPr>
          <a:xfrm>
            <a:off x="9476871" y="60495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02" name="object 795"/>
          <p:cNvSpPr/>
          <p:nvPr/>
        </p:nvSpPr>
        <p:spPr>
          <a:xfrm>
            <a:off x="9513447"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3" name="object 796"/>
          <p:cNvSpPr/>
          <p:nvPr/>
        </p:nvSpPr>
        <p:spPr>
          <a:xfrm>
            <a:off x="9531736" y="604955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4" name="object 797"/>
          <p:cNvSpPr/>
          <p:nvPr/>
        </p:nvSpPr>
        <p:spPr>
          <a:xfrm>
            <a:off x="9745095" y="604955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05" name="object 798"/>
          <p:cNvSpPr/>
          <p:nvPr/>
        </p:nvSpPr>
        <p:spPr>
          <a:xfrm>
            <a:off x="8928231" y="60556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6" name="object 799"/>
          <p:cNvSpPr/>
          <p:nvPr/>
        </p:nvSpPr>
        <p:spPr>
          <a:xfrm>
            <a:off x="9379336" y="60556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7" name="object 800"/>
          <p:cNvSpPr/>
          <p:nvPr/>
        </p:nvSpPr>
        <p:spPr>
          <a:xfrm>
            <a:off x="9422007" y="60556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8" name="object 801"/>
          <p:cNvSpPr/>
          <p:nvPr/>
        </p:nvSpPr>
        <p:spPr>
          <a:xfrm>
            <a:off x="9464680" y="60556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09" name="object 802"/>
          <p:cNvSpPr/>
          <p:nvPr/>
        </p:nvSpPr>
        <p:spPr>
          <a:xfrm>
            <a:off x="9489064" y="6034316"/>
            <a:ext cx="18288" cy="24383"/>
          </a:xfrm>
          <a:prstGeom prst="rect">
            <a:avLst/>
          </a:prstGeom>
          <a:blipFill>
            <a:blip r:embed="rId53" cstate="print"/>
            <a:stretch>
              <a:fillRect/>
            </a:stretch>
          </a:blipFill>
        </p:spPr>
        <p:txBody>
          <a:bodyPr wrap="square" lIns="0" tIns="0" rIns="0" bIns="0" rtlCol="0"/>
          <a:lstStyle/>
          <a:p>
            <a:endParaRPr/>
          </a:p>
        </p:txBody>
      </p:sp>
      <p:sp>
        <p:nvSpPr>
          <p:cNvPr id="1210" name="object 803"/>
          <p:cNvSpPr/>
          <p:nvPr/>
        </p:nvSpPr>
        <p:spPr>
          <a:xfrm>
            <a:off x="9537831" y="605565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1" name="object 804"/>
          <p:cNvSpPr/>
          <p:nvPr/>
        </p:nvSpPr>
        <p:spPr>
          <a:xfrm>
            <a:off x="8952616" y="60617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12" name="object 805"/>
          <p:cNvSpPr/>
          <p:nvPr/>
        </p:nvSpPr>
        <p:spPr>
          <a:xfrm>
            <a:off x="9342759"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3" name="object 806"/>
          <p:cNvSpPr/>
          <p:nvPr/>
        </p:nvSpPr>
        <p:spPr>
          <a:xfrm>
            <a:off x="9434200" y="60617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14" name="object 807"/>
          <p:cNvSpPr/>
          <p:nvPr/>
        </p:nvSpPr>
        <p:spPr>
          <a:xfrm>
            <a:off x="9446392"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5" name="object 808"/>
          <p:cNvSpPr/>
          <p:nvPr/>
        </p:nvSpPr>
        <p:spPr>
          <a:xfrm>
            <a:off x="9470776"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6" name="object 809"/>
          <p:cNvSpPr/>
          <p:nvPr/>
        </p:nvSpPr>
        <p:spPr>
          <a:xfrm>
            <a:off x="9482968"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7" name="object 810"/>
          <p:cNvSpPr/>
          <p:nvPr/>
        </p:nvSpPr>
        <p:spPr>
          <a:xfrm>
            <a:off x="9501255" y="606174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18" name="object 811"/>
          <p:cNvSpPr/>
          <p:nvPr/>
        </p:nvSpPr>
        <p:spPr>
          <a:xfrm>
            <a:off x="9513447"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19" name="object 812"/>
          <p:cNvSpPr/>
          <p:nvPr/>
        </p:nvSpPr>
        <p:spPr>
          <a:xfrm>
            <a:off x="9531736"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0" name="object 813"/>
          <p:cNvSpPr/>
          <p:nvPr/>
        </p:nvSpPr>
        <p:spPr>
          <a:xfrm>
            <a:off x="9604888" y="606174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1" name="object 814"/>
          <p:cNvSpPr/>
          <p:nvPr/>
        </p:nvSpPr>
        <p:spPr>
          <a:xfrm>
            <a:off x="8958712" y="60678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2" name="object 815"/>
          <p:cNvSpPr/>
          <p:nvPr/>
        </p:nvSpPr>
        <p:spPr>
          <a:xfrm>
            <a:off x="8952616" y="6046508"/>
            <a:ext cx="371855" cy="24383"/>
          </a:xfrm>
          <a:prstGeom prst="rect">
            <a:avLst/>
          </a:prstGeom>
          <a:blipFill>
            <a:blip r:embed="rId54" cstate="print"/>
            <a:stretch>
              <a:fillRect/>
            </a:stretch>
          </a:blipFill>
        </p:spPr>
        <p:txBody>
          <a:bodyPr wrap="square" lIns="0" tIns="0" rIns="0" bIns="0" rtlCol="0"/>
          <a:lstStyle/>
          <a:p>
            <a:endParaRPr/>
          </a:p>
        </p:txBody>
      </p:sp>
      <p:sp>
        <p:nvSpPr>
          <p:cNvPr id="1223" name="object 816"/>
          <p:cNvSpPr/>
          <p:nvPr/>
        </p:nvSpPr>
        <p:spPr>
          <a:xfrm>
            <a:off x="9318376" y="60678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4" name="object 817"/>
          <p:cNvSpPr/>
          <p:nvPr/>
        </p:nvSpPr>
        <p:spPr>
          <a:xfrm>
            <a:off x="9513447" y="606784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5" name="object 818"/>
          <p:cNvSpPr/>
          <p:nvPr/>
        </p:nvSpPr>
        <p:spPr>
          <a:xfrm>
            <a:off x="9537831" y="606784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26" name="object 819"/>
          <p:cNvSpPr/>
          <p:nvPr/>
        </p:nvSpPr>
        <p:spPr>
          <a:xfrm>
            <a:off x="8964807" y="60739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27" name="object 820"/>
          <p:cNvSpPr/>
          <p:nvPr/>
        </p:nvSpPr>
        <p:spPr>
          <a:xfrm>
            <a:off x="9293992" y="60739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28" name="object 821"/>
          <p:cNvSpPr/>
          <p:nvPr/>
        </p:nvSpPr>
        <p:spPr>
          <a:xfrm>
            <a:off x="9324471" y="6073939"/>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29" name="object 822"/>
          <p:cNvSpPr/>
          <p:nvPr/>
        </p:nvSpPr>
        <p:spPr>
          <a:xfrm>
            <a:off x="9336664" y="60739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30" name="object 823"/>
          <p:cNvSpPr/>
          <p:nvPr/>
        </p:nvSpPr>
        <p:spPr>
          <a:xfrm>
            <a:off x="9537831" y="6073939"/>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31" name="object 824"/>
          <p:cNvSpPr/>
          <p:nvPr/>
        </p:nvSpPr>
        <p:spPr>
          <a:xfrm>
            <a:off x="9342759" y="608003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32" name="object 825"/>
          <p:cNvSpPr/>
          <p:nvPr/>
        </p:nvSpPr>
        <p:spPr>
          <a:xfrm>
            <a:off x="9525640" y="608003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33" name="object 826"/>
          <p:cNvSpPr/>
          <p:nvPr/>
        </p:nvSpPr>
        <p:spPr>
          <a:xfrm>
            <a:off x="8958712" y="6086132"/>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234" name="object 827"/>
          <p:cNvSpPr/>
          <p:nvPr/>
        </p:nvSpPr>
        <p:spPr>
          <a:xfrm>
            <a:off x="9330568" y="60861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35" name="object 828"/>
          <p:cNvSpPr/>
          <p:nvPr/>
        </p:nvSpPr>
        <p:spPr>
          <a:xfrm>
            <a:off x="9537831" y="608613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36" name="object 829"/>
          <p:cNvSpPr/>
          <p:nvPr/>
        </p:nvSpPr>
        <p:spPr>
          <a:xfrm>
            <a:off x="8958712" y="6070892"/>
            <a:ext cx="329183" cy="24383"/>
          </a:xfrm>
          <a:prstGeom prst="rect">
            <a:avLst/>
          </a:prstGeom>
          <a:blipFill>
            <a:blip r:embed="rId55" cstate="print"/>
            <a:stretch>
              <a:fillRect/>
            </a:stretch>
          </a:blipFill>
        </p:spPr>
        <p:txBody>
          <a:bodyPr wrap="square" lIns="0" tIns="0" rIns="0" bIns="0" rtlCol="0"/>
          <a:lstStyle/>
          <a:p>
            <a:endParaRPr/>
          </a:p>
        </p:txBody>
      </p:sp>
      <p:sp>
        <p:nvSpPr>
          <p:cNvPr id="1237" name="object 830"/>
          <p:cNvSpPr/>
          <p:nvPr/>
        </p:nvSpPr>
        <p:spPr>
          <a:xfrm>
            <a:off x="8989192" y="60922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38" name="object 831"/>
          <p:cNvSpPr/>
          <p:nvPr/>
        </p:nvSpPr>
        <p:spPr>
          <a:xfrm>
            <a:off x="9007480" y="6092228"/>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239" name="object 832"/>
          <p:cNvSpPr/>
          <p:nvPr/>
        </p:nvSpPr>
        <p:spPr>
          <a:xfrm>
            <a:off x="9025768" y="609222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40" name="object 833"/>
          <p:cNvSpPr/>
          <p:nvPr/>
        </p:nvSpPr>
        <p:spPr>
          <a:xfrm>
            <a:off x="9263512" y="6092228"/>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241" name="object 834"/>
          <p:cNvSpPr/>
          <p:nvPr/>
        </p:nvSpPr>
        <p:spPr>
          <a:xfrm>
            <a:off x="9281800" y="6092228"/>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242" name="object 835"/>
          <p:cNvSpPr/>
          <p:nvPr/>
        </p:nvSpPr>
        <p:spPr>
          <a:xfrm>
            <a:off x="9318376" y="6092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43" name="object 836"/>
          <p:cNvSpPr/>
          <p:nvPr/>
        </p:nvSpPr>
        <p:spPr>
          <a:xfrm>
            <a:off x="9397624" y="6092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44" name="object 837"/>
          <p:cNvSpPr/>
          <p:nvPr/>
        </p:nvSpPr>
        <p:spPr>
          <a:xfrm>
            <a:off x="9476871" y="6092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45" name="object 838"/>
          <p:cNvSpPr/>
          <p:nvPr/>
        </p:nvSpPr>
        <p:spPr>
          <a:xfrm>
            <a:off x="9604888" y="609222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46" name="object 839"/>
          <p:cNvSpPr/>
          <p:nvPr/>
        </p:nvSpPr>
        <p:spPr>
          <a:xfrm>
            <a:off x="9013576" y="6098323"/>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47" name="object 840"/>
          <p:cNvSpPr/>
          <p:nvPr/>
        </p:nvSpPr>
        <p:spPr>
          <a:xfrm>
            <a:off x="9293992" y="6098323"/>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248" name="object 841"/>
          <p:cNvSpPr/>
          <p:nvPr/>
        </p:nvSpPr>
        <p:spPr>
          <a:xfrm>
            <a:off x="9312280" y="60983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49" name="object 842"/>
          <p:cNvSpPr/>
          <p:nvPr/>
        </p:nvSpPr>
        <p:spPr>
          <a:xfrm>
            <a:off x="9330568" y="60983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50" name="object 843"/>
          <p:cNvSpPr/>
          <p:nvPr/>
        </p:nvSpPr>
        <p:spPr>
          <a:xfrm>
            <a:off x="9354952" y="60983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51" name="object 844"/>
          <p:cNvSpPr/>
          <p:nvPr/>
        </p:nvSpPr>
        <p:spPr>
          <a:xfrm>
            <a:off x="9373240" y="60983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52" name="object 845"/>
          <p:cNvSpPr/>
          <p:nvPr/>
        </p:nvSpPr>
        <p:spPr>
          <a:xfrm>
            <a:off x="9385431" y="6098323"/>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53" name="object 846"/>
          <p:cNvSpPr/>
          <p:nvPr/>
        </p:nvSpPr>
        <p:spPr>
          <a:xfrm>
            <a:off x="8897752" y="61044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54" name="object 847"/>
          <p:cNvSpPr/>
          <p:nvPr/>
        </p:nvSpPr>
        <p:spPr>
          <a:xfrm>
            <a:off x="8922136" y="61044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55" name="object 848"/>
          <p:cNvSpPr/>
          <p:nvPr/>
        </p:nvSpPr>
        <p:spPr>
          <a:xfrm>
            <a:off x="9044055" y="61044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56" name="object 849"/>
          <p:cNvSpPr/>
          <p:nvPr/>
        </p:nvSpPr>
        <p:spPr>
          <a:xfrm>
            <a:off x="9324471" y="6104420"/>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257" name="object 850"/>
          <p:cNvSpPr/>
          <p:nvPr/>
        </p:nvSpPr>
        <p:spPr>
          <a:xfrm>
            <a:off x="9050152" y="6040411"/>
            <a:ext cx="371855" cy="67055"/>
          </a:xfrm>
          <a:prstGeom prst="rect">
            <a:avLst/>
          </a:prstGeom>
          <a:blipFill>
            <a:blip r:embed="rId56" cstate="print"/>
            <a:stretch>
              <a:fillRect/>
            </a:stretch>
          </a:blipFill>
        </p:spPr>
        <p:txBody>
          <a:bodyPr wrap="square" lIns="0" tIns="0" rIns="0" bIns="0" rtlCol="0"/>
          <a:lstStyle/>
          <a:p>
            <a:endParaRPr/>
          </a:p>
        </p:txBody>
      </p:sp>
      <p:sp>
        <p:nvSpPr>
          <p:cNvPr id="1258" name="object 851"/>
          <p:cNvSpPr/>
          <p:nvPr/>
        </p:nvSpPr>
        <p:spPr>
          <a:xfrm>
            <a:off x="9373240" y="61044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59" name="object 852"/>
          <p:cNvSpPr/>
          <p:nvPr/>
        </p:nvSpPr>
        <p:spPr>
          <a:xfrm>
            <a:off x="9397624" y="610442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60" name="object 853"/>
          <p:cNvSpPr/>
          <p:nvPr/>
        </p:nvSpPr>
        <p:spPr>
          <a:xfrm>
            <a:off x="9409816" y="61044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61" name="object 854"/>
          <p:cNvSpPr/>
          <p:nvPr/>
        </p:nvSpPr>
        <p:spPr>
          <a:xfrm>
            <a:off x="9513447" y="610442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62" name="object 855"/>
          <p:cNvSpPr/>
          <p:nvPr/>
        </p:nvSpPr>
        <p:spPr>
          <a:xfrm>
            <a:off x="9019671" y="61105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63" name="object 856"/>
          <p:cNvSpPr/>
          <p:nvPr/>
        </p:nvSpPr>
        <p:spPr>
          <a:xfrm>
            <a:off x="9056247" y="611051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64" name="object 857"/>
          <p:cNvSpPr/>
          <p:nvPr/>
        </p:nvSpPr>
        <p:spPr>
          <a:xfrm>
            <a:off x="9598792" y="6110516"/>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65" name="object 858"/>
          <p:cNvSpPr/>
          <p:nvPr/>
        </p:nvSpPr>
        <p:spPr>
          <a:xfrm>
            <a:off x="9050152" y="61166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66" name="object 859"/>
          <p:cNvSpPr/>
          <p:nvPr/>
        </p:nvSpPr>
        <p:spPr>
          <a:xfrm>
            <a:off x="9068440" y="61166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67" name="object 860"/>
          <p:cNvSpPr/>
          <p:nvPr/>
        </p:nvSpPr>
        <p:spPr>
          <a:xfrm>
            <a:off x="9391528" y="6116611"/>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68" name="object 861"/>
          <p:cNvSpPr/>
          <p:nvPr/>
        </p:nvSpPr>
        <p:spPr>
          <a:xfrm>
            <a:off x="9543928" y="6116611"/>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69" name="object 862"/>
          <p:cNvSpPr/>
          <p:nvPr/>
        </p:nvSpPr>
        <p:spPr>
          <a:xfrm>
            <a:off x="9019671" y="61227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70" name="object 863"/>
          <p:cNvSpPr/>
          <p:nvPr/>
        </p:nvSpPr>
        <p:spPr>
          <a:xfrm>
            <a:off x="9056247" y="61227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71" name="object 864"/>
          <p:cNvSpPr/>
          <p:nvPr/>
        </p:nvSpPr>
        <p:spPr>
          <a:xfrm>
            <a:off x="9074536" y="6107468"/>
            <a:ext cx="341375" cy="18287"/>
          </a:xfrm>
          <a:prstGeom prst="rect">
            <a:avLst/>
          </a:prstGeom>
          <a:blipFill>
            <a:blip r:embed="rId57" cstate="print"/>
            <a:stretch>
              <a:fillRect/>
            </a:stretch>
          </a:blipFill>
        </p:spPr>
        <p:txBody>
          <a:bodyPr wrap="square" lIns="0" tIns="0" rIns="0" bIns="0" rtlCol="0"/>
          <a:lstStyle/>
          <a:p>
            <a:endParaRPr/>
          </a:p>
        </p:txBody>
      </p:sp>
      <p:sp>
        <p:nvSpPr>
          <p:cNvPr id="1272" name="object 865"/>
          <p:cNvSpPr/>
          <p:nvPr/>
        </p:nvSpPr>
        <p:spPr>
          <a:xfrm>
            <a:off x="9172071" y="6122708"/>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73" name="object 866"/>
          <p:cNvSpPr/>
          <p:nvPr/>
        </p:nvSpPr>
        <p:spPr>
          <a:xfrm>
            <a:off x="9409816" y="61227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74" name="object 867"/>
          <p:cNvSpPr/>
          <p:nvPr/>
        </p:nvSpPr>
        <p:spPr>
          <a:xfrm>
            <a:off x="9422007" y="61227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75" name="object 868"/>
          <p:cNvSpPr/>
          <p:nvPr/>
        </p:nvSpPr>
        <p:spPr>
          <a:xfrm>
            <a:off x="9495159" y="61227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76" name="object 869"/>
          <p:cNvSpPr/>
          <p:nvPr/>
        </p:nvSpPr>
        <p:spPr>
          <a:xfrm>
            <a:off x="9550024" y="61227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77" name="object 870"/>
          <p:cNvSpPr/>
          <p:nvPr/>
        </p:nvSpPr>
        <p:spPr>
          <a:xfrm>
            <a:off x="9598792" y="6122708"/>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78" name="object 871"/>
          <p:cNvSpPr/>
          <p:nvPr/>
        </p:nvSpPr>
        <p:spPr>
          <a:xfrm>
            <a:off x="9062343" y="6128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79" name="object 872"/>
          <p:cNvSpPr/>
          <p:nvPr/>
        </p:nvSpPr>
        <p:spPr>
          <a:xfrm>
            <a:off x="9080631" y="6128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0" name="object 873"/>
          <p:cNvSpPr/>
          <p:nvPr/>
        </p:nvSpPr>
        <p:spPr>
          <a:xfrm>
            <a:off x="9098919" y="6119659"/>
            <a:ext cx="298703" cy="12191"/>
          </a:xfrm>
          <a:prstGeom prst="rect">
            <a:avLst/>
          </a:prstGeom>
          <a:blipFill>
            <a:blip r:embed="rId58" cstate="print"/>
            <a:stretch>
              <a:fillRect/>
            </a:stretch>
          </a:blipFill>
        </p:spPr>
        <p:txBody>
          <a:bodyPr wrap="square" lIns="0" tIns="0" rIns="0" bIns="0" rtlCol="0"/>
          <a:lstStyle/>
          <a:p>
            <a:endParaRPr/>
          </a:p>
        </p:txBody>
      </p:sp>
      <p:sp>
        <p:nvSpPr>
          <p:cNvPr id="1281" name="object 874"/>
          <p:cNvSpPr/>
          <p:nvPr/>
        </p:nvSpPr>
        <p:spPr>
          <a:xfrm>
            <a:off x="9172071" y="6128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2" name="object 875"/>
          <p:cNvSpPr/>
          <p:nvPr/>
        </p:nvSpPr>
        <p:spPr>
          <a:xfrm>
            <a:off x="9184264" y="6128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3" name="object 876"/>
          <p:cNvSpPr/>
          <p:nvPr/>
        </p:nvSpPr>
        <p:spPr>
          <a:xfrm>
            <a:off x="9409816" y="6128804"/>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4" name="object 877"/>
          <p:cNvSpPr/>
          <p:nvPr/>
        </p:nvSpPr>
        <p:spPr>
          <a:xfrm>
            <a:off x="9440295" y="61288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85" name="object 878"/>
          <p:cNvSpPr/>
          <p:nvPr/>
        </p:nvSpPr>
        <p:spPr>
          <a:xfrm>
            <a:off x="9482968" y="61288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86" name="object 879"/>
          <p:cNvSpPr/>
          <p:nvPr/>
        </p:nvSpPr>
        <p:spPr>
          <a:xfrm>
            <a:off x="9580504" y="612880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87" name="object 880"/>
          <p:cNvSpPr/>
          <p:nvPr/>
        </p:nvSpPr>
        <p:spPr>
          <a:xfrm>
            <a:off x="9074536" y="61409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8" name="object 881"/>
          <p:cNvSpPr/>
          <p:nvPr/>
        </p:nvSpPr>
        <p:spPr>
          <a:xfrm>
            <a:off x="9092824" y="61409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89" name="object 882"/>
          <p:cNvSpPr/>
          <p:nvPr/>
        </p:nvSpPr>
        <p:spPr>
          <a:xfrm>
            <a:off x="9086728" y="6125756"/>
            <a:ext cx="347472" cy="18287"/>
          </a:xfrm>
          <a:prstGeom prst="rect">
            <a:avLst/>
          </a:prstGeom>
          <a:blipFill>
            <a:blip r:embed="rId59" cstate="print"/>
            <a:stretch>
              <a:fillRect/>
            </a:stretch>
          </a:blipFill>
        </p:spPr>
        <p:txBody>
          <a:bodyPr wrap="square" lIns="0" tIns="0" rIns="0" bIns="0" rtlCol="0"/>
          <a:lstStyle/>
          <a:p>
            <a:endParaRPr/>
          </a:p>
        </p:txBody>
      </p:sp>
      <p:sp>
        <p:nvSpPr>
          <p:cNvPr id="1290" name="object 883"/>
          <p:cNvSpPr/>
          <p:nvPr/>
        </p:nvSpPr>
        <p:spPr>
          <a:xfrm>
            <a:off x="9178168" y="61409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91" name="object 884"/>
          <p:cNvSpPr/>
          <p:nvPr/>
        </p:nvSpPr>
        <p:spPr>
          <a:xfrm>
            <a:off x="9226936" y="61409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92" name="object 885"/>
          <p:cNvSpPr/>
          <p:nvPr/>
        </p:nvSpPr>
        <p:spPr>
          <a:xfrm>
            <a:off x="9440295" y="6140996"/>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93" name="object 886"/>
          <p:cNvSpPr/>
          <p:nvPr/>
        </p:nvSpPr>
        <p:spPr>
          <a:xfrm>
            <a:off x="9025768" y="6147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294" name="object 887"/>
          <p:cNvSpPr/>
          <p:nvPr/>
        </p:nvSpPr>
        <p:spPr>
          <a:xfrm>
            <a:off x="9050152" y="6147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95" name="object 888"/>
          <p:cNvSpPr/>
          <p:nvPr/>
        </p:nvSpPr>
        <p:spPr>
          <a:xfrm>
            <a:off x="9098919" y="6137947"/>
            <a:ext cx="121919" cy="12191"/>
          </a:xfrm>
          <a:prstGeom prst="rect">
            <a:avLst/>
          </a:prstGeom>
          <a:blipFill>
            <a:blip r:embed="rId60" cstate="print"/>
            <a:stretch>
              <a:fillRect/>
            </a:stretch>
          </a:blipFill>
        </p:spPr>
        <p:txBody>
          <a:bodyPr wrap="square" lIns="0" tIns="0" rIns="0" bIns="0" rtlCol="0"/>
          <a:lstStyle/>
          <a:p>
            <a:endParaRPr/>
          </a:p>
        </p:txBody>
      </p:sp>
      <p:sp>
        <p:nvSpPr>
          <p:cNvPr id="1296" name="object 889"/>
          <p:cNvSpPr/>
          <p:nvPr/>
        </p:nvSpPr>
        <p:spPr>
          <a:xfrm>
            <a:off x="9178168" y="6147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297" name="object 890"/>
          <p:cNvSpPr/>
          <p:nvPr/>
        </p:nvSpPr>
        <p:spPr>
          <a:xfrm>
            <a:off x="9226936" y="6137947"/>
            <a:ext cx="188975" cy="12191"/>
          </a:xfrm>
          <a:prstGeom prst="rect">
            <a:avLst/>
          </a:prstGeom>
          <a:blipFill>
            <a:blip r:embed="rId61" cstate="print"/>
            <a:stretch>
              <a:fillRect/>
            </a:stretch>
          </a:blipFill>
        </p:spPr>
        <p:txBody>
          <a:bodyPr wrap="square" lIns="0" tIns="0" rIns="0" bIns="0" rtlCol="0"/>
          <a:lstStyle/>
          <a:p>
            <a:endParaRPr/>
          </a:p>
        </p:txBody>
      </p:sp>
      <p:sp>
        <p:nvSpPr>
          <p:cNvPr id="1298" name="object 891"/>
          <p:cNvSpPr/>
          <p:nvPr/>
        </p:nvSpPr>
        <p:spPr>
          <a:xfrm>
            <a:off x="9269607" y="6147092"/>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1299" name="object 892"/>
          <p:cNvSpPr/>
          <p:nvPr/>
        </p:nvSpPr>
        <p:spPr>
          <a:xfrm>
            <a:off x="9281800" y="6147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00" name="object 893"/>
          <p:cNvSpPr/>
          <p:nvPr/>
        </p:nvSpPr>
        <p:spPr>
          <a:xfrm>
            <a:off x="9318376" y="6147092"/>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01" name="object 894"/>
          <p:cNvSpPr/>
          <p:nvPr/>
        </p:nvSpPr>
        <p:spPr>
          <a:xfrm>
            <a:off x="9379336" y="6147092"/>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302" name="object 895"/>
          <p:cNvSpPr/>
          <p:nvPr/>
        </p:nvSpPr>
        <p:spPr>
          <a:xfrm>
            <a:off x="9440295" y="6147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03" name="object 896"/>
          <p:cNvSpPr/>
          <p:nvPr/>
        </p:nvSpPr>
        <p:spPr>
          <a:xfrm>
            <a:off x="9580504" y="6147092"/>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04" name="object 897"/>
          <p:cNvSpPr/>
          <p:nvPr/>
        </p:nvSpPr>
        <p:spPr>
          <a:xfrm>
            <a:off x="9013576" y="6153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05" name="object 898"/>
          <p:cNvSpPr/>
          <p:nvPr/>
        </p:nvSpPr>
        <p:spPr>
          <a:xfrm>
            <a:off x="9062343" y="6153187"/>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06" name="object 899"/>
          <p:cNvSpPr/>
          <p:nvPr/>
        </p:nvSpPr>
        <p:spPr>
          <a:xfrm>
            <a:off x="9117207" y="6153187"/>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307" name="object 900"/>
          <p:cNvSpPr/>
          <p:nvPr/>
        </p:nvSpPr>
        <p:spPr>
          <a:xfrm>
            <a:off x="9135495" y="6144044"/>
            <a:ext cx="286511" cy="12191"/>
          </a:xfrm>
          <a:prstGeom prst="rect">
            <a:avLst/>
          </a:prstGeom>
          <a:blipFill>
            <a:blip r:embed="rId62" cstate="print"/>
            <a:stretch>
              <a:fillRect/>
            </a:stretch>
          </a:blipFill>
        </p:spPr>
        <p:txBody>
          <a:bodyPr wrap="square" lIns="0" tIns="0" rIns="0" bIns="0" rtlCol="0"/>
          <a:lstStyle/>
          <a:p>
            <a:endParaRPr/>
          </a:p>
        </p:txBody>
      </p:sp>
      <p:sp>
        <p:nvSpPr>
          <p:cNvPr id="1308" name="object 901"/>
          <p:cNvSpPr/>
          <p:nvPr/>
        </p:nvSpPr>
        <p:spPr>
          <a:xfrm>
            <a:off x="9306183" y="6153187"/>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09" name="object 902"/>
          <p:cNvSpPr/>
          <p:nvPr/>
        </p:nvSpPr>
        <p:spPr>
          <a:xfrm>
            <a:off x="9373240" y="6153187"/>
            <a:ext cx="6350" cy="0"/>
          </a:xfrm>
          <a:custGeom>
            <a:avLst/>
            <a:gdLst/>
            <a:ahLst/>
            <a:cxnLst/>
            <a:rect l="l" t="t" r="r" b="b"/>
            <a:pathLst>
              <a:path w="6350">
                <a:moveTo>
                  <a:pt x="0" y="0"/>
                </a:moveTo>
                <a:lnTo>
                  <a:pt x="6095" y="0"/>
                </a:lnTo>
              </a:path>
            </a:pathLst>
          </a:custGeom>
          <a:ln w="6095">
            <a:solidFill>
              <a:srgbClr val="F1EBEB"/>
            </a:solidFill>
          </a:ln>
        </p:spPr>
        <p:txBody>
          <a:bodyPr wrap="square" lIns="0" tIns="0" rIns="0" bIns="0" rtlCol="0"/>
          <a:lstStyle/>
          <a:p>
            <a:endParaRPr/>
          </a:p>
        </p:txBody>
      </p:sp>
      <p:sp>
        <p:nvSpPr>
          <p:cNvPr id="1310" name="object 903"/>
          <p:cNvSpPr/>
          <p:nvPr/>
        </p:nvSpPr>
        <p:spPr>
          <a:xfrm>
            <a:off x="9050152"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1" name="object 904"/>
          <p:cNvSpPr/>
          <p:nvPr/>
        </p:nvSpPr>
        <p:spPr>
          <a:xfrm>
            <a:off x="9092824"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2" name="object 905"/>
          <p:cNvSpPr/>
          <p:nvPr/>
        </p:nvSpPr>
        <p:spPr>
          <a:xfrm>
            <a:off x="9184264" y="6159284"/>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313" name="object 906"/>
          <p:cNvSpPr/>
          <p:nvPr/>
        </p:nvSpPr>
        <p:spPr>
          <a:xfrm>
            <a:off x="9214743"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4" name="object 907"/>
          <p:cNvSpPr/>
          <p:nvPr/>
        </p:nvSpPr>
        <p:spPr>
          <a:xfrm>
            <a:off x="9226936"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5" name="object 908"/>
          <p:cNvSpPr/>
          <p:nvPr/>
        </p:nvSpPr>
        <p:spPr>
          <a:xfrm>
            <a:off x="9239128"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6" name="object 909"/>
          <p:cNvSpPr/>
          <p:nvPr/>
        </p:nvSpPr>
        <p:spPr>
          <a:xfrm>
            <a:off x="9251319"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7" name="object 910"/>
          <p:cNvSpPr/>
          <p:nvPr/>
        </p:nvSpPr>
        <p:spPr>
          <a:xfrm>
            <a:off x="9263512" y="6159284"/>
            <a:ext cx="6350" cy="0"/>
          </a:xfrm>
          <a:custGeom>
            <a:avLst/>
            <a:gdLst/>
            <a:ahLst/>
            <a:cxnLst/>
            <a:rect l="l" t="t" r="r" b="b"/>
            <a:pathLst>
              <a:path w="6350">
                <a:moveTo>
                  <a:pt x="0" y="0"/>
                </a:moveTo>
                <a:lnTo>
                  <a:pt x="6095" y="0"/>
                </a:lnTo>
              </a:path>
            </a:pathLst>
          </a:custGeom>
          <a:ln w="6095">
            <a:solidFill>
              <a:srgbClr val="E8EBF1"/>
            </a:solidFill>
          </a:ln>
        </p:spPr>
        <p:txBody>
          <a:bodyPr wrap="square" lIns="0" tIns="0" rIns="0" bIns="0" rtlCol="0"/>
          <a:lstStyle/>
          <a:p>
            <a:endParaRPr/>
          </a:p>
        </p:txBody>
      </p:sp>
      <p:sp>
        <p:nvSpPr>
          <p:cNvPr id="1318" name="object 911"/>
          <p:cNvSpPr/>
          <p:nvPr/>
        </p:nvSpPr>
        <p:spPr>
          <a:xfrm>
            <a:off x="9281800"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19" name="object 912"/>
          <p:cNvSpPr/>
          <p:nvPr/>
        </p:nvSpPr>
        <p:spPr>
          <a:xfrm>
            <a:off x="9293992" y="6150139"/>
            <a:ext cx="134111" cy="12191"/>
          </a:xfrm>
          <a:prstGeom prst="rect">
            <a:avLst/>
          </a:prstGeom>
          <a:blipFill>
            <a:blip r:embed="rId63" cstate="print"/>
            <a:stretch>
              <a:fillRect/>
            </a:stretch>
          </a:blipFill>
        </p:spPr>
        <p:txBody>
          <a:bodyPr wrap="square" lIns="0" tIns="0" rIns="0" bIns="0" rtlCol="0"/>
          <a:lstStyle/>
          <a:p>
            <a:endParaRPr/>
          </a:p>
        </p:txBody>
      </p:sp>
      <p:sp>
        <p:nvSpPr>
          <p:cNvPr id="1320" name="object 913"/>
          <p:cNvSpPr/>
          <p:nvPr/>
        </p:nvSpPr>
        <p:spPr>
          <a:xfrm>
            <a:off x="9330568" y="6159284"/>
            <a:ext cx="6350" cy="0"/>
          </a:xfrm>
          <a:custGeom>
            <a:avLst/>
            <a:gdLst/>
            <a:ahLst/>
            <a:cxnLst/>
            <a:rect l="l" t="t" r="r" b="b"/>
            <a:pathLst>
              <a:path w="6350">
                <a:moveTo>
                  <a:pt x="0" y="0"/>
                </a:moveTo>
                <a:lnTo>
                  <a:pt x="6095" y="0"/>
                </a:lnTo>
              </a:path>
            </a:pathLst>
          </a:custGeom>
          <a:ln w="6095">
            <a:solidFill>
              <a:srgbClr val="EBF1EB"/>
            </a:solidFill>
          </a:ln>
        </p:spPr>
        <p:txBody>
          <a:bodyPr wrap="square" lIns="0" tIns="0" rIns="0" bIns="0" rtlCol="0"/>
          <a:lstStyle/>
          <a:p>
            <a:endParaRPr/>
          </a:p>
        </p:txBody>
      </p:sp>
      <p:sp>
        <p:nvSpPr>
          <p:cNvPr id="1321" name="object 914"/>
          <p:cNvSpPr/>
          <p:nvPr/>
        </p:nvSpPr>
        <p:spPr>
          <a:xfrm>
            <a:off x="9348855" y="6159284"/>
            <a:ext cx="6350" cy="0"/>
          </a:xfrm>
          <a:custGeom>
            <a:avLst/>
            <a:gdLst/>
            <a:ahLst/>
            <a:cxnLst/>
            <a:rect l="l" t="t" r="r" b="b"/>
            <a:pathLst>
              <a:path w="6350">
                <a:moveTo>
                  <a:pt x="0" y="0"/>
                </a:moveTo>
                <a:lnTo>
                  <a:pt x="6095" y="0"/>
                </a:lnTo>
              </a:path>
            </a:pathLst>
          </a:custGeom>
          <a:ln w="6095">
            <a:solidFill>
              <a:srgbClr val="E9F2F5"/>
            </a:solidFill>
          </a:ln>
        </p:spPr>
        <p:txBody>
          <a:bodyPr wrap="square" lIns="0" tIns="0" rIns="0" bIns="0" rtlCol="0"/>
          <a:lstStyle/>
          <a:p>
            <a:endParaRPr/>
          </a:p>
        </p:txBody>
      </p:sp>
      <p:sp>
        <p:nvSpPr>
          <p:cNvPr id="1322" name="object 915"/>
          <p:cNvSpPr/>
          <p:nvPr/>
        </p:nvSpPr>
        <p:spPr>
          <a:xfrm>
            <a:off x="9391528"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23" name="object 916"/>
          <p:cNvSpPr/>
          <p:nvPr/>
        </p:nvSpPr>
        <p:spPr>
          <a:xfrm>
            <a:off x="9361047" y="6156235"/>
            <a:ext cx="73151" cy="6095"/>
          </a:xfrm>
          <a:prstGeom prst="rect">
            <a:avLst/>
          </a:prstGeom>
          <a:blipFill>
            <a:blip r:embed="rId64" cstate="print"/>
            <a:stretch>
              <a:fillRect/>
            </a:stretch>
          </a:blipFill>
        </p:spPr>
        <p:txBody>
          <a:bodyPr wrap="square" lIns="0" tIns="0" rIns="0" bIns="0" rtlCol="0"/>
          <a:lstStyle/>
          <a:p>
            <a:endParaRPr/>
          </a:p>
        </p:txBody>
      </p:sp>
      <p:sp>
        <p:nvSpPr>
          <p:cNvPr id="1324" name="object 917"/>
          <p:cNvSpPr/>
          <p:nvPr/>
        </p:nvSpPr>
        <p:spPr>
          <a:xfrm>
            <a:off x="9568312" y="6159284"/>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25" name="object 918"/>
          <p:cNvSpPr/>
          <p:nvPr/>
        </p:nvSpPr>
        <p:spPr>
          <a:xfrm>
            <a:off x="8989192" y="6165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26" name="object 919"/>
          <p:cNvSpPr/>
          <p:nvPr/>
        </p:nvSpPr>
        <p:spPr>
          <a:xfrm>
            <a:off x="9007480" y="6165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27" name="object 920"/>
          <p:cNvSpPr/>
          <p:nvPr/>
        </p:nvSpPr>
        <p:spPr>
          <a:xfrm>
            <a:off x="9031864" y="6162332"/>
            <a:ext cx="12191" cy="6095"/>
          </a:xfrm>
          <a:prstGeom prst="rect">
            <a:avLst/>
          </a:prstGeom>
          <a:blipFill>
            <a:blip r:embed="rId65" cstate="print"/>
            <a:stretch>
              <a:fillRect/>
            </a:stretch>
          </a:blipFill>
        </p:spPr>
        <p:txBody>
          <a:bodyPr wrap="square" lIns="0" tIns="0" rIns="0" bIns="0" rtlCol="0"/>
          <a:lstStyle/>
          <a:p>
            <a:endParaRPr/>
          </a:p>
        </p:txBody>
      </p:sp>
      <p:sp>
        <p:nvSpPr>
          <p:cNvPr id="1328" name="object 921"/>
          <p:cNvSpPr/>
          <p:nvPr/>
        </p:nvSpPr>
        <p:spPr>
          <a:xfrm>
            <a:off x="9062343" y="6165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29" name="object 922"/>
          <p:cNvSpPr/>
          <p:nvPr/>
        </p:nvSpPr>
        <p:spPr>
          <a:xfrm>
            <a:off x="9074536" y="6165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30" name="object 923"/>
          <p:cNvSpPr/>
          <p:nvPr/>
        </p:nvSpPr>
        <p:spPr>
          <a:xfrm>
            <a:off x="9086728" y="6165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31" name="object 924"/>
          <p:cNvSpPr/>
          <p:nvPr/>
        </p:nvSpPr>
        <p:spPr>
          <a:xfrm>
            <a:off x="9190359" y="6165380"/>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32" name="object 925"/>
          <p:cNvSpPr/>
          <p:nvPr/>
        </p:nvSpPr>
        <p:spPr>
          <a:xfrm>
            <a:off x="9385431" y="6165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33" name="object 926"/>
          <p:cNvSpPr/>
          <p:nvPr/>
        </p:nvSpPr>
        <p:spPr>
          <a:xfrm>
            <a:off x="9397624" y="6165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34" name="object 927"/>
          <p:cNvSpPr/>
          <p:nvPr/>
        </p:nvSpPr>
        <p:spPr>
          <a:xfrm>
            <a:off x="9422007" y="6165380"/>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35" name="object 928"/>
          <p:cNvSpPr/>
          <p:nvPr/>
        </p:nvSpPr>
        <p:spPr>
          <a:xfrm>
            <a:off x="8995288"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36" name="object 929"/>
          <p:cNvSpPr/>
          <p:nvPr/>
        </p:nvSpPr>
        <p:spPr>
          <a:xfrm>
            <a:off x="9044055" y="6171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37" name="object 930"/>
          <p:cNvSpPr/>
          <p:nvPr/>
        </p:nvSpPr>
        <p:spPr>
          <a:xfrm>
            <a:off x="9068440" y="6171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38" name="object 931"/>
          <p:cNvSpPr/>
          <p:nvPr/>
        </p:nvSpPr>
        <p:spPr>
          <a:xfrm>
            <a:off x="9092824" y="6171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39" name="object 932"/>
          <p:cNvSpPr/>
          <p:nvPr/>
        </p:nvSpPr>
        <p:spPr>
          <a:xfrm>
            <a:off x="9111112"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40" name="object 933"/>
          <p:cNvSpPr/>
          <p:nvPr/>
        </p:nvSpPr>
        <p:spPr>
          <a:xfrm>
            <a:off x="9105016" y="6156235"/>
            <a:ext cx="73152" cy="18287"/>
          </a:xfrm>
          <a:prstGeom prst="rect">
            <a:avLst/>
          </a:prstGeom>
          <a:blipFill>
            <a:blip r:embed="rId66" cstate="print"/>
            <a:stretch>
              <a:fillRect/>
            </a:stretch>
          </a:blipFill>
        </p:spPr>
        <p:txBody>
          <a:bodyPr wrap="square" lIns="0" tIns="0" rIns="0" bIns="0" rtlCol="0"/>
          <a:lstStyle/>
          <a:p>
            <a:endParaRPr/>
          </a:p>
        </p:txBody>
      </p:sp>
      <p:sp>
        <p:nvSpPr>
          <p:cNvPr id="1341" name="object 934"/>
          <p:cNvSpPr/>
          <p:nvPr/>
        </p:nvSpPr>
        <p:spPr>
          <a:xfrm>
            <a:off x="9202552"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42" name="object 935"/>
          <p:cNvSpPr/>
          <p:nvPr/>
        </p:nvSpPr>
        <p:spPr>
          <a:xfrm>
            <a:off x="9269607"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43" name="object 936"/>
          <p:cNvSpPr/>
          <p:nvPr/>
        </p:nvSpPr>
        <p:spPr>
          <a:xfrm>
            <a:off x="9379336"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44" name="object 937"/>
          <p:cNvSpPr/>
          <p:nvPr/>
        </p:nvSpPr>
        <p:spPr>
          <a:xfrm>
            <a:off x="9452488" y="6171475"/>
            <a:ext cx="6350" cy="0"/>
          </a:xfrm>
          <a:custGeom>
            <a:avLst/>
            <a:gdLst/>
            <a:ahLst/>
            <a:cxnLst/>
            <a:rect l="l" t="t" r="r" b="b"/>
            <a:pathLst>
              <a:path w="6350">
                <a:moveTo>
                  <a:pt x="0" y="0"/>
                </a:moveTo>
                <a:lnTo>
                  <a:pt x="6095" y="0"/>
                </a:lnTo>
              </a:path>
            </a:pathLst>
          </a:custGeom>
          <a:ln w="6095">
            <a:solidFill>
              <a:srgbClr val="F3ECF1"/>
            </a:solidFill>
          </a:ln>
        </p:spPr>
        <p:txBody>
          <a:bodyPr wrap="square" lIns="0" tIns="0" rIns="0" bIns="0" rtlCol="0"/>
          <a:lstStyle/>
          <a:p>
            <a:endParaRPr/>
          </a:p>
        </p:txBody>
      </p:sp>
      <p:sp>
        <p:nvSpPr>
          <p:cNvPr id="1345" name="object 938"/>
          <p:cNvSpPr/>
          <p:nvPr/>
        </p:nvSpPr>
        <p:spPr>
          <a:xfrm>
            <a:off x="9470776" y="6171475"/>
            <a:ext cx="6350" cy="0"/>
          </a:xfrm>
          <a:custGeom>
            <a:avLst/>
            <a:gdLst/>
            <a:ahLst/>
            <a:cxnLst/>
            <a:rect l="l" t="t" r="r" b="b"/>
            <a:pathLst>
              <a:path w="6350">
                <a:moveTo>
                  <a:pt x="0" y="0"/>
                </a:moveTo>
                <a:lnTo>
                  <a:pt x="6095" y="0"/>
                </a:lnTo>
              </a:path>
            </a:pathLst>
          </a:custGeom>
          <a:ln w="6095">
            <a:solidFill>
              <a:srgbClr val="F3F1ED"/>
            </a:solidFill>
          </a:ln>
        </p:spPr>
        <p:txBody>
          <a:bodyPr wrap="square" lIns="0" tIns="0" rIns="0" bIns="0" rtlCol="0"/>
          <a:lstStyle/>
          <a:p>
            <a:endParaRPr/>
          </a:p>
        </p:txBody>
      </p:sp>
      <p:sp>
        <p:nvSpPr>
          <p:cNvPr id="1346" name="object 940"/>
          <p:cNvSpPr/>
          <p:nvPr/>
        </p:nvSpPr>
        <p:spPr>
          <a:xfrm>
            <a:off x="5733165" y="1726691"/>
            <a:ext cx="4715510" cy="2456815"/>
          </a:xfrm>
          <a:custGeom>
            <a:avLst/>
            <a:gdLst/>
            <a:ahLst/>
            <a:cxnLst/>
            <a:rect l="l" t="t" r="r" b="b"/>
            <a:pathLst>
              <a:path w="4715509" h="2456815">
                <a:moveTo>
                  <a:pt x="892301" y="2336291"/>
                </a:moveTo>
                <a:lnTo>
                  <a:pt x="892301" y="119824"/>
                </a:lnTo>
                <a:lnTo>
                  <a:pt x="870991" y="142890"/>
                </a:lnTo>
                <a:lnTo>
                  <a:pt x="833864" y="193714"/>
                </a:lnTo>
                <a:lnTo>
                  <a:pt x="804767" y="250102"/>
                </a:lnTo>
                <a:lnTo>
                  <a:pt x="784539" y="311223"/>
                </a:lnTo>
                <a:lnTo>
                  <a:pt x="774022" y="376243"/>
                </a:lnTo>
                <a:lnTo>
                  <a:pt x="772667" y="409955"/>
                </a:lnTo>
                <a:lnTo>
                  <a:pt x="772667" y="1432559"/>
                </a:lnTo>
                <a:lnTo>
                  <a:pt x="0" y="2250947"/>
                </a:lnTo>
                <a:lnTo>
                  <a:pt x="772667" y="2046731"/>
                </a:lnTo>
                <a:lnTo>
                  <a:pt x="774022" y="2080238"/>
                </a:lnTo>
                <a:lnTo>
                  <a:pt x="778014" y="2113019"/>
                </a:lnTo>
                <a:lnTo>
                  <a:pt x="793491" y="2175979"/>
                </a:lnTo>
                <a:lnTo>
                  <a:pt x="818259" y="2234750"/>
                </a:lnTo>
                <a:lnTo>
                  <a:pt x="851477" y="2288474"/>
                </a:lnTo>
                <a:lnTo>
                  <a:pt x="870991" y="2313175"/>
                </a:lnTo>
                <a:lnTo>
                  <a:pt x="892301" y="2336291"/>
                </a:lnTo>
                <a:close/>
              </a:path>
              <a:path w="4715509" h="2456815">
                <a:moveTo>
                  <a:pt x="965963" y="2395061"/>
                </a:moveTo>
                <a:lnTo>
                  <a:pt x="965963" y="61262"/>
                </a:lnTo>
                <a:lnTo>
                  <a:pt x="939893" y="78906"/>
                </a:lnTo>
                <a:lnTo>
                  <a:pt x="939893" y="2377342"/>
                </a:lnTo>
                <a:lnTo>
                  <a:pt x="965963" y="2395061"/>
                </a:lnTo>
                <a:close/>
              </a:path>
              <a:path w="4715509" h="2456815">
                <a:moveTo>
                  <a:pt x="1082955" y="2444724"/>
                </a:moveTo>
                <a:lnTo>
                  <a:pt x="1082955" y="11876"/>
                </a:lnTo>
                <a:lnTo>
                  <a:pt x="1052011" y="20836"/>
                </a:lnTo>
                <a:lnTo>
                  <a:pt x="1052011" y="2435705"/>
                </a:lnTo>
                <a:lnTo>
                  <a:pt x="1082955" y="2444724"/>
                </a:lnTo>
                <a:close/>
              </a:path>
              <a:path w="4715509" h="2456815">
                <a:moveTo>
                  <a:pt x="4306823" y="2456687"/>
                </a:moveTo>
                <a:lnTo>
                  <a:pt x="4306823" y="0"/>
                </a:lnTo>
                <a:lnTo>
                  <a:pt x="1181099" y="0"/>
                </a:lnTo>
                <a:lnTo>
                  <a:pt x="1147604" y="1354"/>
                </a:lnTo>
                <a:lnTo>
                  <a:pt x="1114854" y="5347"/>
                </a:lnTo>
                <a:lnTo>
                  <a:pt x="1114854" y="2451299"/>
                </a:lnTo>
                <a:lnTo>
                  <a:pt x="1147604" y="2455322"/>
                </a:lnTo>
                <a:lnTo>
                  <a:pt x="1181099" y="2456687"/>
                </a:lnTo>
                <a:lnTo>
                  <a:pt x="4306823" y="2456687"/>
                </a:lnTo>
                <a:close/>
              </a:path>
              <a:path w="4715509" h="2456815">
                <a:moveTo>
                  <a:pt x="4435912" y="2435705"/>
                </a:moveTo>
                <a:lnTo>
                  <a:pt x="4435912" y="20836"/>
                </a:lnTo>
                <a:lnTo>
                  <a:pt x="4404968" y="11876"/>
                </a:lnTo>
                <a:lnTo>
                  <a:pt x="4404968" y="2444724"/>
                </a:lnTo>
                <a:lnTo>
                  <a:pt x="4435912" y="2435705"/>
                </a:lnTo>
                <a:close/>
              </a:path>
              <a:path w="4715509" h="2456815">
                <a:moveTo>
                  <a:pt x="4715255" y="2046731"/>
                </a:moveTo>
                <a:lnTo>
                  <a:pt x="4715255" y="409955"/>
                </a:lnTo>
                <a:lnTo>
                  <a:pt x="4713901" y="376243"/>
                </a:lnTo>
                <a:lnTo>
                  <a:pt x="4703384" y="311223"/>
                </a:lnTo>
                <a:lnTo>
                  <a:pt x="4683156" y="250102"/>
                </a:lnTo>
                <a:lnTo>
                  <a:pt x="4654058" y="193714"/>
                </a:lnTo>
                <a:lnTo>
                  <a:pt x="4616932" y="142890"/>
                </a:lnTo>
                <a:lnTo>
                  <a:pt x="4572619" y="98462"/>
                </a:lnTo>
                <a:lnTo>
                  <a:pt x="4521960" y="61262"/>
                </a:lnTo>
                <a:lnTo>
                  <a:pt x="4521960" y="2395061"/>
                </a:lnTo>
                <a:lnTo>
                  <a:pt x="4572619" y="2357716"/>
                </a:lnTo>
                <a:lnTo>
                  <a:pt x="4616932" y="2313175"/>
                </a:lnTo>
                <a:lnTo>
                  <a:pt x="4654058" y="2262297"/>
                </a:lnTo>
                <a:lnTo>
                  <a:pt x="4683156" y="2205942"/>
                </a:lnTo>
                <a:lnTo>
                  <a:pt x="4703384" y="2144969"/>
                </a:lnTo>
                <a:lnTo>
                  <a:pt x="4713901" y="2080238"/>
                </a:lnTo>
                <a:lnTo>
                  <a:pt x="4715255" y="2046731"/>
                </a:lnTo>
                <a:close/>
              </a:path>
            </a:pathLst>
          </a:custGeom>
          <a:solidFill>
            <a:srgbClr val="E2D67A"/>
          </a:solidFill>
        </p:spPr>
        <p:txBody>
          <a:bodyPr wrap="square" lIns="0" tIns="0" rIns="0" bIns="0" rtlCol="0"/>
          <a:lstStyle/>
          <a:p>
            <a:endParaRPr sz="1600"/>
          </a:p>
        </p:txBody>
      </p:sp>
      <p:sp>
        <p:nvSpPr>
          <p:cNvPr id="1347" name="object 941"/>
          <p:cNvSpPr txBox="1"/>
          <p:nvPr/>
        </p:nvSpPr>
        <p:spPr>
          <a:xfrm>
            <a:off x="6920238" y="2033016"/>
            <a:ext cx="3292085" cy="2026196"/>
          </a:xfrm>
          <a:prstGeom prst="rect">
            <a:avLst/>
          </a:prstGeom>
        </p:spPr>
        <p:txBody>
          <a:bodyPr vert="horz" wrap="square" lIns="0" tIns="0" rIns="0" bIns="0" rtlCol="0">
            <a:spAutoFit/>
          </a:bodyPr>
          <a:lstStyle/>
          <a:p>
            <a:pPr marL="12700" marR="5080" indent="-1905" algn="ctr">
              <a:lnSpc>
                <a:spcPct val="100000"/>
              </a:lnSpc>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d</a:t>
            </a:r>
            <a:r>
              <a:rPr sz="1300" spc="-5"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25" dirty="0">
                <a:latin typeface="Arial"/>
                <a:cs typeface="Arial"/>
              </a:rPr>
              <a:t>v</a:t>
            </a:r>
            <a:r>
              <a:rPr sz="1300" spc="-5" dirty="0">
                <a:latin typeface="Arial"/>
                <a:cs typeface="Arial"/>
              </a:rPr>
              <a:t>i</a:t>
            </a:r>
            <a:r>
              <a:rPr sz="1300" spc="-15" dirty="0">
                <a:latin typeface="Arial"/>
                <a:cs typeface="Arial"/>
              </a:rPr>
              <a:t>de</a:t>
            </a:r>
            <a:r>
              <a:rPr sz="1300" spc="-10" dirty="0">
                <a:latin typeface="Arial"/>
                <a:cs typeface="Arial"/>
              </a:rPr>
              <a:t>o</a:t>
            </a:r>
            <a:r>
              <a:rPr sz="1300" spc="-5" dirty="0">
                <a:latin typeface="Arial"/>
                <a:cs typeface="Arial"/>
              </a:rPr>
              <a:t> </a:t>
            </a:r>
            <a:r>
              <a:rPr sz="1300" spc="-15" dirty="0">
                <a:latin typeface="Arial"/>
                <a:cs typeface="Arial"/>
              </a:rPr>
              <a:t>he</a:t>
            </a:r>
            <a:r>
              <a:rPr sz="1300" spc="-5" dirty="0">
                <a:latin typeface="Arial"/>
                <a:cs typeface="Arial"/>
              </a:rPr>
              <a:t>r</a:t>
            </a:r>
            <a:r>
              <a:rPr sz="1300" spc="-15" dirty="0">
                <a:latin typeface="Arial"/>
                <a:cs typeface="Arial"/>
              </a:rPr>
              <a:t>e</a:t>
            </a:r>
            <a:r>
              <a:rPr sz="1300" spc="-5" dirty="0">
                <a:latin typeface="Arial"/>
                <a:cs typeface="Arial"/>
              </a:rPr>
              <a:t>:</a:t>
            </a:r>
            <a:endParaRPr lang="en-US" sz="1300" spc="-5" dirty="0">
              <a:latin typeface="Arial"/>
              <a:cs typeface="Arial"/>
            </a:endParaRPr>
          </a:p>
          <a:p>
            <a:pPr marL="12700" marR="5080" indent="-1905" algn="ctr">
              <a:lnSpc>
                <a:spcPct val="100000"/>
              </a:lnSpc>
            </a:pPr>
            <a:r>
              <a:rPr lang="en-US" sz="1350" dirty="0">
                <a:latin typeface="Times New Roman"/>
                <a:cs typeface="Times New Roman"/>
                <a:hlinkClick r:id="rId67"/>
              </a:rPr>
              <a:t>https://youtu.be/TtfQlkGwE2U</a:t>
            </a:r>
            <a:r>
              <a:rPr lang="en-US" sz="1350" dirty="0">
                <a:latin typeface="Times New Roman"/>
                <a:cs typeface="Times New Roman"/>
              </a:rPr>
              <a:t> </a:t>
            </a:r>
          </a:p>
          <a:p>
            <a:pPr marL="12700" marR="5080" indent="-1905" algn="ctr">
              <a:lnSpc>
                <a:spcPct val="100000"/>
              </a:lnSpc>
            </a:pPr>
            <a:endParaRPr sz="1350" dirty="0">
              <a:latin typeface="Times New Roman"/>
              <a:cs typeface="Times New Roman"/>
            </a:endParaRPr>
          </a:p>
          <a:p>
            <a:pPr marL="306705" marR="300355" algn="ctr">
              <a:lnSpc>
                <a:spcPts val="1550"/>
              </a:lnSpc>
            </a:pPr>
            <a:r>
              <a:rPr sz="1300" dirty="0">
                <a:latin typeface="Arial"/>
                <a:cs typeface="Arial"/>
              </a:rPr>
              <a:t>T</a:t>
            </a:r>
            <a:r>
              <a:rPr sz="1300" spc="-15" dirty="0">
                <a:latin typeface="Arial"/>
                <a:cs typeface="Arial"/>
              </a:rPr>
              <a:t>h</a:t>
            </a:r>
            <a:r>
              <a:rPr sz="1300" spc="-10" dirty="0">
                <a:latin typeface="Arial"/>
                <a:cs typeface="Arial"/>
              </a:rPr>
              <a:t>e</a:t>
            </a:r>
            <a:r>
              <a:rPr sz="1300" spc="-15" dirty="0">
                <a:latin typeface="Arial"/>
                <a:cs typeface="Arial"/>
              </a:rPr>
              <a:t> pape</a:t>
            </a:r>
            <a:r>
              <a:rPr sz="1300" spc="-5" dirty="0">
                <a:latin typeface="Arial"/>
                <a:cs typeface="Arial"/>
              </a:rPr>
              <a:t>r</a:t>
            </a:r>
            <a:r>
              <a:rPr sz="1300" spc="-15" dirty="0">
                <a:latin typeface="Arial"/>
                <a:cs typeface="Arial"/>
              </a:rPr>
              <a:t> </a:t>
            </a:r>
            <a:r>
              <a:rPr sz="1300" spc="-5" dirty="0">
                <a:latin typeface="Arial"/>
                <a:cs typeface="Arial"/>
              </a:rPr>
              <a:t>'</a:t>
            </a:r>
            <a:r>
              <a:rPr sz="1300" spc="-15" dirty="0">
                <a:latin typeface="Arial"/>
                <a:cs typeface="Arial"/>
              </a:rPr>
              <a:t>Supe</a:t>
            </a:r>
            <a:r>
              <a:rPr sz="1300" spc="-10" dirty="0">
                <a:latin typeface="Arial"/>
                <a:cs typeface="Arial"/>
              </a:rPr>
              <a:t>rst</a:t>
            </a:r>
            <a:r>
              <a:rPr sz="1300" spc="-5" dirty="0">
                <a:latin typeface="Arial"/>
                <a:cs typeface="Arial"/>
              </a:rPr>
              <a:t>i</a:t>
            </a:r>
            <a:r>
              <a:rPr sz="1300" spc="-10" dirty="0">
                <a:latin typeface="Arial"/>
                <a:cs typeface="Arial"/>
              </a:rPr>
              <a:t>t</a:t>
            </a:r>
            <a:r>
              <a:rPr sz="1300" spc="-5" dirty="0">
                <a:latin typeface="Arial"/>
                <a:cs typeface="Arial"/>
              </a:rPr>
              <a:t>i</a:t>
            </a:r>
            <a:r>
              <a:rPr sz="1300" spc="-15" dirty="0">
                <a:latin typeface="Arial"/>
                <a:cs typeface="Arial"/>
              </a:rPr>
              <a:t>on</a:t>
            </a:r>
            <a:r>
              <a:rPr sz="1300" spc="-5" dirty="0">
                <a:latin typeface="Arial"/>
                <a:cs typeface="Arial"/>
              </a:rPr>
              <a:t>'</a:t>
            </a:r>
            <a:r>
              <a:rPr sz="1300" spc="-35" dirty="0">
                <a:latin typeface="Arial"/>
                <a:cs typeface="Arial"/>
              </a:rPr>
              <a:t> </a:t>
            </a:r>
            <a:r>
              <a:rPr sz="1300" spc="-5" dirty="0">
                <a:latin typeface="Arial"/>
                <a:cs typeface="Arial"/>
              </a:rPr>
              <a:t>in </a:t>
            </a:r>
            <a:r>
              <a:rPr sz="1300" spc="-15" dirty="0">
                <a:latin typeface="Arial"/>
                <a:cs typeface="Arial"/>
              </a:rPr>
              <a:t>th</a:t>
            </a:r>
            <a:r>
              <a:rPr sz="1300" spc="-10" dirty="0">
                <a:latin typeface="Arial"/>
                <a:cs typeface="Arial"/>
              </a:rPr>
              <a:t>e</a:t>
            </a:r>
            <a:r>
              <a:rPr sz="1300" spc="-5" dirty="0">
                <a:latin typeface="Arial"/>
                <a:cs typeface="Arial"/>
              </a:rPr>
              <a:t> </a:t>
            </a:r>
            <a:r>
              <a:rPr sz="1300" spc="-15" dirty="0">
                <a:latin typeface="Arial"/>
                <a:cs typeface="Arial"/>
              </a:rPr>
              <a:t>p</a:t>
            </a:r>
            <a:r>
              <a:rPr sz="1300" spc="-5" dirty="0">
                <a:latin typeface="Arial"/>
                <a:cs typeface="Arial"/>
              </a:rPr>
              <a:t>i</a:t>
            </a:r>
            <a:r>
              <a:rPr sz="1300" spc="-15" dirty="0">
                <a:latin typeface="Arial"/>
                <a:cs typeface="Arial"/>
              </a:rPr>
              <a:t>geo</a:t>
            </a:r>
            <a:r>
              <a:rPr sz="1300" spc="-10" dirty="0">
                <a:latin typeface="Arial"/>
                <a:cs typeface="Arial"/>
              </a:rPr>
              <a:t>n</a:t>
            </a:r>
            <a:r>
              <a:rPr sz="1300" spc="-30" dirty="0">
                <a:latin typeface="Arial"/>
                <a:cs typeface="Arial"/>
              </a:rPr>
              <a:t> </a:t>
            </a:r>
            <a:r>
              <a:rPr sz="1300" spc="-15" dirty="0">
                <a:latin typeface="Arial"/>
                <a:cs typeface="Arial"/>
              </a:rPr>
              <a:t>go</a:t>
            </a:r>
            <a:r>
              <a:rPr sz="1300" spc="-5" dirty="0">
                <a:latin typeface="Arial"/>
                <a:cs typeface="Arial"/>
              </a:rPr>
              <a:t>t </a:t>
            </a:r>
            <a:r>
              <a:rPr sz="1300" spc="-15" dirty="0">
                <a:latin typeface="Arial"/>
                <a:cs typeface="Arial"/>
              </a:rPr>
              <a:t>pub</a:t>
            </a:r>
            <a:r>
              <a:rPr sz="1300" spc="-5" dirty="0">
                <a:latin typeface="Arial"/>
                <a:cs typeface="Arial"/>
              </a:rPr>
              <a:t>lis</a:t>
            </a:r>
            <a:r>
              <a:rPr sz="1300" spc="-15" dirty="0">
                <a:latin typeface="Arial"/>
                <a:cs typeface="Arial"/>
              </a:rPr>
              <a:t>he</a:t>
            </a:r>
            <a:r>
              <a:rPr sz="1300" spc="-10" dirty="0">
                <a:latin typeface="Arial"/>
                <a:cs typeface="Arial"/>
              </a:rPr>
              <a:t>d</a:t>
            </a:r>
            <a:r>
              <a:rPr sz="1300" spc="-40" dirty="0">
                <a:latin typeface="Arial"/>
                <a:cs typeface="Arial"/>
              </a:rPr>
              <a:t> </a:t>
            </a:r>
            <a:r>
              <a:rPr sz="1300" spc="-15" dirty="0">
                <a:latin typeface="Arial"/>
                <a:cs typeface="Arial"/>
              </a:rPr>
              <a:t>b</a:t>
            </a:r>
            <a:r>
              <a:rPr sz="1300" spc="-10" dirty="0">
                <a:latin typeface="Arial"/>
                <a:cs typeface="Arial"/>
              </a:rPr>
              <a:t>y</a:t>
            </a:r>
            <a:r>
              <a:rPr sz="1300" spc="-5" dirty="0">
                <a:latin typeface="Arial"/>
                <a:cs typeface="Arial"/>
              </a:rPr>
              <a:t> </a:t>
            </a:r>
            <a:r>
              <a:rPr sz="1300" spc="-15" dirty="0">
                <a:latin typeface="Arial"/>
                <a:cs typeface="Arial"/>
              </a:rPr>
              <a:t>S</a:t>
            </a:r>
            <a:r>
              <a:rPr sz="1300" spc="-5" dirty="0">
                <a:latin typeface="Arial"/>
                <a:cs typeface="Arial"/>
              </a:rPr>
              <a:t>ki</a:t>
            </a:r>
            <a:r>
              <a:rPr sz="1300" spc="-15" dirty="0">
                <a:latin typeface="Arial"/>
                <a:cs typeface="Arial"/>
              </a:rPr>
              <a:t>nne</a:t>
            </a:r>
            <a:r>
              <a:rPr sz="1300" spc="-5" dirty="0">
                <a:latin typeface="Arial"/>
                <a:cs typeface="Arial"/>
              </a:rPr>
              <a:t>r</a:t>
            </a:r>
            <a:r>
              <a:rPr sz="1300" spc="-15" dirty="0">
                <a:latin typeface="Arial"/>
                <a:cs typeface="Arial"/>
              </a:rPr>
              <a:t> </a:t>
            </a:r>
            <a:r>
              <a:rPr sz="1300" spc="-5" dirty="0">
                <a:latin typeface="Arial"/>
                <a:cs typeface="Arial"/>
              </a:rPr>
              <a:t>in </a:t>
            </a:r>
            <a:r>
              <a:rPr sz="1300" spc="-15" dirty="0">
                <a:latin typeface="Arial"/>
                <a:cs typeface="Arial"/>
              </a:rPr>
              <a:t>1948</a:t>
            </a:r>
            <a:r>
              <a:rPr sz="1300" spc="-5" dirty="0">
                <a:latin typeface="Arial"/>
                <a:cs typeface="Arial"/>
              </a:rPr>
              <a:t>:</a:t>
            </a:r>
            <a:endParaRPr sz="1300" dirty="0">
              <a:latin typeface="Arial"/>
              <a:cs typeface="Arial"/>
            </a:endParaRPr>
          </a:p>
          <a:p>
            <a:pPr>
              <a:lnSpc>
                <a:spcPct val="100000"/>
              </a:lnSpc>
              <a:spcBef>
                <a:spcPts val="21"/>
              </a:spcBef>
            </a:pPr>
            <a:endParaRPr sz="1300" dirty="0">
              <a:latin typeface="Times New Roman"/>
              <a:cs typeface="Times New Roman"/>
            </a:endParaRPr>
          </a:p>
          <a:p>
            <a:pPr marL="161925" marR="155575" algn="ctr">
              <a:lnSpc>
                <a:spcPct val="99600"/>
              </a:lnSpc>
            </a:pPr>
            <a:r>
              <a:rPr sz="1300" spc="-15" dirty="0">
                <a:latin typeface="Arial"/>
                <a:cs typeface="Arial"/>
              </a:rPr>
              <a:t>S</a:t>
            </a:r>
            <a:r>
              <a:rPr sz="1300" spc="-5" dirty="0">
                <a:latin typeface="Arial"/>
                <a:cs typeface="Arial"/>
              </a:rPr>
              <a:t>ki</a:t>
            </a:r>
            <a:r>
              <a:rPr sz="1300" spc="-15" dirty="0">
                <a:latin typeface="Arial"/>
                <a:cs typeface="Arial"/>
              </a:rPr>
              <a:t>nne</a:t>
            </a:r>
            <a:r>
              <a:rPr sz="1300" spc="-5" dirty="0">
                <a:latin typeface="Arial"/>
                <a:cs typeface="Arial"/>
              </a:rPr>
              <a:t>r</a:t>
            </a:r>
            <a:r>
              <a:rPr sz="1300" spc="-15" dirty="0">
                <a:latin typeface="Arial"/>
                <a:cs typeface="Arial"/>
              </a:rPr>
              <a:t> B.</a:t>
            </a:r>
            <a:r>
              <a:rPr sz="1300" spc="-155" dirty="0">
                <a:latin typeface="Arial"/>
                <a:cs typeface="Arial"/>
              </a:rPr>
              <a:t>F</a:t>
            </a:r>
            <a:r>
              <a:rPr sz="1300" spc="-5" dirty="0">
                <a:latin typeface="Arial"/>
                <a:cs typeface="Arial"/>
              </a:rPr>
              <a:t>.</a:t>
            </a:r>
            <a:r>
              <a:rPr sz="1300" spc="10" dirty="0">
                <a:latin typeface="Arial"/>
                <a:cs typeface="Arial"/>
              </a:rPr>
              <a:t> </a:t>
            </a:r>
            <a:r>
              <a:rPr sz="1300" spc="-5" dirty="0">
                <a:latin typeface="Arial"/>
                <a:cs typeface="Arial"/>
              </a:rPr>
              <a:t>(</a:t>
            </a:r>
            <a:r>
              <a:rPr sz="1300" spc="-15" dirty="0">
                <a:latin typeface="Arial"/>
                <a:cs typeface="Arial"/>
              </a:rPr>
              <a:t>1948</a:t>
            </a:r>
            <a:r>
              <a:rPr sz="1300" spc="-5" dirty="0">
                <a:latin typeface="Arial"/>
                <a:cs typeface="Arial"/>
              </a:rPr>
              <a:t>). '</a:t>
            </a:r>
            <a:r>
              <a:rPr sz="1300" spc="-15" dirty="0">
                <a:latin typeface="Arial"/>
                <a:cs typeface="Arial"/>
              </a:rPr>
              <a:t>Supe</a:t>
            </a:r>
            <a:r>
              <a:rPr sz="1300" spc="-10" dirty="0">
                <a:latin typeface="Arial"/>
                <a:cs typeface="Arial"/>
              </a:rPr>
              <a:t>rst</a:t>
            </a:r>
            <a:r>
              <a:rPr sz="1300" spc="-5" dirty="0">
                <a:latin typeface="Arial"/>
                <a:cs typeface="Arial"/>
              </a:rPr>
              <a:t>i</a:t>
            </a:r>
            <a:r>
              <a:rPr sz="1300" spc="-10" dirty="0">
                <a:latin typeface="Arial"/>
                <a:cs typeface="Arial"/>
              </a:rPr>
              <a:t>t</a:t>
            </a:r>
            <a:r>
              <a:rPr sz="1300" spc="-5" dirty="0">
                <a:latin typeface="Arial"/>
                <a:cs typeface="Arial"/>
              </a:rPr>
              <a:t>i</a:t>
            </a:r>
            <a:r>
              <a:rPr sz="1300" spc="-15" dirty="0">
                <a:latin typeface="Arial"/>
                <a:cs typeface="Arial"/>
              </a:rPr>
              <a:t>on</a:t>
            </a:r>
            <a:r>
              <a:rPr sz="1300" spc="-5" dirty="0">
                <a:latin typeface="Arial"/>
                <a:cs typeface="Arial"/>
              </a:rPr>
              <a:t>'</a:t>
            </a:r>
            <a:r>
              <a:rPr sz="1300" spc="-10" dirty="0">
                <a:latin typeface="Arial"/>
                <a:cs typeface="Arial"/>
              </a:rPr>
              <a:t> </a:t>
            </a:r>
            <a:r>
              <a:rPr sz="1300" spc="-5" dirty="0">
                <a:latin typeface="Arial"/>
                <a:cs typeface="Arial"/>
              </a:rPr>
              <a:t>in</a:t>
            </a:r>
            <a:r>
              <a:rPr sz="1300" spc="-40"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15" dirty="0">
                <a:latin typeface="Arial"/>
                <a:cs typeface="Arial"/>
              </a:rPr>
              <a:t>p</a:t>
            </a:r>
            <a:r>
              <a:rPr sz="1300" spc="-5" dirty="0">
                <a:latin typeface="Arial"/>
                <a:cs typeface="Arial"/>
              </a:rPr>
              <a:t>i</a:t>
            </a:r>
            <a:r>
              <a:rPr sz="1300" spc="-15" dirty="0">
                <a:latin typeface="Arial"/>
                <a:cs typeface="Arial"/>
              </a:rPr>
              <a:t>geon.</a:t>
            </a:r>
            <a:r>
              <a:rPr sz="1300" spc="-5" dirty="0">
                <a:latin typeface="Arial"/>
                <a:cs typeface="Arial"/>
              </a:rPr>
              <a:t>,</a:t>
            </a:r>
            <a:r>
              <a:rPr sz="1300" spc="-15" dirty="0">
                <a:latin typeface="Arial"/>
                <a:cs typeface="Arial"/>
              </a:rPr>
              <a:t> </a:t>
            </a:r>
            <a:r>
              <a:rPr sz="1300" spc="-10" dirty="0">
                <a:latin typeface="Arial"/>
                <a:cs typeface="Arial"/>
              </a:rPr>
              <a:t>J</a:t>
            </a:r>
            <a:r>
              <a:rPr sz="1300" spc="-15" dirty="0">
                <a:latin typeface="Arial"/>
                <a:cs typeface="Arial"/>
              </a:rPr>
              <a:t>ou</a:t>
            </a:r>
            <a:r>
              <a:rPr sz="1300" spc="-5" dirty="0">
                <a:latin typeface="Arial"/>
                <a:cs typeface="Arial"/>
              </a:rPr>
              <a:t>r</a:t>
            </a:r>
            <a:r>
              <a:rPr sz="1300" spc="-15" dirty="0">
                <a:latin typeface="Arial"/>
                <a:cs typeface="Arial"/>
              </a:rPr>
              <a:t>na</a:t>
            </a:r>
            <a:r>
              <a:rPr sz="1300" spc="-5" dirty="0">
                <a:latin typeface="Arial"/>
                <a:cs typeface="Arial"/>
              </a:rPr>
              <a:t>l</a:t>
            </a:r>
            <a:r>
              <a:rPr sz="1300" spc="-30" dirty="0">
                <a:latin typeface="Arial"/>
                <a:cs typeface="Arial"/>
              </a:rPr>
              <a:t> </a:t>
            </a:r>
            <a:r>
              <a:rPr sz="1300" spc="-15" dirty="0">
                <a:latin typeface="Arial"/>
                <a:cs typeface="Arial"/>
              </a:rPr>
              <a:t>o</a:t>
            </a:r>
            <a:r>
              <a:rPr sz="1300" spc="-5" dirty="0">
                <a:latin typeface="Arial"/>
                <a:cs typeface="Arial"/>
              </a:rPr>
              <a:t>f</a:t>
            </a:r>
            <a:r>
              <a:rPr sz="1300" spc="10"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pe</a:t>
            </a:r>
            <a:r>
              <a:rPr sz="1300" spc="-10" dirty="0">
                <a:latin typeface="Arial"/>
                <a:cs typeface="Arial"/>
              </a:rPr>
              <a:t>rim</a:t>
            </a:r>
            <a:r>
              <a:rPr sz="1300" spc="-15" dirty="0">
                <a:latin typeface="Arial"/>
                <a:cs typeface="Arial"/>
              </a:rPr>
              <a:t>enta</a:t>
            </a:r>
            <a:r>
              <a:rPr sz="1300" spc="-5" dirty="0">
                <a:latin typeface="Arial"/>
                <a:cs typeface="Arial"/>
              </a:rPr>
              <a:t>l</a:t>
            </a:r>
            <a:r>
              <a:rPr sz="1300" spc="-15" dirty="0">
                <a:latin typeface="Arial"/>
                <a:cs typeface="Arial"/>
              </a:rPr>
              <a:t> P</a:t>
            </a:r>
            <a:r>
              <a:rPr sz="1300" spc="-10" dirty="0">
                <a:latin typeface="Arial"/>
                <a:cs typeface="Arial"/>
              </a:rPr>
              <a:t>s</a:t>
            </a:r>
            <a:r>
              <a:rPr sz="1300" spc="-25" dirty="0">
                <a:latin typeface="Arial"/>
                <a:cs typeface="Arial"/>
              </a:rPr>
              <a:t>y</a:t>
            </a:r>
            <a:r>
              <a:rPr sz="1300" spc="-10" dirty="0">
                <a:latin typeface="Arial"/>
                <a:cs typeface="Arial"/>
              </a:rPr>
              <a:t>c</a:t>
            </a:r>
            <a:r>
              <a:rPr sz="1300" spc="-15" dirty="0">
                <a:latin typeface="Arial"/>
                <a:cs typeface="Arial"/>
              </a:rPr>
              <a:t>ho</a:t>
            </a:r>
            <a:r>
              <a:rPr sz="1300" spc="-5" dirty="0">
                <a:latin typeface="Arial"/>
                <a:cs typeface="Arial"/>
              </a:rPr>
              <a:t>l</a:t>
            </a:r>
            <a:r>
              <a:rPr sz="1300" spc="-15" dirty="0">
                <a:latin typeface="Arial"/>
                <a:cs typeface="Arial"/>
              </a:rPr>
              <a:t>og</a:t>
            </a:r>
            <a:r>
              <a:rPr sz="1300" spc="-120" dirty="0">
                <a:latin typeface="Arial"/>
                <a:cs typeface="Arial"/>
              </a:rPr>
              <a:t>y</a:t>
            </a:r>
            <a:r>
              <a:rPr sz="1300" spc="-5" dirty="0">
                <a:latin typeface="Arial"/>
                <a:cs typeface="Arial"/>
              </a:rPr>
              <a:t>, </a:t>
            </a:r>
            <a:r>
              <a:rPr sz="1300" spc="-15" dirty="0">
                <a:latin typeface="Arial"/>
                <a:cs typeface="Arial"/>
              </a:rPr>
              <a:t>3</a:t>
            </a:r>
            <a:r>
              <a:rPr sz="1300" spc="-10" dirty="0">
                <a:latin typeface="Arial"/>
                <a:cs typeface="Arial"/>
              </a:rPr>
              <a:t>8</a:t>
            </a:r>
            <a:r>
              <a:rPr sz="1300" spc="-5" dirty="0">
                <a:latin typeface="Arial"/>
                <a:cs typeface="Arial"/>
              </a:rPr>
              <a:t> (</a:t>
            </a:r>
            <a:r>
              <a:rPr sz="1300" spc="-15" dirty="0">
                <a:latin typeface="Arial"/>
                <a:cs typeface="Arial"/>
              </a:rPr>
              <a:t>2</a:t>
            </a:r>
            <a:r>
              <a:rPr sz="1300" spc="-5" dirty="0">
                <a:latin typeface="Arial"/>
                <a:cs typeface="Arial"/>
              </a:rPr>
              <a:t>) </a:t>
            </a:r>
            <a:r>
              <a:rPr sz="1300" spc="-15" dirty="0">
                <a:latin typeface="Arial"/>
                <a:cs typeface="Arial"/>
              </a:rPr>
              <a:t>168</a:t>
            </a:r>
            <a:r>
              <a:rPr sz="1300" spc="-5" dirty="0">
                <a:latin typeface="Arial"/>
                <a:cs typeface="Arial"/>
              </a:rPr>
              <a:t>-</a:t>
            </a:r>
            <a:r>
              <a:rPr sz="1300" spc="-15" dirty="0">
                <a:latin typeface="Arial"/>
                <a:cs typeface="Arial"/>
              </a:rPr>
              <a:t>172</a:t>
            </a:r>
            <a:r>
              <a:rPr sz="1300" spc="-5" dirty="0">
                <a:latin typeface="Arial"/>
                <a:cs typeface="Arial"/>
              </a:rPr>
              <a:t>.</a:t>
            </a:r>
            <a:r>
              <a:rPr sz="1300" spc="-30" dirty="0">
                <a:latin typeface="Arial"/>
                <a:cs typeface="Arial"/>
              </a:rPr>
              <a:t> </a:t>
            </a:r>
            <a:r>
              <a:rPr sz="1300" spc="-10" dirty="0">
                <a:latin typeface="Arial"/>
                <a:cs typeface="Arial"/>
              </a:rPr>
              <a:t>D</a:t>
            </a:r>
            <a:r>
              <a:rPr sz="1300" spc="-15" dirty="0">
                <a:latin typeface="Arial"/>
                <a:cs typeface="Arial"/>
              </a:rPr>
              <a:t>OI</a:t>
            </a:r>
            <a:r>
              <a:rPr sz="1300" spc="-5" dirty="0">
                <a:latin typeface="Arial"/>
                <a:cs typeface="Arial"/>
              </a:rPr>
              <a:t>:</a:t>
            </a:r>
            <a:r>
              <a:rPr sz="1300" spc="10" dirty="0">
                <a:latin typeface="Arial"/>
                <a:cs typeface="Arial"/>
              </a:rPr>
              <a:t> </a:t>
            </a:r>
            <a:r>
              <a:rPr sz="1300" spc="-15" dirty="0">
                <a:latin typeface="Arial"/>
                <a:cs typeface="Arial"/>
              </a:rPr>
              <a:t>10.1037/h00558</a:t>
            </a:r>
            <a:r>
              <a:rPr sz="1300" spc="-25" dirty="0">
                <a:latin typeface="Arial"/>
                <a:cs typeface="Arial"/>
              </a:rPr>
              <a:t>7</a:t>
            </a:r>
            <a:r>
              <a:rPr sz="1300" spc="-10" dirty="0">
                <a:latin typeface="Arial"/>
                <a:cs typeface="Arial"/>
              </a:rPr>
              <a:t>3</a:t>
            </a:r>
            <a:endParaRPr sz="1300" dirty="0">
              <a:latin typeface="Arial"/>
              <a:cs typeface="Arial"/>
            </a:endParaRPr>
          </a:p>
        </p:txBody>
      </p:sp>
    </p:spTree>
    <p:extLst>
      <p:ext uri="{BB962C8B-B14F-4D97-AF65-F5344CB8AC3E}">
        <p14:creationId xmlns:p14="http://schemas.microsoft.com/office/powerpoint/2010/main" val="3551826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Q</a:t>
            </a:r>
            <a:r>
              <a:rPr lang="en-US" dirty="0">
                <a:latin typeface="Georgia" panose="02040502050405020303" pitchFamily="18" charset="0"/>
              </a:rPr>
              <a:t>u</a:t>
            </a:r>
            <a:r>
              <a:rPr lang="en-US" spc="-5" dirty="0">
                <a:latin typeface="Georgia" panose="02040502050405020303" pitchFamily="18" charset="0"/>
              </a:rPr>
              <a:t>es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10" dirty="0">
                <a:latin typeface="Georgia" panose="02040502050405020303" pitchFamily="18" charset="0"/>
              </a:rPr>
              <a:t> </a:t>
            </a:r>
            <a:r>
              <a:rPr lang="en-US" dirty="0">
                <a:latin typeface="Georgia" panose="02040502050405020303" pitchFamily="18" charset="0"/>
              </a:rPr>
              <a:t>to </a:t>
            </a:r>
            <a:r>
              <a:rPr lang="en-US" spc="-25" dirty="0">
                <a:latin typeface="Georgia" panose="02040502050405020303" pitchFamily="18" charset="0"/>
              </a:rPr>
              <a:t>y</a:t>
            </a:r>
            <a:r>
              <a:rPr lang="en-US" dirty="0">
                <a:latin typeface="Georgia" panose="02040502050405020303" pitchFamily="18" charset="0"/>
              </a:rPr>
              <a:t>ou:</a:t>
            </a:r>
            <a:r>
              <a:rPr lang="en-US" spc="15" dirty="0">
                <a:latin typeface="Georgia" panose="02040502050405020303" pitchFamily="18" charset="0"/>
              </a:rPr>
              <a:t> </a:t>
            </a:r>
            <a:r>
              <a:rPr lang="en-US" dirty="0">
                <a:latin typeface="Georgia" panose="02040502050405020303" pitchFamily="18" charset="0"/>
              </a:rPr>
              <a:t>How do</a:t>
            </a:r>
            <a:r>
              <a:rPr lang="en-US" spc="-5" dirty="0">
                <a:latin typeface="Georgia" panose="02040502050405020303" pitchFamily="18" charset="0"/>
              </a:rPr>
              <a:t>e</a:t>
            </a:r>
            <a:r>
              <a:rPr lang="en-US" dirty="0">
                <a:latin typeface="Georgia" panose="02040502050405020303" pitchFamily="18" charset="0"/>
              </a:rPr>
              <a:t>s one </a:t>
            </a:r>
            <a:r>
              <a:rPr lang="en-US" spc="-5" dirty="0">
                <a:latin typeface="Georgia" panose="02040502050405020303" pitchFamily="18" charset="0"/>
              </a:rPr>
              <a:t>lear</a:t>
            </a:r>
            <a:r>
              <a:rPr lang="en-US" dirty="0">
                <a:latin typeface="Georgia" panose="02040502050405020303" pitchFamily="18" charset="0"/>
              </a:rPr>
              <a:t>n? H</a:t>
            </a:r>
            <a:r>
              <a:rPr lang="en-US" spc="-15" dirty="0">
                <a:latin typeface="Georgia" panose="02040502050405020303" pitchFamily="18" charset="0"/>
              </a:rPr>
              <a:t>o</a:t>
            </a:r>
            <a:r>
              <a:rPr lang="en-US" dirty="0">
                <a:latin typeface="Georgia" panose="02040502050405020303" pitchFamily="18" charset="0"/>
              </a:rPr>
              <a:t>w</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i</a:t>
            </a:r>
            <a:r>
              <a:rPr lang="en-US" dirty="0">
                <a:latin typeface="Georgia" panose="02040502050405020303" pitchFamily="18" charset="0"/>
              </a:rPr>
              <a:t>d</a:t>
            </a:r>
            <a:r>
              <a:rPr lang="en-US" spc="-10"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lear</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a:t>
            </a:r>
            <a:r>
              <a:rPr lang="en-US" dirty="0">
                <a:latin typeface="Georgia" panose="02040502050405020303" pitchFamily="18" charset="0"/>
              </a:rPr>
              <a:t>h</a:t>
            </a:r>
            <a:r>
              <a:rPr lang="en-US" spc="-5" dirty="0">
                <a:latin typeface="Georgia" panose="02040502050405020303" pitchFamily="18" charset="0"/>
              </a:rPr>
              <a:t>il</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How do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eac</a:t>
            </a:r>
            <a:r>
              <a:rPr lang="en-US" dirty="0">
                <a:latin typeface="Georgia" panose="02040502050405020303" pitchFamily="18" charset="0"/>
              </a:rPr>
              <a:t>h </a:t>
            </a:r>
            <a:r>
              <a:rPr lang="en-US" spc="-5" dirty="0">
                <a:latin typeface="Georgia" panose="02040502050405020303" pitchFamily="18" charset="0"/>
              </a:rPr>
              <a:t>a</a:t>
            </a:r>
            <a:r>
              <a:rPr lang="en-US" dirty="0">
                <a:latin typeface="Georgia" panose="02040502050405020303" pitchFamily="18" charset="0"/>
              </a:rPr>
              <a:t>n </a:t>
            </a:r>
            <a:r>
              <a:rPr lang="en-US" spc="-5" dirty="0">
                <a:latin typeface="Georgia" panose="02040502050405020303" pitchFamily="18" charset="0"/>
              </a:rPr>
              <a:t>a</a:t>
            </a:r>
            <a:r>
              <a:rPr lang="en-US" dirty="0">
                <a:latin typeface="Georgia" panose="02040502050405020303" pitchFamily="18" charset="0"/>
              </a:rPr>
              <a:t>n</a:t>
            </a:r>
            <a:r>
              <a:rPr lang="en-US" spc="-5" dirty="0">
                <a:latin typeface="Georgia" panose="02040502050405020303" pitchFamily="18" charset="0"/>
              </a:rPr>
              <a:t>ima</a:t>
            </a:r>
            <a:r>
              <a:rPr lang="en-US" dirty="0">
                <a:latin typeface="Georgia" panose="02040502050405020303" pitchFamily="18" charset="0"/>
              </a:rPr>
              <a:t>l</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a</a:t>
            </a:r>
            <a:r>
              <a:rPr lang="en-US" dirty="0">
                <a:latin typeface="Georgia" panose="02040502050405020303" pitchFamily="18" charset="0"/>
              </a:rPr>
              <a:t>t</a:t>
            </a:r>
            <a:r>
              <a:rPr lang="en-US" spc="-35" dirty="0">
                <a:latin typeface="Georgia" panose="02040502050405020303" pitchFamily="18" charset="0"/>
              </a:rPr>
              <a:t> </a:t>
            </a:r>
            <a:r>
              <a:rPr lang="en-US" dirty="0">
                <a:latin typeface="Georgia" panose="02040502050405020303" pitchFamily="18" charset="0"/>
              </a:rPr>
              <a:t>to</a:t>
            </a:r>
            <a:r>
              <a:rPr lang="en-US" spc="-10" dirty="0">
                <a:latin typeface="Georgia" panose="02040502050405020303" pitchFamily="18" charset="0"/>
              </a:rPr>
              <a:t> </a:t>
            </a:r>
            <a:r>
              <a:rPr lang="en-US" dirty="0">
                <a:latin typeface="Georgia" panose="02040502050405020303" pitchFamily="18" charset="0"/>
              </a:rPr>
              <a:t>do?</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8" name="object 13"/>
          <p:cNvSpPr/>
          <p:nvPr/>
        </p:nvSpPr>
        <p:spPr>
          <a:xfrm>
            <a:off x="430792" y="1473278"/>
            <a:ext cx="288290" cy="288290"/>
          </a:xfrm>
          <a:custGeom>
            <a:avLst/>
            <a:gdLst/>
            <a:ahLst/>
            <a:cxnLst/>
            <a:rect l="l" t="t" r="r" b="b"/>
            <a:pathLst>
              <a:path w="288290" h="288289">
                <a:moveTo>
                  <a:pt x="288022" y="142740"/>
                </a:moveTo>
                <a:lnTo>
                  <a:pt x="281121" y="100478"/>
                </a:lnTo>
                <a:lnTo>
                  <a:pt x="262842" y="63149"/>
                </a:lnTo>
                <a:lnTo>
                  <a:pt x="234995" y="32751"/>
                </a:lnTo>
                <a:lnTo>
                  <a:pt x="199391" y="11282"/>
                </a:lnTo>
                <a:lnTo>
                  <a:pt x="157841" y="740"/>
                </a:lnTo>
                <a:lnTo>
                  <a:pt x="142982" y="0"/>
                </a:lnTo>
                <a:lnTo>
                  <a:pt x="128450" y="923"/>
                </a:lnTo>
                <a:lnTo>
                  <a:pt x="87550" y="11974"/>
                </a:lnTo>
                <a:lnTo>
                  <a:pt x="52251" y="33887"/>
                </a:lnTo>
                <a:lnTo>
                  <a:pt x="24558" y="64659"/>
                </a:lnTo>
                <a:lnTo>
                  <a:pt x="6473" y="102287"/>
                </a:lnTo>
                <a:lnTo>
                  <a:pt x="0" y="144768"/>
                </a:lnTo>
                <a:lnTo>
                  <a:pt x="6" y="146135"/>
                </a:lnTo>
                <a:lnTo>
                  <a:pt x="6899" y="188423"/>
                </a:lnTo>
                <a:lnTo>
                  <a:pt x="25420" y="225578"/>
                </a:lnTo>
                <a:lnTo>
                  <a:pt x="53593" y="255705"/>
                </a:lnTo>
                <a:lnTo>
                  <a:pt x="89440" y="276908"/>
                </a:lnTo>
                <a:lnTo>
                  <a:pt x="130988" y="287292"/>
                </a:lnTo>
                <a:lnTo>
                  <a:pt x="145762" y="288021"/>
                </a:lnTo>
                <a:lnTo>
                  <a:pt x="160344" y="287192"/>
                </a:lnTo>
                <a:lnTo>
                  <a:pt x="201233" y="276481"/>
                </a:lnTo>
                <a:lnTo>
                  <a:pt x="236351" y="254855"/>
                </a:lnTo>
                <a:lnTo>
                  <a:pt x="263791" y="224138"/>
                </a:lnTo>
                <a:lnTo>
                  <a:pt x="281650" y="186158"/>
                </a:lnTo>
                <a:lnTo>
                  <a:pt x="288022" y="142740"/>
                </a:lnTo>
                <a:close/>
              </a:path>
            </a:pathLst>
          </a:custGeom>
          <a:solidFill>
            <a:srgbClr val="FF9832"/>
          </a:solidFill>
        </p:spPr>
        <p:txBody>
          <a:bodyPr wrap="square" lIns="0" tIns="0" rIns="0" bIns="0" rtlCol="0"/>
          <a:lstStyle/>
          <a:p>
            <a:endParaRPr/>
          </a:p>
        </p:txBody>
      </p:sp>
      <p:sp>
        <p:nvSpPr>
          <p:cNvPr id="19" name="object 14"/>
          <p:cNvSpPr txBox="1"/>
          <p:nvPr/>
        </p:nvSpPr>
        <p:spPr>
          <a:xfrm>
            <a:off x="503751" y="1505375"/>
            <a:ext cx="2953824" cy="230832"/>
          </a:xfrm>
          <a:prstGeom prst="rect">
            <a:avLst/>
          </a:prstGeom>
        </p:spPr>
        <p:txBody>
          <a:bodyPr vert="horz" wrap="square" lIns="0" tIns="0" rIns="0" bIns="0" rtlCol="0">
            <a:spAutoFit/>
          </a:bodyPr>
          <a:lstStyle/>
          <a:p>
            <a:pPr marL="12700">
              <a:lnSpc>
                <a:spcPts val="1785"/>
              </a:lnSpc>
              <a:tabLst>
                <a:tab pos="251460" algn="l"/>
              </a:tabLst>
            </a:pPr>
            <a:r>
              <a:rPr lang="en-US" sz="1500" b="1" dirty="0">
                <a:latin typeface="Arial"/>
                <a:cs typeface="Arial"/>
              </a:rPr>
              <a:t>3</a:t>
            </a:r>
            <a:r>
              <a:rPr sz="1500" b="1" dirty="0">
                <a:latin typeface="Arial"/>
                <a:cs typeface="Arial"/>
              </a:rPr>
              <a:t>	The</a:t>
            </a:r>
            <a:r>
              <a:rPr sz="1500" b="1" spc="-10" dirty="0">
                <a:latin typeface="Arial"/>
                <a:cs typeface="Arial"/>
              </a:rPr>
              <a:t> </a:t>
            </a:r>
            <a:r>
              <a:rPr lang="en-US" sz="1500" b="1" dirty="0">
                <a:latin typeface="Arial"/>
                <a:cs typeface="Arial"/>
              </a:rPr>
              <a:t>third</a:t>
            </a:r>
            <a:r>
              <a:rPr sz="1500" b="1" spc="-10" dirty="0">
                <a:latin typeface="Arial"/>
                <a:cs typeface="Arial"/>
              </a:rPr>
              <a:t> </a:t>
            </a:r>
            <a:r>
              <a:rPr sz="1500" b="1" dirty="0">
                <a:latin typeface="Arial"/>
                <a:cs typeface="Arial"/>
              </a:rPr>
              <a:t>t</a:t>
            </a:r>
            <a:r>
              <a:rPr sz="1500" b="1" spc="-65" dirty="0">
                <a:latin typeface="Arial"/>
                <a:cs typeface="Arial"/>
              </a:rPr>
              <a:t>y</a:t>
            </a:r>
            <a:r>
              <a:rPr sz="1500" b="1" dirty="0">
                <a:latin typeface="Arial"/>
                <a:cs typeface="Arial"/>
              </a:rPr>
              <a:t>pe</a:t>
            </a:r>
            <a:r>
              <a:rPr sz="1500" b="1" spc="35" dirty="0">
                <a:latin typeface="Arial"/>
                <a:cs typeface="Arial"/>
              </a:rPr>
              <a:t> </a:t>
            </a:r>
            <a:r>
              <a:rPr sz="1500" b="1" dirty="0">
                <a:latin typeface="Arial"/>
                <a:cs typeface="Arial"/>
              </a:rPr>
              <a:t>of</a:t>
            </a:r>
            <a:r>
              <a:rPr sz="1500" b="1" spc="-10" dirty="0">
                <a:latin typeface="Arial"/>
                <a:cs typeface="Arial"/>
              </a:rPr>
              <a:t> </a:t>
            </a:r>
            <a:r>
              <a:rPr sz="1500" b="1" spc="-5" dirty="0">
                <a:latin typeface="Arial"/>
                <a:cs typeface="Arial"/>
              </a:rPr>
              <a:t>lear</a:t>
            </a:r>
            <a:r>
              <a:rPr sz="1500" b="1" dirty="0">
                <a:latin typeface="Arial"/>
                <a:cs typeface="Arial"/>
              </a:rPr>
              <a:t>n</a:t>
            </a:r>
            <a:r>
              <a:rPr sz="1500" b="1" spc="-5" dirty="0">
                <a:latin typeface="Arial"/>
                <a:cs typeface="Arial"/>
              </a:rPr>
              <a:t>i</a:t>
            </a:r>
            <a:r>
              <a:rPr sz="1500" b="1" dirty="0">
                <a:latin typeface="Arial"/>
                <a:cs typeface="Arial"/>
              </a:rPr>
              <a:t>ng</a:t>
            </a:r>
            <a:endParaRPr sz="1500" dirty="0">
              <a:latin typeface="Arial"/>
              <a:cs typeface="Arial"/>
            </a:endParaRPr>
          </a:p>
        </p:txBody>
      </p:sp>
      <p:sp>
        <p:nvSpPr>
          <p:cNvPr id="1348" name="object 6"/>
          <p:cNvSpPr/>
          <p:nvPr/>
        </p:nvSpPr>
        <p:spPr>
          <a:xfrm>
            <a:off x="7782628" y="2309888"/>
            <a:ext cx="3208020" cy="4255135"/>
          </a:xfrm>
          <a:custGeom>
            <a:avLst/>
            <a:gdLst/>
            <a:ahLst/>
            <a:cxnLst/>
            <a:rect l="l" t="t" r="r" b="b"/>
            <a:pathLst>
              <a:path w="3208020" h="4255134">
                <a:moveTo>
                  <a:pt x="0" y="0"/>
                </a:moveTo>
                <a:lnTo>
                  <a:pt x="0" y="4255007"/>
                </a:lnTo>
                <a:lnTo>
                  <a:pt x="3208019" y="4255007"/>
                </a:lnTo>
                <a:lnTo>
                  <a:pt x="3208019" y="0"/>
                </a:lnTo>
                <a:lnTo>
                  <a:pt x="0" y="0"/>
                </a:lnTo>
                <a:close/>
              </a:path>
            </a:pathLst>
          </a:custGeom>
          <a:solidFill>
            <a:srgbClr val="CCDDEC"/>
          </a:solidFill>
        </p:spPr>
        <p:txBody>
          <a:bodyPr wrap="square" lIns="0" tIns="0" rIns="0" bIns="0" rtlCol="0"/>
          <a:lstStyle/>
          <a:p>
            <a:endParaRPr/>
          </a:p>
        </p:txBody>
      </p:sp>
      <p:sp>
        <p:nvSpPr>
          <p:cNvPr id="1349" name="object 7"/>
          <p:cNvSpPr txBox="1"/>
          <p:nvPr/>
        </p:nvSpPr>
        <p:spPr>
          <a:xfrm>
            <a:off x="7828548" y="2338496"/>
            <a:ext cx="3105785" cy="4224233"/>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300" spc="-5" dirty="0">
                <a:latin typeface="Arial"/>
                <a:cs typeface="Arial"/>
              </a:rPr>
              <a:t>I</a:t>
            </a:r>
            <a:r>
              <a:rPr sz="1300" spc="10" dirty="0">
                <a:latin typeface="Arial"/>
                <a:cs typeface="Arial"/>
              </a:rPr>
              <a:t> </a:t>
            </a:r>
            <a:r>
              <a:rPr sz="1300" spc="-15" dirty="0">
                <a:latin typeface="Arial"/>
                <a:cs typeface="Arial"/>
              </a:rPr>
              <a:t>don</a:t>
            </a:r>
            <a:r>
              <a:rPr sz="1300" spc="-5" dirty="0">
                <a:latin typeface="Arial"/>
                <a:cs typeface="Arial"/>
              </a:rPr>
              <a:t>‘t</a:t>
            </a:r>
            <a:r>
              <a:rPr sz="1300" spc="-15" dirty="0">
                <a:latin typeface="Arial"/>
                <a:cs typeface="Arial"/>
              </a:rPr>
              <a:t> </a:t>
            </a:r>
            <a:r>
              <a:rPr sz="1300" spc="-10" dirty="0">
                <a:latin typeface="Arial"/>
                <a:cs typeface="Arial"/>
              </a:rPr>
              <a:t>t</a:t>
            </a:r>
            <a:r>
              <a:rPr sz="1300" spc="-15" dirty="0">
                <a:latin typeface="Arial"/>
                <a:cs typeface="Arial"/>
              </a:rPr>
              <a:t>e</a:t>
            </a:r>
            <a:r>
              <a:rPr sz="1300" spc="-5" dirty="0">
                <a:latin typeface="Arial"/>
                <a:cs typeface="Arial"/>
              </a:rPr>
              <a:t>ll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25" dirty="0">
                <a:latin typeface="Arial"/>
                <a:cs typeface="Arial"/>
              </a:rPr>
              <a:t>w</a:t>
            </a:r>
            <a:r>
              <a:rPr sz="1300" spc="-15" dirty="0">
                <a:latin typeface="Arial"/>
                <a:cs typeface="Arial"/>
              </a:rPr>
              <a:t>ha</a:t>
            </a:r>
            <a:r>
              <a:rPr sz="1300" spc="-5" dirty="0">
                <a:latin typeface="Arial"/>
                <a:cs typeface="Arial"/>
              </a:rPr>
              <a:t>t</a:t>
            </a:r>
            <a:r>
              <a:rPr sz="1300" spc="10" dirty="0">
                <a:latin typeface="Arial"/>
                <a:cs typeface="Arial"/>
              </a:rPr>
              <a:t> </a:t>
            </a:r>
            <a:r>
              <a:rPr sz="1300" spc="-15" dirty="0">
                <a:latin typeface="Arial"/>
                <a:cs typeface="Arial"/>
              </a:rPr>
              <a:t>o</a:t>
            </a:r>
            <a:r>
              <a:rPr sz="1300" spc="-5" dirty="0">
                <a:latin typeface="Arial"/>
                <a:cs typeface="Arial"/>
              </a:rPr>
              <a:t>r </a:t>
            </a:r>
            <a:r>
              <a:rPr sz="1300" spc="-15" dirty="0">
                <a:latin typeface="Arial"/>
                <a:cs typeface="Arial"/>
              </a:rPr>
              <a:t>ho</a:t>
            </a:r>
            <a:r>
              <a:rPr sz="1300" spc="-10" dirty="0">
                <a:latin typeface="Arial"/>
                <a:cs typeface="Arial"/>
              </a:rPr>
              <a:t>w</a:t>
            </a:r>
            <a:r>
              <a:rPr sz="1300" spc="-15" dirty="0">
                <a:latin typeface="Arial"/>
                <a:cs typeface="Arial"/>
              </a:rPr>
              <a:t> </a:t>
            </a:r>
            <a:r>
              <a:rPr sz="1300" spc="-10" dirty="0">
                <a:latin typeface="Arial"/>
                <a:cs typeface="Arial"/>
              </a:rPr>
              <a:t>to</a:t>
            </a:r>
            <a:r>
              <a:rPr sz="1300" spc="10" dirty="0">
                <a:latin typeface="Arial"/>
                <a:cs typeface="Arial"/>
              </a:rPr>
              <a:t> </a:t>
            </a:r>
            <a:r>
              <a:rPr sz="1300" spc="-15" dirty="0">
                <a:latin typeface="Arial"/>
                <a:cs typeface="Arial"/>
              </a:rPr>
              <a:t>d</a:t>
            </a:r>
            <a:r>
              <a:rPr sz="1300" spc="-10" dirty="0">
                <a:latin typeface="Arial"/>
                <a:cs typeface="Arial"/>
              </a:rPr>
              <a:t>o</a:t>
            </a:r>
            <a:r>
              <a:rPr sz="1300" spc="-15" dirty="0">
                <a:latin typeface="Arial"/>
                <a:cs typeface="Arial"/>
              </a:rPr>
              <a:t> </a:t>
            </a:r>
            <a:r>
              <a:rPr sz="1300" spc="-5" dirty="0">
                <a:latin typeface="Arial"/>
                <a:cs typeface="Arial"/>
              </a:rPr>
              <a:t>i</a:t>
            </a:r>
            <a:r>
              <a:rPr sz="1300" spc="-10" dirty="0">
                <a:latin typeface="Arial"/>
                <a:cs typeface="Arial"/>
              </a:rPr>
              <a:t>t</a:t>
            </a:r>
            <a:r>
              <a:rPr sz="1300" spc="-5" dirty="0">
                <a:latin typeface="Arial"/>
                <a:cs typeface="Arial"/>
              </a:rPr>
              <a:t>.</a:t>
            </a:r>
            <a:endParaRPr sz="1300" dirty="0">
              <a:latin typeface="Arial"/>
              <a:cs typeface="Arial"/>
            </a:endParaRPr>
          </a:p>
          <a:p>
            <a:pPr marL="218440" marR="259079" indent="-205740">
              <a:lnSpc>
                <a:spcPct val="100000"/>
              </a:lnSpc>
              <a:spcBef>
                <a:spcPts val="765"/>
              </a:spcBef>
              <a:buFont typeface="Wingdings 2"/>
              <a:buChar char=""/>
              <a:tabLst>
                <a:tab pos="218440" algn="l"/>
              </a:tabLst>
            </a:pPr>
            <a:r>
              <a:rPr sz="1300" spc="-5" dirty="0">
                <a:latin typeface="Arial"/>
                <a:cs typeface="Arial"/>
              </a:rPr>
              <a:t>I</a:t>
            </a:r>
            <a:r>
              <a:rPr sz="1300" spc="10" dirty="0">
                <a:latin typeface="Arial"/>
                <a:cs typeface="Arial"/>
              </a:rPr>
              <a:t> </a:t>
            </a:r>
            <a:r>
              <a:rPr sz="1300" spc="-15" dirty="0">
                <a:latin typeface="Arial"/>
                <a:cs typeface="Arial"/>
              </a:rPr>
              <a:t>don</a:t>
            </a:r>
            <a:r>
              <a:rPr sz="1300" spc="-5" dirty="0">
                <a:latin typeface="Arial"/>
                <a:cs typeface="Arial"/>
              </a:rPr>
              <a:t>‘t</a:t>
            </a:r>
            <a:r>
              <a:rPr sz="1300" spc="-15" dirty="0">
                <a:latin typeface="Arial"/>
                <a:cs typeface="Arial"/>
              </a:rPr>
              <a:t> g</a:t>
            </a:r>
            <a:r>
              <a:rPr sz="1300" spc="-5" dirty="0">
                <a:latin typeface="Arial"/>
                <a:cs typeface="Arial"/>
              </a:rPr>
              <a:t>i</a:t>
            </a:r>
            <a:r>
              <a:rPr sz="1300" spc="-25" dirty="0">
                <a:latin typeface="Arial"/>
                <a:cs typeface="Arial"/>
              </a:rPr>
              <a:t>v</a:t>
            </a:r>
            <a:r>
              <a:rPr sz="1300" spc="-10" dirty="0">
                <a:latin typeface="Arial"/>
                <a:cs typeface="Arial"/>
              </a:rPr>
              <a:t>e</a:t>
            </a:r>
            <a:r>
              <a:rPr sz="1300" spc="-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an</a:t>
            </a:r>
            <a:r>
              <a:rPr sz="1300" spc="-10" dirty="0">
                <a:latin typeface="Arial"/>
                <a:cs typeface="Arial"/>
              </a:rPr>
              <a:t>y</a:t>
            </a:r>
            <a:r>
              <a:rPr sz="1300" spc="-5"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a:t>
            </a:r>
            <a:r>
              <a:rPr sz="1300" spc="-15" dirty="0">
                <a:latin typeface="Arial"/>
                <a:cs typeface="Arial"/>
              </a:rPr>
              <a:t>e</a:t>
            </a:r>
            <a:r>
              <a:rPr sz="1300" spc="-10" dirty="0">
                <a:latin typeface="Arial"/>
                <a:cs typeface="Arial"/>
              </a:rPr>
              <a:t>s</a:t>
            </a:r>
            <a:r>
              <a:rPr sz="1300" spc="-15" dirty="0">
                <a:latin typeface="Arial"/>
                <a:cs typeface="Arial"/>
              </a:rPr>
              <a:t> a</a:t>
            </a:r>
            <a:r>
              <a:rPr sz="1300" spc="-5" dirty="0">
                <a:latin typeface="Arial"/>
                <a:cs typeface="Arial"/>
              </a:rPr>
              <a:t>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5" dirty="0">
                <a:latin typeface="Arial"/>
                <a:cs typeface="Arial"/>
              </a:rPr>
              <a:t>beg</a:t>
            </a:r>
            <a:r>
              <a:rPr sz="1300" spc="-5" dirty="0">
                <a:latin typeface="Arial"/>
                <a:cs typeface="Arial"/>
              </a:rPr>
              <a:t>i</a:t>
            </a:r>
            <a:r>
              <a:rPr sz="1300" spc="-15" dirty="0">
                <a:latin typeface="Arial"/>
                <a:cs typeface="Arial"/>
              </a:rPr>
              <a:t>nn</a:t>
            </a:r>
            <a:r>
              <a:rPr sz="1300" spc="-5" dirty="0">
                <a:latin typeface="Arial"/>
                <a:cs typeface="Arial"/>
              </a:rPr>
              <a:t>i</a:t>
            </a:r>
            <a:r>
              <a:rPr sz="1300" spc="-15" dirty="0">
                <a:latin typeface="Arial"/>
                <a:cs typeface="Arial"/>
              </a:rPr>
              <a:t>ng</a:t>
            </a:r>
            <a:r>
              <a:rPr sz="1300" spc="-5" dirty="0">
                <a:latin typeface="Arial"/>
                <a:cs typeface="Arial"/>
              </a:rPr>
              <a:t>.</a:t>
            </a:r>
            <a:endParaRPr sz="1300" dirty="0">
              <a:latin typeface="Arial"/>
              <a:cs typeface="Arial"/>
            </a:endParaRPr>
          </a:p>
          <a:p>
            <a:pPr marL="218440" marR="201295" indent="-205740">
              <a:lnSpc>
                <a:spcPct val="100000"/>
              </a:lnSpc>
              <a:spcBef>
                <a:spcPts val="765"/>
              </a:spcBef>
              <a:buFont typeface="Wingdings 2"/>
              <a:buChar char=""/>
              <a:tabLst>
                <a:tab pos="218440" algn="l"/>
              </a:tabLst>
            </a:pPr>
            <a:r>
              <a:rPr sz="1300" spc="-15" dirty="0">
                <a:latin typeface="Arial"/>
                <a:cs typeface="Arial"/>
              </a:rPr>
              <a:t>Bu</a:t>
            </a:r>
            <a:r>
              <a:rPr sz="1300" spc="-5" dirty="0">
                <a:latin typeface="Arial"/>
                <a:cs typeface="Arial"/>
              </a:rPr>
              <a:t>t I</a:t>
            </a:r>
            <a:r>
              <a:rPr sz="1300" spc="10" dirty="0">
                <a:latin typeface="Arial"/>
                <a:cs typeface="Arial"/>
              </a:rPr>
              <a:t> </a:t>
            </a:r>
            <a:r>
              <a:rPr sz="1300" spc="-25" dirty="0">
                <a:latin typeface="Arial"/>
                <a:cs typeface="Arial"/>
              </a:rPr>
              <a:t>w</a:t>
            </a:r>
            <a:r>
              <a:rPr sz="1300" spc="-5" dirty="0">
                <a:latin typeface="Arial"/>
                <a:cs typeface="Arial"/>
              </a:rPr>
              <a:t>ill </a:t>
            </a:r>
            <a:r>
              <a:rPr sz="1300" spc="-10" dirty="0">
                <a:latin typeface="Arial"/>
                <a:cs typeface="Arial"/>
              </a:rPr>
              <a:t>t</a:t>
            </a:r>
            <a:r>
              <a:rPr sz="1300" spc="-15" dirty="0">
                <a:latin typeface="Arial"/>
                <a:cs typeface="Arial"/>
              </a:rPr>
              <a:t>e</a:t>
            </a:r>
            <a:r>
              <a:rPr sz="1300" spc="-5" dirty="0">
                <a:latin typeface="Arial"/>
                <a:cs typeface="Arial"/>
              </a:rPr>
              <a:t>ll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15" dirty="0">
                <a:latin typeface="Arial"/>
                <a:cs typeface="Arial"/>
              </a:rPr>
              <a:t>a</a:t>
            </a:r>
            <a:r>
              <a:rPr sz="1300" spc="-10" dirty="0">
                <a:latin typeface="Arial"/>
                <a:cs typeface="Arial"/>
              </a:rPr>
              <a:t>ft</a:t>
            </a:r>
            <a:r>
              <a:rPr sz="1300" spc="-15" dirty="0">
                <a:latin typeface="Arial"/>
                <a:cs typeface="Arial"/>
              </a:rPr>
              <a:t>e</a:t>
            </a:r>
            <a:r>
              <a:rPr sz="1300" spc="-5" dirty="0">
                <a:latin typeface="Arial"/>
                <a:cs typeface="Arial"/>
              </a:rPr>
              <a:t>r</a:t>
            </a:r>
            <a:r>
              <a:rPr sz="1300" spc="10"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15" dirty="0">
                <a:latin typeface="Arial"/>
                <a:cs typeface="Arial"/>
              </a:rPr>
              <a:t>ha</a:t>
            </a:r>
            <a:r>
              <a:rPr sz="1300" spc="-25" dirty="0">
                <a:latin typeface="Arial"/>
                <a:cs typeface="Arial"/>
              </a:rPr>
              <a:t>v</a:t>
            </a:r>
            <a:r>
              <a:rPr sz="1300" spc="-10" dirty="0">
                <a:latin typeface="Arial"/>
                <a:cs typeface="Arial"/>
              </a:rPr>
              <a:t>e</a:t>
            </a:r>
            <a:r>
              <a:rPr sz="1300" spc="10" dirty="0">
                <a:latin typeface="Arial"/>
                <a:cs typeface="Arial"/>
              </a:rPr>
              <a:t> </a:t>
            </a:r>
            <a:r>
              <a:rPr sz="1300" spc="-15" dirty="0">
                <a:latin typeface="Arial"/>
                <a:cs typeface="Arial"/>
              </a:rPr>
              <a:t>don</a:t>
            </a:r>
            <a:r>
              <a:rPr sz="1300" spc="-10" dirty="0">
                <a:latin typeface="Arial"/>
                <a:cs typeface="Arial"/>
              </a:rPr>
              <a:t>e</a:t>
            </a:r>
            <a:r>
              <a:rPr sz="1300" spc="-5" dirty="0">
                <a:latin typeface="Arial"/>
                <a:cs typeface="Arial"/>
              </a:rPr>
              <a:t> s</a:t>
            </a:r>
            <a:r>
              <a:rPr sz="1300" spc="-15" dirty="0">
                <a:latin typeface="Arial"/>
                <a:cs typeface="Arial"/>
              </a:rPr>
              <a:t>ome</a:t>
            </a:r>
            <a:r>
              <a:rPr sz="1300" spc="-10" dirty="0">
                <a:latin typeface="Arial"/>
                <a:cs typeface="Arial"/>
              </a:rPr>
              <a:t>t</a:t>
            </a:r>
            <a:r>
              <a:rPr sz="1300" spc="-15" dirty="0">
                <a:latin typeface="Arial"/>
                <a:cs typeface="Arial"/>
              </a:rPr>
              <a:t>h</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goo</a:t>
            </a:r>
            <a:r>
              <a:rPr sz="1300" spc="-10" dirty="0">
                <a:latin typeface="Arial"/>
                <a:cs typeface="Arial"/>
              </a:rPr>
              <a:t>d</a:t>
            </a:r>
            <a:r>
              <a:rPr sz="1300" spc="-30" dirty="0">
                <a:latin typeface="Arial"/>
                <a:cs typeface="Arial"/>
              </a:rPr>
              <a:t> </a:t>
            </a:r>
            <a:r>
              <a:rPr sz="1300" spc="-5" dirty="0">
                <a:latin typeface="Arial"/>
                <a:cs typeface="Arial"/>
              </a:rPr>
              <a:t>(</a:t>
            </a:r>
            <a:r>
              <a:rPr sz="1300" spc="-15" dirty="0">
                <a:latin typeface="Arial"/>
                <a:cs typeface="Arial"/>
              </a:rPr>
              <a:t>de</a:t>
            </a:r>
            <a:r>
              <a:rPr sz="1300" spc="-5" dirty="0">
                <a:latin typeface="Arial"/>
                <a:cs typeface="Arial"/>
              </a:rPr>
              <a:t>l</a:t>
            </a:r>
            <a:r>
              <a:rPr sz="1300" spc="-15" dirty="0">
                <a:latin typeface="Arial"/>
                <a:cs typeface="Arial"/>
              </a:rPr>
              <a:t>a</a:t>
            </a:r>
            <a:r>
              <a:rPr sz="1300" spc="-25" dirty="0">
                <a:latin typeface="Arial"/>
                <a:cs typeface="Arial"/>
              </a:rPr>
              <a:t>y</a:t>
            </a:r>
            <a:r>
              <a:rPr sz="1300" spc="-15" dirty="0">
                <a:latin typeface="Arial"/>
                <a:cs typeface="Arial"/>
              </a:rPr>
              <a:t>e</a:t>
            </a:r>
            <a:r>
              <a:rPr sz="1300" spc="-10" dirty="0">
                <a:latin typeface="Arial"/>
                <a:cs typeface="Arial"/>
              </a:rPr>
              <a:t>d</a:t>
            </a:r>
            <a:r>
              <a:rPr sz="1300" spc="-5" dirty="0">
                <a:latin typeface="Arial"/>
                <a:cs typeface="Arial"/>
              </a:rPr>
              <a:t> </a:t>
            </a:r>
            <a:r>
              <a:rPr sz="1300" spc="-10" dirty="0">
                <a:latin typeface="Arial"/>
                <a:cs typeface="Arial"/>
              </a:rPr>
              <a:t>f</a:t>
            </a:r>
            <a:r>
              <a:rPr sz="1300" spc="-15" dirty="0">
                <a:latin typeface="Arial"/>
                <a:cs typeface="Arial"/>
              </a:rPr>
              <a:t>eedba</a:t>
            </a:r>
            <a:r>
              <a:rPr sz="1300" spc="-10" dirty="0">
                <a:latin typeface="Arial"/>
                <a:cs typeface="Arial"/>
              </a:rPr>
              <a:t>ck)</a:t>
            </a:r>
            <a:endParaRPr sz="1300" dirty="0">
              <a:latin typeface="Arial"/>
              <a:cs typeface="Arial"/>
            </a:endParaRPr>
          </a:p>
          <a:p>
            <a:pPr marL="218440" marR="5080" indent="-205740">
              <a:lnSpc>
                <a:spcPct val="100000"/>
              </a:lnSpc>
              <a:spcBef>
                <a:spcPts val="765"/>
              </a:spcBef>
              <a:buFont typeface="Wingdings 2"/>
              <a:buChar char=""/>
              <a:tabLst>
                <a:tab pos="218440" algn="l"/>
              </a:tabLst>
            </a:pPr>
            <a:r>
              <a:rPr sz="1300" spc="-5" dirty="0">
                <a:latin typeface="Arial"/>
                <a:cs typeface="Arial"/>
              </a:rPr>
              <a:t>I</a:t>
            </a:r>
            <a:r>
              <a:rPr sz="1300" spc="10" dirty="0">
                <a:latin typeface="Arial"/>
                <a:cs typeface="Arial"/>
              </a:rPr>
              <a:t> </a:t>
            </a:r>
            <a:r>
              <a:rPr sz="1300" spc="-10" dirty="0">
                <a:latin typeface="Arial"/>
                <a:cs typeface="Arial"/>
              </a:rPr>
              <a:t>mi</a:t>
            </a:r>
            <a:r>
              <a:rPr sz="1300" spc="-15" dirty="0">
                <a:latin typeface="Arial"/>
                <a:cs typeface="Arial"/>
              </a:rPr>
              <a:t>gh</a:t>
            </a:r>
            <a:r>
              <a:rPr sz="1300" spc="-5" dirty="0">
                <a:latin typeface="Arial"/>
                <a:cs typeface="Arial"/>
              </a:rPr>
              <a:t>t</a:t>
            </a:r>
            <a:r>
              <a:rPr sz="1300" spc="-15" dirty="0">
                <a:latin typeface="Arial"/>
                <a:cs typeface="Arial"/>
              </a:rPr>
              <a:t> a</a:t>
            </a:r>
            <a:r>
              <a:rPr sz="1300" spc="-10" dirty="0">
                <a:latin typeface="Arial"/>
                <a:cs typeface="Arial"/>
              </a:rPr>
              <a:t>lso</a:t>
            </a:r>
            <a:r>
              <a:rPr sz="1300" spc="-5" dirty="0">
                <a:latin typeface="Arial"/>
                <a:cs typeface="Arial"/>
              </a:rPr>
              <a:t> </a:t>
            </a:r>
            <a:r>
              <a:rPr sz="1300" spc="-10" dirty="0">
                <a:latin typeface="Arial"/>
                <a:cs typeface="Arial"/>
              </a:rPr>
              <a:t>t</a:t>
            </a:r>
            <a:r>
              <a:rPr sz="1300" spc="-15" dirty="0">
                <a:latin typeface="Arial"/>
                <a:cs typeface="Arial"/>
              </a:rPr>
              <a:t>e</a:t>
            </a:r>
            <a:r>
              <a:rPr sz="1300" spc="-5" dirty="0">
                <a:latin typeface="Arial"/>
                <a:cs typeface="Arial"/>
              </a:rPr>
              <a:t>ll</a:t>
            </a:r>
            <a:r>
              <a:rPr sz="1300" spc="-1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i="1" spc="-15" dirty="0">
                <a:latin typeface="Arial"/>
                <a:cs typeface="Arial"/>
              </a:rPr>
              <a:t>ho</a:t>
            </a:r>
            <a:r>
              <a:rPr sz="1300" i="1" spc="-10" dirty="0">
                <a:latin typeface="Arial"/>
                <a:cs typeface="Arial"/>
              </a:rPr>
              <a:t>w</a:t>
            </a:r>
            <a:r>
              <a:rPr sz="1300" i="1" spc="-15" dirty="0">
                <a:latin typeface="Arial"/>
                <a:cs typeface="Arial"/>
              </a:rPr>
              <a:t> </a:t>
            </a:r>
            <a:r>
              <a:rPr sz="1300" spc="-15" dirty="0">
                <a:latin typeface="Arial"/>
                <a:cs typeface="Arial"/>
              </a:rPr>
              <a:t>goo</a:t>
            </a:r>
            <a:r>
              <a:rPr sz="1300" spc="-10" dirty="0">
                <a:latin typeface="Arial"/>
                <a:cs typeface="Arial"/>
              </a:rPr>
              <a:t>d</a:t>
            </a:r>
            <a:r>
              <a:rPr sz="1300" spc="-15"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ha</a:t>
            </a:r>
            <a:r>
              <a:rPr sz="1300" spc="-25" dirty="0">
                <a:latin typeface="Arial"/>
                <a:cs typeface="Arial"/>
              </a:rPr>
              <a:t>v</a:t>
            </a:r>
            <a:r>
              <a:rPr sz="1300" spc="-10" dirty="0">
                <a:latin typeface="Arial"/>
                <a:cs typeface="Arial"/>
              </a:rPr>
              <a:t>e</a:t>
            </a:r>
            <a:r>
              <a:rPr sz="1300" spc="-5" dirty="0">
                <a:latin typeface="Arial"/>
                <a:cs typeface="Arial"/>
              </a:rPr>
              <a:t> </a:t>
            </a:r>
            <a:r>
              <a:rPr sz="1300" spc="-15" dirty="0">
                <a:latin typeface="Arial"/>
                <a:cs typeface="Arial"/>
              </a:rPr>
              <a:t>bee</a:t>
            </a:r>
            <a:r>
              <a:rPr sz="1300" spc="-10" dirty="0">
                <a:latin typeface="Arial"/>
                <a:cs typeface="Arial"/>
              </a:rPr>
              <a:t>n</a:t>
            </a:r>
            <a:r>
              <a:rPr sz="1300" spc="-15" dirty="0">
                <a:latin typeface="Arial"/>
                <a:cs typeface="Arial"/>
              </a:rPr>
              <a:t> </a:t>
            </a:r>
            <a:r>
              <a:rPr sz="1300" spc="-10" dirty="0">
                <a:latin typeface="Arial"/>
                <a:cs typeface="Arial"/>
              </a:rPr>
              <a:t>(sm</a:t>
            </a:r>
            <a:r>
              <a:rPr sz="1300" spc="-15" dirty="0">
                <a:latin typeface="Arial"/>
                <a:cs typeface="Arial"/>
              </a:rPr>
              <a:t>a</a:t>
            </a:r>
            <a:r>
              <a:rPr sz="1300" spc="-5" dirty="0">
                <a:latin typeface="Arial"/>
                <a:cs typeface="Arial"/>
              </a:rPr>
              <a:t>ll</a:t>
            </a:r>
            <a:r>
              <a:rPr sz="1300" spc="-15" dirty="0">
                <a:latin typeface="Arial"/>
                <a:cs typeface="Arial"/>
              </a:rPr>
              <a:t>e</a:t>
            </a:r>
            <a:r>
              <a:rPr sz="1300" spc="-5" dirty="0">
                <a:latin typeface="Arial"/>
                <a:cs typeface="Arial"/>
              </a:rPr>
              <a:t>r</a:t>
            </a:r>
            <a:r>
              <a:rPr sz="1300" spc="-15" dirty="0">
                <a:latin typeface="Arial"/>
                <a:cs typeface="Arial"/>
              </a:rPr>
              <a:t> o</a:t>
            </a:r>
            <a:r>
              <a:rPr sz="1300" spc="-5" dirty="0">
                <a:latin typeface="Arial"/>
                <a:cs typeface="Arial"/>
              </a:rPr>
              <a:t>r </a:t>
            </a:r>
            <a:r>
              <a:rPr sz="1300" spc="-15" dirty="0">
                <a:latin typeface="Arial"/>
                <a:cs typeface="Arial"/>
              </a:rPr>
              <a:t>b</a:t>
            </a:r>
            <a:r>
              <a:rPr sz="1300" spc="-5" dirty="0">
                <a:latin typeface="Arial"/>
                <a:cs typeface="Arial"/>
              </a:rPr>
              <a:t>i</a:t>
            </a:r>
            <a:r>
              <a:rPr sz="1300" spc="-15" dirty="0">
                <a:latin typeface="Arial"/>
                <a:cs typeface="Arial"/>
              </a:rPr>
              <a:t>gge</a:t>
            </a:r>
            <a:r>
              <a:rPr sz="1300" spc="-5" dirty="0">
                <a:latin typeface="Arial"/>
                <a:cs typeface="Arial"/>
              </a:rPr>
              <a:t>r</a:t>
            </a:r>
            <a:r>
              <a:rPr sz="1300" spc="-25" dirty="0">
                <a:latin typeface="Arial"/>
                <a:cs typeface="Arial"/>
              </a:rPr>
              <a:t> </a:t>
            </a:r>
            <a:r>
              <a:rPr sz="1300" spc="-15" dirty="0">
                <a:latin typeface="Arial"/>
                <a:cs typeface="Arial"/>
              </a:rPr>
              <a:t>a</a:t>
            </a:r>
            <a:r>
              <a:rPr sz="1300" spc="-25" dirty="0">
                <a:latin typeface="Arial"/>
                <a:cs typeface="Arial"/>
              </a:rPr>
              <a:t>w</a:t>
            </a:r>
            <a:r>
              <a:rPr sz="1300" spc="-15" dirty="0">
                <a:latin typeface="Arial"/>
                <a:cs typeface="Arial"/>
              </a:rPr>
              <a:t>a</a:t>
            </a:r>
            <a:r>
              <a:rPr sz="1300" spc="-5" dirty="0">
                <a:latin typeface="Arial"/>
                <a:cs typeface="Arial"/>
              </a:rPr>
              <a:t>r</a:t>
            </a:r>
            <a:r>
              <a:rPr sz="1300" spc="-15" dirty="0">
                <a:latin typeface="Arial"/>
                <a:cs typeface="Arial"/>
              </a:rPr>
              <a:t>d</a:t>
            </a:r>
            <a:r>
              <a:rPr sz="1300" spc="-5" dirty="0">
                <a:latin typeface="Arial"/>
                <a:cs typeface="Arial"/>
              </a:rPr>
              <a:t>)</a:t>
            </a:r>
            <a:endParaRPr sz="1300" dirty="0">
              <a:latin typeface="Arial"/>
              <a:cs typeface="Arial"/>
            </a:endParaRPr>
          </a:p>
          <a:p>
            <a:pPr marL="218440" marR="44450" indent="-205740">
              <a:lnSpc>
                <a:spcPct val="100000"/>
              </a:lnSpc>
              <a:spcBef>
                <a:spcPts val="765"/>
              </a:spcBef>
              <a:buFont typeface="Wingdings 2"/>
              <a:buChar char=""/>
              <a:tabLst>
                <a:tab pos="218440" algn="l"/>
              </a:tabLst>
            </a:pPr>
            <a:r>
              <a:rPr sz="1300" spc="-15" dirty="0">
                <a:latin typeface="Arial"/>
                <a:cs typeface="Arial"/>
              </a:rPr>
              <a:t>S</a:t>
            </a:r>
            <a:r>
              <a:rPr sz="1300" spc="-10" dirty="0">
                <a:latin typeface="Arial"/>
                <a:cs typeface="Arial"/>
              </a:rPr>
              <a:t>o</a:t>
            </a:r>
            <a:r>
              <a:rPr sz="1300" spc="-5" dirty="0">
                <a:latin typeface="Arial"/>
                <a:cs typeface="Arial"/>
              </a:rPr>
              <a:t> I</a:t>
            </a:r>
            <a:r>
              <a:rPr sz="1300" spc="10" dirty="0">
                <a:latin typeface="Arial"/>
                <a:cs typeface="Arial"/>
              </a:rPr>
              <a:t> </a:t>
            </a:r>
            <a:r>
              <a:rPr sz="1300" spc="-15" dirty="0">
                <a:latin typeface="Arial"/>
                <a:cs typeface="Arial"/>
              </a:rPr>
              <a:t>u</a:t>
            </a:r>
            <a:r>
              <a:rPr sz="1300" spc="-10" dirty="0">
                <a:latin typeface="Arial"/>
                <a:cs typeface="Arial"/>
              </a:rPr>
              <a:t>se</a:t>
            </a:r>
            <a:r>
              <a:rPr sz="1300" spc="-15" dirty="0">
                <a:latin typeface="Arial"/>
                <a:cs typeface="Arial"/>
              </a:rPr>
              <a:t> </a:t>
            </a:r>
            <a:r>
              <a:rPr sz="1300" spc="-10" dirty="0">
                <a:latin typeface="Arial"/>
                <a:cs typeface="Arial"/>
              </a:rPr>
              <a:t>s</a:t>
            </a:r>
            <a:r>
              <a:rPr sz="1300" spc="-15" dirty="0">
                <a:latin typeface="Arial"/>
                <a:cs typeface="Arial"/>
              </a:rPr>
              <a:t>o</a:t>
            </a:r>
            <a:r>
              <a:rPr sz="1300" spc="-10" dirty="0">
                <a:latin typeface="Arial"/>
                <a:cs typeface="Arial"/>
              </a:rPr>
              <a:t>me</a:t>
            </a:r>
            <a:r>
              <a:rPr sz="1300" spc="-5" dirty="0">
                <a:latin typeface="Arial"/>
                <a:cs typeface="Arial"/>
              </a:rPr>
              <a:t> r</a:t>
            </a:r>
            <a:r>
              <a:rPr sz="1300" spc="-15" dirty="0">
                <a:latin typeface="Arial"/>
                <a:cs typeface="Arial"/>
              </a:rPr>
              <a:t>e</a:t>
            </a:r>
            <a:r>
              <a:rPr sz="1300" spc="-25" dirty="0">
                <a:latin typeface="Arial"/>
                <a:cs typeface="Arial"/>
              </a:rPr>
              <a:t>w</a:t>
            </a:r>
            <a:r>
              <a:rPr sz="1300" spc="-15" dirty="0">
                <a:latin typeface="Arial"/>
                <a:cs typeface="Arial"/>
              </a:rPr>
              <a:t>a</a:t>
            </a:r>
            <a:r>
              <a:rPr sz="1300" spc="-10" dirty="0">
                <a:latin typeface="Arial"/>
                <a:cs typeface="Arial"/>
              </a:rPr>
              <a:t>rd</a:t>
            </a:r>
            <a:r>
              <a:rPr sz="1300" spc="-5" dirty="0">
                <a:latin typeface="Arial"/>
                <a:cs typeface="Arial"/>
              </a:rPr>
              <a:t> </a:t>
            </a:r>
            <a:r>
              <a:rPr sz="1300" spc="-10" dirty="0">
                <a:latin typeface="Arial"/>
                <a:cs typeface="Arial"/>
              </a:rPr>
              <a:t>to</a:t>
            </a:r>
            <a:r>
              <a:rPr sz="1300" spc="-5" dirty="0">
                <a:latin typeface="Arial"/>
                <a:cs typeface="Arial"/>
              </a:rPr>
              <a:t> r</a:t>
            </a:r>
            <a:r>
              <a:rPr sz="1300" spc="-15" dirty="0">
                <a:latin typeface="Arial"/>
                <a:cs typeface="Arial"/>
              </a:rPr>
              <a:t>e</a:t>
            </a:r>
            <a:r>
              <a:rPr sz="1300" spc="-5" dirty="0">
                <a:latin typeface="Arial"/>
                <a:cs typeface="Arial"/>
              </a:rPr>
              <a:t>i</a:t>
            </a:r>
            <a:r>
              <a:rPr sz="1300" spc="-15" dirty="0">
                <a:latin typeface="Arial"/>
                <a:cs typeface="Arial"/>
              </a:rPr>
              <a:t>n</a:t>
            </a:r>
            <a:r>
              <a:rPr sz="1300" spc="-10" dirty="0">
                <a:latin typeface="Arial"/>
                <a:cs typeface="Arial"/>
              </a:rPr>
              <a:t>f</a:t>
            </a:r>
            <a:r>
              <a:rPr sz="1300" spc="-15" dirty="0">
                <a:latin typeface="Arial"/>
                <a:cs typeface="Arial"/>
              </a:rPr>
              <a:t>o</a:t>
            </a:r>
            <a:r>
              <a:rPr sz="1300" spc="-10" dirty="0">
                <a:latin typeface="Arial"/>
                <a:cs typeface="Arial"/>
              </a:rPr>
              <a:t>rce</a:t>
            </a:r>
            <a:r>
              <a:rPr sz="1300" spc="-5" dirty="0">
                <a:latin typeface="Arial"/>
                <a:cs typeface="Arial"/>
              </a:rPr>
              <a:t> </a:t>
            </a:r>
            <a:r>
              <a:rPr sz="1300" spc="-15" dirty="0">
                <a:latin typeface="Arial"/>
                <a:cs typeface="Arial"/>
              </a:rPr>
              <a:t>beha</a:t>
            </a:r>
            <a:r>
              <a:rPr sz="1300" spc="-25" dirty="0">
                <a:latin typeface="Arial"/>
                <a:cs typeface="Arial"/>
              </a:rPr>
              <a:t>v</a:t>
            </a:r>
            <a:r>
              <a:rPr sz="1300" spc="-5" dirty="0">
                <a:latin typeface="Arial"/>
                <a:cs typeface="Arial"/>
              </a:rPr>
              <a:t>i</a:t>
            </a:r>
            <a:r>
              <a:rPr sz="1300" spc="-15" dirty="0">
                <a:latin typeface="Arial"/>
                <a:cs typeface="Arial"/>
              </a:rPr>
              <a:t>o</a:t>
            </a:r>
            <a:r>
              <a:rPr sz="1300" spc="-5" dirty="0">
                <a:latin typeface="Arial"/>
                <a:cs typeface="Arial"/>
              </a:rPr>
              <a:t>r</a:t>
            </a:r>
            <a:r>
              <a:rPr sz="1300" spc="-15" dirty="0">
                <a:latin typeface="Arial"/>
                <a:cs typeface="Arial"/>
              </a:rPr>
              <a:t> </a:t>
            </a:r>
            <a:r>
              <a:rPr sz="1300" spc="-10" dirty="0">
                <a:latin typeface="Arial"/>
                <a:cs typeface="Arial"/>
              </a:rPr>
              <a:t>t</a:t>
            </a:r>
            <a:r>
              <a:rPr sz="1300" spc="-15" dirty="0">
                <a:latin typeface="Arial"/>
                <a:cs typeface="Arial"/>
              </a:rPr>
              <a:t>ha</a:t>
            </a:r>
            <a:r>
              <a:rPr sz="1300" spc="-5" dirty="0">
                <a:latin typeface="Arial"/>
                <a:cs typeface="Arial"/>
              </a:rPr>
              <a:t>t </a:t>
            </a:r>
            <a:r>
              <a:rPr sz="1300" spc="-10" dirty="0">
                <a:latin typeface="Arial"/>
                <a:cs typeface="Arial"/>
              </a:rPr>
              <a:t>s</a:t>
            </a:r>
            <a:r>
              <a:rPr sz="1300" spc="-15" dirty="0">
                <a:latin typeface="Arial"/>
                <a:cs typeface="Arial"/>
              </a:rPr>
              <a:t>hou</a:t>
            </a:r>
            <a:r>
              <a:rPr sz="1300" spc="-5" dirty="0">
                <a:latin typeface="Arial"/>
                <a:cs typeface="Arial"/>
              </a:rPr>
              <a:t>ld</a:t>
            </a:r>
            <a:r>
              <a:rPr sz="1300" spc="-15" dirty="0">
                <a:latin typeface="Arial"/>
                <a:cs typeface="Arial"/>
              </a:rPr>
              <a:t> b</a:t>
            </a:r>
            <a:r>
              <a:rPr sz="1300" spc="-10" dirty="0">
                <a:latin typeface="Arial"/>
                <a:cs typeface="Arial"/>
              </a:rPr>
              <a:t>e</a:t>
            </a:r>
            <a:r>
              <a:rPr sz="1300" spc="-15" dirty="0">
                <a:latin typeface="Arial"/>
                <a:cs typeface="Arial"/>
              </a:rPr>
              <a:t> ma</a:t>
            </a:r>
            <a:r>
              <a:rPr sz="1300" spc="-5" dirty="0">
                <a:latin typeface="Arial"/>
                <a:cs typeface="Arial"/>
              </a:rPr>
              <a:t>i</a:t>
            </a:r>
            <a:r>
              <a:rPr sz="1300" spc="-15" dirty="0">
                <a:latin typeface="Arial"/>
                <a:cs typeface="Arial"/>
              </a:rPr>
              <a:t>n</a:t>
            </a:r>
            <a:r>
              <a:rPr sz="1300" spc="-10" dirty="0">
                <a:latin typeface="Arial"/>
                <a:cs typeface="Arial"/>
              </a:rPr>
              <a:t>t</a:t>
            </a:r>
            <a:r>
              <a:rPr sz="1300" spc="-15" dirty="0">
                <a:latin typeface="Arial"/>
                <a:cs typeface="Arial"/>
              </a:rPr>
              <a:t>a</a:t>
            </a:r>
            <a:r>
              <a:rPr sz="1300" spc="-5" dirty="0">
                <a:latin typeface="Arial"/>
                <a:cs typeface="Arial"/>
              </a:rPr>
              <a:t>i</a:t>
            </a:r>
            <a:r>
              <a:rPr sz="1300" spc="-15" dirty="0">
                <a:latin typeface="Arial"/>
                <a:cs typeface="Arial"/>
              </a:rPr>
              <a:t>ne</a:t>
            </a:r>
            <a:r>
              <a:rPr sz="1300" spc="-10" dirty="0">
                <a:latin typeface="Arial"/>
                <a:cs typeface="Arial"/>
              </a:rPr>
              <a:t>d</a:t>
            </a:r>
            <a:r>
              <a:rPr sz="1300" spc="-30" dirty="0">
                <a:latin typeface="Arial"/>
                <a:cs typeface="Arial"/>
              </a:rPr>
              <a:t> </a:t>
            </a:r>
            <a:r>
              <a:rPr sz="1300" spc="-15" dirty="0">
                <a:latin typeface="Arial"/>
                <a:cs typeface="Arial"/>
              </a:rPr>
              <a:t>o</a:t>
            </a:r>
            <a:r>
              <a:rPr sz="1300" spc="-5" dirty="0">
                <a:latin typeface="Arial"/>
                <a:cs typeface="Arial"/>
              </a:rPr>
              <a:t>r i</a:t>
            </a:r>
            <a:r>
              <a:rPr sz="1300" spc="-15" dirty="0">
                <a:latin typeface="Arial"/>
                <a:cs typeface="Arial"/>
              </a:rPr>
              <a:t>n</a:t>
            </a:r>
            <a:r>
              <a:rPr sz="1300" spc="-10" dirty="0">
                <a:latin typeface="Arial"/>
                <a:cs typeface="Arial"/>
              </a:rPr>
              <a:t>cr</a:t>
            </a:r>
            <a:r>
              <a:rPr sz="1300" spc="-15" dirty="0">
                <a:latin typeface="Arial"/>
                <a:cs typeface="Arial"/>
              </a:rPr>
              <a:t>ea</a:t>
            </a:r>
            <a:r>
              <a:rPr sz="1300" spc="-10" dirty="0">
                <a:latin typeface="Arial"/>
                <a:cs typeface="Arial"/>
              </a:rPr>
              <a:t>s</a:t>
            </a:r>
            <a:r>
              <a:rPr sz="1300" spc="-15" dirty="0">
                <a:latin typeface="Arial"/>
                <a:cs typeface="Arial"/>
              </a:rPr>
              <a:t>e</a:t>
            </a:r>
            <a:r>
              <a:rPr sz="1300" spc="-10" dirty="0">
                <a:latin typeface="Arial"/>
                <a:cs typeface="Arial"/>
              </a:rPr>
              <a:t>d</a:t>
            </a:r>
            <a:endParaRPr sz="1300" dirty="0">
              <a:latin typeface="Arial"/>
              <a:cs typeface="Arial"/>
            </a:endParaRPr>
          </a:p>
          <a:p>
            <a:pPr marL="218440" marR="41275" indent="-205740">
              <a:lnSpc>
                <a:spcPct val="100000"/>
              </a:lnSpc>
              <a:spcBef>
                <a:spcPts val="765"/>
              </a:spcBef>
              <a:buFont typeface="Wingdings 2"/>
              <a:buChar char=""/>
              <a:tabLst>
                <a:tab pos="218440" algn="l"/>
              </a:tabLst>
            </a:pPr>
            <a:r>
              <a:rPr sz="1300" spc="-20" dirty="0">
                <a:latin typeface="Arial"/>
                <a:cs typeface="Arial"/>
              </a:rPr>
              <a:t>O</a:t>
            </a:r>
            <a:r>
              <a:rPr sz="1300" spc="-10" dirty="0">
                <a:latin typeface="Arial"/>
                <a:cs typeface="Arial"/>
              </a:rPr>
              <a:t>t</a:t>
            </a:r>
            <a:r>
              <a:rPr sz="1300" spc="-15" dirty="0">
                <a:latin typeface="Arial"/>
                <a:cs typeface="Arial"/>
              </a:rPr>
              <a:t>he</a:t>
            </a:r>
            <a:r>
              <a:rPr sz="1300" spc="-5" dirty="0">
                <a:latin typeface="Arial"/>
                <a:cs typeface="Arial"/>
              </a:rPr>
              <a:t>r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a:t>
            </a:r>
            <a:r>
              <a:rPr sz="1300" spc="-15" dirty="0">
                <a:latin typeface="Arial"/>
                <a:cs typeface="Arial"/>
              </a:rPr>
              <a:t>e</a:t>
            </a:r>
            <a:r>
              <a:rPr sz="1300" spc="-5" dirty="0">
                <a:latin typeface="Arial"/>
                <a:cs typeface="Arial"/>
              </a:rPr>
              <a:t>s: </a:t>
            </a:r>
            <a:r>
              <a:rPr sz="1300" spc="-15" dirty="0">
                <a:latin typeface="Arial"/>
                <a:cs typeface="Arial"/>
              </a:rPr>
              <a:t>Lea</a:t>
            </a:r>
            <a:r>
              <a:rPr sz="1300" spc="-5" dirty="0">
                <a:latin typeface="Arial"/>
                <a:cs typeface="Arial"/>
              </a:rPr>
              <a:t>r</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r>
              <a:rPr sz="1300" spc="-30" dirty="0">
                <a:latin typeface="Arial"/>
                <a:cs typeface="Arial"/>
              </a:rPr>
              <a:t> </a:t>
            </a:r>
            <a:r>
              <a:rPr sz="1300" spc="-15" dirty="0">
                <a:latin typeface="Arial"/>
                <a:cs typeface="Arial"/>
              </a:rPr>
              <a:t>ho</a:t>
            </a:r>
            <a:r>
              <a:rPr sz="1300" spc="-10" dirty="0">
                <a:latin typeface="Arial"/>
                <a:cs typeface="Arial"/>
              </a:rPr>
              <a:t>w</a:t>
            </a:r>
            <a:r>
              <a:rPr sz="1300" spc="-15" dirty="0">
                <a:latin typeface="Arial"/>
                <a:cs typeface="Arial"/>
              </a:rPr>
              <a:t> </a:t>
            </a:r>
            <a:r>
              <a:rPr sz="1300" spc="-10" dirty="0">
                <a:latin typeface="Arial"/>
                <a:cs typeface="Arial"/>
              </a:rPr>
              <a:t>to</a:t>
            </a:r>
            <a:r>
              <a:rPr sz="1300" spc="10" dirty="0">
                <a:latin typeface="Arial"/>
                <a:cs typeface="Arial"/>
              </a:rPr>
              <a:t> </a:t>
            </a:r>
            <a:r>
              <a:rPr sz="1300" spc="-25" dirty="0">
                <a:latin typeface="Arial"/>
                <a:cs typeface="Arial"/>
              </a:rPr>
              <a:t>w</a:t>
            </a:r>
            <a:r>
              <a:rPr sz="1300" spc="-15" dirty="0">
                <a:latin typeface="Arial"/>
                <a:cs typeface="Arial"/>
              </a:rPr>
              <a:t>a</a:t>
            </a:r>
            <a:r>
              <a:rPr sz="1300" spc="-5" dirty="0">
                <a:latin typeface="Arial"/>
                <a:cs typeface="Arial"/>
              </a:rPr>
              <a:t>lk, ri</a:t>
            </a:r>
            <a:r>
              <a:rPr sz="1300" spc="-15" dirty="0">
                <a:latin typeface="Arial"/>
                <a:cs typeface="Arial"/>
              </a:rPr>
              <a:t>d</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b</a:t>
            </a:r>
            <a:r>
              <a:rPr sz="1300" spc="-5" dirty="0">
                <a:latin typeface="Arial"/>
                <a:cs typeface="Arial"/>
              </a:rPr>
              <a:t>ik</a:t>
            </a:r>
            <a:r>
              <a:rPr sz="1300" spc="-15" dirty="0">
                <a:latin typeface="Arial"/>
                <a:cs typeface="Arial"/>
              </a:rPr>
              <a:t>e</a:t>
            </a:r>
            <a:r>
              <a:rPr sz="1300" spc="-5" dirty="0">
                <a:latin typeface="Arial"/>
                <a:cs typeface="Arial"/>
              </a:rPr>
              <a:t>,</a:t>
            </a:r>
            <a:r>
              <a:rPr sz="1300" spc="-15" dirty="0">
                <a:latin typeface="Arial"/>
                <a:cs typeface="Arial"/>
              </a:rPr>
              <a:t> …</a:t>
            </a:r>
            <a:endParaRPr sz="1300" dirty="0">
              <a:latin typeface="Arial"/>
              <a:cs typeface="Arial"/>
            </a:endParaRPr>
          </a:p>
          <a:p>
            <a:pPr marL="218440" indent="-205740">
              <a:lnSpc>
                <a:spcPct val="100000"/>
              </a:lnSpc>
              <a:spcBef>
                <a:spcPts val="765"/>
              </a:spcBef>
              <a:buFont typeface="Wingdings 2"/>
              <a:buChar char=""/>
              <a:tabLst>
                <a:tab pos="218440" algn="l"/>
              </a:tabLst>
            </a:pPr>
            <a:r>
              <a:rPr sz="1300" spc="-10" dirty="0">
                <a:latin typeface="Arial"/>
                <a:cs typeface="Arial"/>
              </a:rPr>
              <a:t>R</a:t>
            </a:r>
            <a:r>
              <a:rPr sz="1300" spc="-15" dirty="0">
                <a:latin typeface="Arial"/>
                <a:cs typeface="Arial"/>
              </a:rPr>
              <a:t>ema</a:t>
            </a:r>
            <a:r>
              <a:rPr sz="1300" spc="-10" dirty="0">
                <a:latin typeface="Arial"/>
                <a:cs typeface="Arial"/>
              </a:rPr>
              <a:t>rks:</a:t>
            </a:r>
            <a:endParaRPr sz="1300" dirty="0">
              <a:latin typeface="Arial"/>
              <a:cs typeface="Arial"/>
            </a:endParaRPr>
          </a:p>
          <a:p>
            <a:pPr marL="424180" lvl="1" indent="-205740">
              <a:lnSpc>
                <a:spcPct val="100000"/>
              </a:lnSpc>
              <a:spcBef>
                <a:spcPts val="765"/>
              </a:spcBef>
              <a:buFont typeface="Arial"/>
              <a:buChar char="–"/>
              <a:tabLst>
                <a:tab pos="424180" algn="l"/>
              </a:tabLst>
            </a:pPr>
            <a:r>
              <a:rPr sz="1300" spc="-20" dirty="0">
                <a:latin typeface="Arial"/>
                <a:cs typeface="Arial"/>
              </a:rPr>
              <a:t>O</a:t>
            </a:r>
            <a:r>
              <a:rPr sz="1300" spc="-5" dirty="0">
                <a:latin typeface="Arial"/>
                <a:cs typeface="Arial"/>
              </a:rPr>
              <a:t>k,</a:t>
            </a:r>
            <a:r>
              <a:rPr sz="1300" spc="10" dirty="0">
                <a:latin typeface="Arial"/>
                <a:cs typeface="Arial"/>
              </a:rPr>
              <a:t> </a:t>
            </a:r>
            <a:r>
              <a:rPr sz="1300" spc="-10" dirty="0">
                <a:latin typeface="Arial"/>
                <a:cs typeface="Arial"/>
              </a:rPr>
              <a:t>t</a:t>
            </a:r>
            <a:r>
              <a:rPr sz="1300" spc="-15" dirty="0">
                <a:latin typeface="Arial"/>
                <a:cs typeface="Arial"/>
              </a:rPr>
              <a:t>h</a:t>
            </a:r>
            <a:r>
              <a:rPr sz="1300" spc="-5" dirty="0">
                <a:latin typeface="Arial"/>
                <a:cs typeface="Arial"/>
              </a:rPr>
              <a:t>is </a:t>
            </a:r>
            <a:r>
              <a:rPr sz="1300" spc="-10" dirty="0">
                <a:latin typeface="Arial"/>
                <a:cs typeface="Arial"/>
              </a:rPr>
              <a:t>t</a:t>
            </a:r>
            <a:r>
              <a:rPr sz="1300" spc="-15" dirty="0">
                <a:latin typeface="Arial"/>
                <a:cs typeface="Arial"/>
              </a:rPr>
              <a:t>a</a:t>
            </a:r>
            <a:r>
              <a:rPr sz="1300" spc="-10" dirty="0">
                <a:latin typeface="Arial"/>
                <a:cs typeface="Arial"/>
              </a:rPr>
              <a:t>k</a:t>
            </a:r>
            <a:r>
              <a:rPr sz="1300" spc="-15" dirty="0">
                <a:latin typeface="Arial"/>
                <a:cs typeface="Arial"/>
              </a:rPr>
              <a:t>e</a:t>
            </a:r>
            <a:r>
              <a:rPr sz="1300" spc="-10" dirty="0">
                <a:latin typeface="Arial"/>
                <a:cs typeface="Arial"/>
              </a:rPr>
              <a:t>s</a:t>
            </a:r>
            <a:r>
              <a:rPr sz="1300" spc="-5" dirty="0">
                <a:latin typeface="Arial"/>
                <a:cs typeface="Arial"/>
              </a:rPr>
              <a:t> </a:t>
            </a:r>
            <a:r>
              <a:rPr sz="1300" spc="-15" dirty="0">
                <a:latin typeface="Arial"/>
                <a:cs typeface="Arial"/>
              </a:rPr>
              <a:t>age</a:t>
            </a:r>
            <a:r>
              <a:rPr sz="1300" spc="-5" dirty="0">
                <a:latin typeface="Arial"/>
                <a:cs typeface="Arial"/>
              </a:rPr>
              <a:t>s.</a:t>
            </a:r>
            <a:endParaRPr sz="1300" dirty="0">
              <a:latin typeface="Arial"/>
              <a:cs typeface="Arial"/>
            </a:endParaRPr>
          </a:p>
          <a:p>
            <a:pPr marL="424180" marR="64135" lvl="1" indent="-205740">
              <a:lnSpc>
                <a:spcPts val="1550"/>
              </a:lnSpc>
              <a:spcBef>
                <a:spcPts val="840"/>
              </a:spcBef>
              <a:buFont typeface="Arial"/>
              <a:buChar char="–"/>
              <a:tabLst>
                <a:tab pos="424180" algn="l"/>
              </a:tabLst>
            </a:pPr>
            <a:r>
              <a:rPr sz="1300" spc="-10" dirty="0">
                <a:latin typeface="Arial"/>
                <a:cs typeface="Arial"/>
              </a:rPr>
              <a:t>H</a:t>
            </a:r>
            <a:r>
              <a:rPr sz="1300" spc="-15" dirty="0">
                <a:latin typeface="Arial"/>
                <a:cs typeface="Arial"/>
              </a:rPr>
              <a:t>o</a:t>
            </a:r>
            <a:r>
              <a:rPr sz="1300" spc="-10" dirty="0">
                <a:latin typeface="Arial"/>
                <a:cs typeface="Arial"/>
              </a:rPr>
              <a:t>w</a:t>
            </a:r>
            <a:r>
              <a:rPr sz="1300" spc="-15" dirty="0">
                <a:latin typeface="Arial"/>
                <a:cs typeface="Arial"/>
              </a:rPr>
              <a:t> </a:t>
            </a:r>
            <a:r>
              <a:rPr sz="1300" spc="-10" dirty="0">
                <a:latin typeface="Arial"/>
                <a:cs typeface="Arial"/>
              </a:rPr>
              <a:t>c</a:t>
            </a:r>
            <a:r>
              <a:rPr sz="1300" spc="-15" dirty="0">
                <a:latin typeface="Arial"/>
                <a:cs typeface="Arial"/>
              </a:rPr>
              <a:t>omp</a:t>
            </a:r>
            <a:r>
              <a:rPr sz="1300" spc="-5" dirty="0">
                <a:latin typeface="Arial"/>
                <a:cs typeface="Arial"/>
              </a:rPr>
              <a:t>l</a:t>
            </a:r>
            <a:r>
              <a:rPr sz="1300" spc="-15" dirty="0">
                <a:latin typeface="Arial"/>
                <a:cs typeface="Arial"/>
              </a:rPr>
              <a:t>e</a:t>
            </a:r>
            <a:r>
              <a:rPr sz="1300" spc="-10" dirty="0">
                <a:latin typeface="Arial"/>
                <a:cs typeface="Arial"/>
              </a:rPr>
              <a:t>x</a:t>
            </a:r>
            <a:r>
              <a:rPr sz="1300" spc="-15"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5" dirty="0">
                <a:latin typeface="Arial"/>
                <a:cs typeface="Arial"/>
              </a:rPr>
              <a:t> </a:t>
            </a:r>
            <a:r>
              <a:rPr sz="1300" spc="-10" dirty="0">
                <a:latin typeface="Arial"/>
                <a:cs typeface="Arial"/>
              </a:rPr>
              <a:t>t</a:t>
            </a:r>
            <a:r>
              <a:rPr sz="1300" spc="-15" dirty="0">
                <a:latin typeface="Arial"/>
                <a:cs typeface="Arial"/>
              </a:rPr>
              <a:t>h</a:t>
            </a:r>
            <a:r>
              <a:rPr sz="1300" spc="-10" dirty="0">
                <a:latin typeface="Arial"/>
                <a:cs typeface="Arial"/>
              </a:rPr>
              <a:t>e</a:t>
            </a:r>
            <a:r>
              <a:rPr sz="1300" spc="-5" dirty="0">
                <a:latin typeface="Arial"/>
                <a:cs typeface="Arial"/>
              </a:rPr>
              <a:t> </a:t>
            </a:r>
            <a:r>
              <a:rPr sz="1300" spc="-15" dirty="0">
                <a:latin typeface="Arial"/>
                <a:cs typeface="Arial"/>
              </a:rPr>
              <a:t>beha</a:t>
            </a:r>
            <a:r>
              <a:rPr sz="1300" spc="-25" dirty="0">
                <a:latin typeface="Arial"/>
                <a:cs typeface="Arial"/>
              </a:rPr>
              <a:t>v</a:t>
            </a:r>
            <a:r>
              <a:rPr sz="1300" spc="-5" dirty="0">
                <a:latin typeface="Arial"/>
                <a:cs typeface="Arial"/>
              </a:rPr>
              <a:t>i</a:t>
            </a:r>
            <a:r>
              <a:rPr sz="1300" spc="-15" dirty="0">
                <a:latin typeface="Arial"/>
                <a:cs typeface="Arial"/>
              </a:rPr>
              <a:t>o</a:t>
            </a:r>
            <a:r>
              <a:rPr sz="1300" spc="-5" dirty="0">
                <a:latin typeface="Arial"/>
                <a:cs typeface="Arial"/>
              </a:rPr>
              <a:t>r</a:t>
            </a:r>
            <a:r>
              <a:rPr sz="1300" spc="-15" dirty="0">
                <a:latin typeface="Arial"/>
                <a:cs typeface="Arial"/>
              </a:rPr>
              <a:t> ge</a:t>
            </a:r>
            <a:r>
              <a:rPr sz="1300" spc="-5" dirty="0">
                <a:latin typeface="Arial"/>
                <a:cs typeface="Arial"/>
              </a:rPr>
              <a:t>t if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5" dirty="0">
                <a:latin typeface="Arial"/>
                <a:cs typeface="Arial"/>
              </a:rPr>
              <a:t>j</a:t>
            </a:r>
            <a:r>
              <a:rPr sz="1300" spc="-15" dirty="0">
                <a:latin typeface="Arial"/>
                <a:cs typeface="Arial"/>
              </a:rPr>
              <a:t>u</a:t>
            </a:r>
            <a:r>
              <a:rPr sz="1300" spc="-5" dirty="0">
                <a:latin typeface="Arial"/>
                <a:cs typeface="Arial"/>
              </a:rPr>
              <a:t>st </a:t>
            </a:r>
            <a:r>
              <a:rPr sz="1300" spc="-15" dirty="0">
                <a:latin typeface="Arial"/>
                <a:cs typeface="Arial"/>
              </a:rPr>
              <a:t>ge</a:t>
            </a:r>
            <a:r>
              <a:rPr sz="1300" spc="-5" dirty="0">
                <a:latin typeface="Arial"/>
                <a:cs typeface="Arial"/>
              </a:rPr>
              <a:t>t </a:t>
            </a:r>
            <a:r>
              <a:rPr sz="1300" spc="-10" dirty="0">
                <a:latin typeface="Arial"/>
                <a:cs typeface="Arial"/>
              </a:rPr>
              <a:t>a</a:t>
            </a:r>
            <a:r>
              <a:rPr sz="1300" spc="-5" dirty="0">
                <a:latin typeface="Arial"/>
                <a:cs typeface="Arial"/>
              </a:rPr>
              <a:t> r</a:t>
            </a:r>
            <a:r>
              <a:rPr sz="1300" spc="-15" dirty="0">
                <a:latin typeface="Arial"/>
                <a:cs typeface="Arial"/>
              </a:rPr>
              <a:t>e</a:t>
            </a:r>
            <a:r>
              <a:rPr sz="1300" spc="-25" dirty="0">
                <a:latin typeface="Arial"/>
                <a:cs typeface="Arial"/>
              </a:rPr>
              <a:t>w</a:t>
            </a:r>
            <a:r>
              <a:rPr sz="1300" spc="-15" dirty="0">
                <a:latin typeface="Arial"/>
                <a:cs typeface="Arial"/>
              </a:rPr>
              <a:t>a</a:t>
            </a:r>
            <a:r>
              <a:rPr sz="1300" spc="-10" dirty="0">
                <a:latin typeface="Arial"/>
                <a:cs typeface="Arial"/>
              </a:rPr>
              <a:t>rd</a:t>
            </a:r>
            <a:r>
              <a:rPr sz="1300" spc="-5" dirty="0">
                <a:latin typeface="Arial"/>
                <a:cs typeface="Arial"/>
              </a:rPr>
              <a:t> si</a:t>
            </a:r>
            <a:r>
              <a:rPr sz="1300" spc="-15" dirty="0">
                <a:latin typeface="Arial"/>
                <a:cs typeface="Arial"/>
              </a:rPr>
              <a:t>gna</a:t>
            </a:r>
            <a:r>
              <a:rPr sz="1300" spc="-5" dirty="0">
                <a:latin typeface="Arial"/>
                <a:cs typeface="Arial"/>
              </a:rPr>
              <a:t>l?</a:t>
            </a:r>
            <a:endParaRPr sz="1300" dirty="0">
              <a:latin typeface="Arial"/>
              <a:cs typeface="Arial"/>
            </a:endParaRPr>
          </a:p>
          <a:p>
            <a:pPr marL="285750" marR="1010285" indent="-285750" algn="ctr">
              <a:lnSpc>
                <a:spcPts val="1510"/>
              </a:lnSpc>
              <a:buFont typeface="Arial" panose="020B0604020202020204" pitchFamily="34" charset="0"/>
              <a:buChar char="•"/>
            </a:pPr>
            <a:r>
              <a:rPr sz="1300" spc="-85" dirty="0">
                <a:latin typeface="Arial"/>
                <a:cs typeface="Arial"/>
              </a:rPr>
              <a:t>V</a:t>
            </a:r>
            <a:r>
              <a:rPr sz="1300" spc="-15" dirty="0">
                <a:latin typeface="Arial"/>
                <a:cs typeface="Arial"/>
              </a:rPr>
              <a:t>e</a:t>
            </a:r>
            <a:r>
              <a:rPr sz="1300" spc="-10" dirty="0">
                <a:latin typeface="Arial"/>
                <a:cs typeface="Arial"/>
              </a:rPr>
              <a:t>ry</a:t>
            </a:r>
            <a:r>
              <a:rPr sz="1300" spc="-5" dirty="0">
                <a:latin typeface="Arial"/>
                <a:cs typeface="Arial"/>
              </a:rPr>
              <a:t> </a:t>
            </a:r>
            <a:r>
              <a:rPr sz="1300" spc="-10" dirty="0">
                <a:latin typeface="Arial"/>
                <a:cs typeface="Arial"/>
              </a:rPr>
              <a:t>c</a:t>
            </a:r>
            <a:r>
              <a:rPr sz="1300" spc="-15" dirty="0">
                <a:latin typeface="Arial"/>
                <a:cs typeface="Arial"/>
              </a:rPr>
              <a:t>omp</a:t>
            </a:r>
            <a:r>
              <a:rPr sz="1300" spc="-5" dirty="0">
                <a:latin typeface="Arial"/>
                <a:cs typeface="Arial"/>
              </a:rPr>
              <a:t>l</a:t>
            </a:r>
            <a:r>
              <a:rPr sz="1300" spc="-15" dirty="0">
                <a:latin typeface="Arial"/>
                <a:cs typeface="Arial"/>
              </a:rPr>
              <a:t>e</a:t>
            </a:r>
            <a:r>
              <a:rPr sz="1300" spc="-25" dirty="0">
                <a:latin typeface="Arial"/>
                <a:cs typeface="Arial"/>
              </a:rPr>
              <a:t>x</a:t>
            </a:r>
            <a:r>
              <a:rPr sz="1300" spc="-5" dirty="0">
                <a:latin typeface="Arial"/>
                <a:cs typeface="Arial"/>
              </a:rPr>
              <a:t>.</a:t>
            </a:r>
            <a:endParaRPr sz="1300" dirty="0">
              <a:latin typeface="Arial"/>
              <a:cs typeface="Arial"/>
            </a:endParaRPr>
          </a:p>
        </p:txBody>
      </p:sp>
      <p:sp>
        <p:nvSpPr>
          <p:cNvPr id="1350" name="object 8"/>
          <p:cNvSpPr/>
          <p:nvPr/>
        </p:nvSpPr>
        <p:spPr>
          <a:xfrm>
            <a:off x="7782628" y="1881644"/>
            <a:ext cx="3208020" cy="428625"/>
          </a:xfrm>
          <a:custGeom>
            <a:avLst/>
            <a:gdLst/>
            <a:ahLst/>
            <a:cxnLst/>
            <a:rect l="l" t="t" r="r" b="b"/>
            <a:pathLst>
              <a:path w="3208020" h="428625">
                <a:moveTo>
                  <a:pt x="0" y="0"/>
                </a:moveTo>
                <a:lnTo>
                  <a:pt x="0" y="428243"/>
                </a:lnTo>
                <a:lnTo>
                  <a:pt x="3208019" y="428243"/>
                </a:lnTo>
                <a:lnTo>
                  <a:pt x="3208019" y="0"/>
                </a:lnTo>
                <a:lnTo>
                  <a:pt x="0" y="0"/>
                </a:lnTo>
                <a:close/>
              </a:path>
            </a:pathLst>
          </a:custGeom>
          <a:solidFill>
            <a:srgbClr val="3274B1"/>
          </a:solidFill>
        </p:spPr>
        <p:txBody>
          <a:bodyPr wrap="square" lIns="0" tIns="0" rIns="0" bIns="0" rtlCol="0"/>
          <a:lstStyle/>
          <a:p>
            <a:endParaRPr/>
          </a:p>
        </p:txBody>
      </p:sp>
      <p:sp>
        <p:nvSpPr>
          <p:cNvPr id="1351" name="object 9"/>
          <p:cNvSpPr txBox="1"/>
          <p:nvPr/>
        </p:nvSpPr>
        <p:spPr>
          <a:xfrm>
            <a:off x="8281996" y="2009897"/>
            <a:ext cx="2209800" cy="190500"/>
          </a:xfrm>
          <a:prstGeom prst="rect">
            <a:avLst/>
          </a:prstGeom>
        </p:spPr>
        <p:txBody>
          <a:bodyPr vert="horz" wrap="square" lIns="0" tIns="0" rIns="0" bIns="0" rtlCol="0">
            <a:spAutoFit/>
          </a:bodyPr>
          <a:lstStyle/>
          <a:p>
            <a:pPr marL="12700">
              <a:lnSpc>
                <a:spcPct val="100000"/>
              </a:lnSpc>
            </a:pPr>
            <a:r>
              <a:rPr sz="1300" b="1" spc="-10" dirty="0">
                <a:solidFill>
                  <a:srgbClr val="FFFFFF"/>
                </a:solidFill>
                <a:latin typeface="Arial"/>
                <a:cs typeface="Arial"/>
              </a:rPr>
              <a:t>By</a:t>
            </a:r>
            <a:r>
              <a:rPr sz="1300" b="1" spc="-5" dirty="0">
                <a:solidFill>
                  <a:srgbClr val="FFFFFF"/>
                </a:solidFill>
                <a:latin typeface="Arial"/>
                <a:cs typeface="Arial"/>
              </a:rPr>
              <a:t> f</a:t>
            </a:r>
            <a:r>
              <a:rPr sz="1300" b="1" spc="-15" dirty="0">
                <a:solidFill>
                  <a:srgbClr val="FFFFFF"/>
                </a:solidFill>
                <a:latin typeface="Arial"/>
                <a:cs typeface="Arial"/>
              </a:rPr>
              <a:t>ee</a:t>
            </a:r>
            <a:r>
              <a:rPr sz="1300" b="1" spc="-10" dirty="0">
                <a:solidFill>
                  <a:srgbClr val="FFFFFF"/>
                </a:solidFill>
                <a:latin typeface="Arial"/>
                <a:cs typeface="Arial"/>
              </a:rPr>
              <a:t>db</a:t>
            </a:r>
            <a:r>
              <a:rPr sz="1300" b="1" spc="-15" dirty="0">
                <a:solidFill>
                  <a:srgbClr val="FFFFFF"/>
                </a:solidFill>
                <a:latin typeface="Arial"/>
                <a:cs typeface="Arial"/>
              </a:rPr>
              <a:t>ac</a:t>
            </a:r>
            <a:r>
              <a:rPr sz="1300" b="1" spc="-10" dirty="0">
                <a:solidFill>
                  <a:srgbClr val="FFFFFF"/>
                </a:solidFill>
                <a:latin typeface="Arial"/>
                <a:cs typeface="Arial"/>
              </a:rPr>
              <a:t>k</a:t>
            </a:r>
            <a:r>
              <a:rPr sz="1300" b="1" spc="-15" dirty="0">
                <a:solidFill>
                  <a:srgbClr val="FFFFFF"/>
                </a:solidFill>
                <a:latin typeface="Arial"/>
                <a:cs typeface="Arial"/>
              </a:rPr>
              <a:t> </a:t>
            </a:r>
            <a:r>
              <a:rPr sz="1300" b="1" spc="-5" dirty="0">
                <a:solidFill>
                  <a:srgbClr val="FFFFFF"/>
                </a:solidFill>
                <a:latin typeface="Arial"/>
                <a:cs typeface="Arial"/>
              </a:rPr>
              <a:t>(</a:t>
            </a:r>
            <a:r>
              <a:rPr sz="1300" b="1" spc="-15" dirty="0">
                <a:solidFill>
                  <a:srgbClr val="FFFFFF"/>
                </a:solidFill>
                <a:latin typeface="Arial"/>
                <a:cs typeface="Arial"/>
              </a:rPr>
              <a:t>re</a:t>
            </a:r>
            <a:r>
              <a:rPr sz="1300" b="1" spc="0" dirty="0">
                <a:solidFill>
                  <a:srgbClr val="FFFFFF"/>
                </a:solidFill>
                <a:latin typeface="Arial"/>
                <a:cs typeface="Arial"/>
              </a:rPr>
              <a:t>w</a:t>
            </a:r>
            <a:r>
              <a:rPr sz="1300" b="1" spc="-15" dirty="0">
                <a:solidFill>
                  <a:srgbClr val="FFFFFF"/>
                </a:solidFill>
                <a:latin typeface="Arial"/>
                <a:cs typeface="Arial"/>
              </a:rPr>
              <a:t>ar</a:t>
            </a:r>
            <a:r>
              <a:rPr sz="1300" b="1" spc="-10" dirty="0">
                <a:solidFill>
                  <a:srgbClr val="FFFFFF"/>
                </a:solidFill>
                <a:latin typeface="Arial"/>
                <a:cs typeface="Arial"/>
              </a:rPr>
              <a:t>d</a:t>
            </a:r>
            <a:r>
              <a:rPr sz="1300" b="1" spc="-30"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gn</a:t>
            </a:r>
            <a:r>
              <a:rPr sz="1300" b="1" spc="-15" dirty="0">
                <a:solidFill>
                  <a:srgbClr val="FFFFFF"/>
                </a:solidFill>
                <a:latin typeface="Arial"/>
                <a:cs typeface="Arial"/>
              </a:rPr>
              <a:t>al</a:t>
            </a:r>
            <a:r>
              <a:rPr sz="1300" b="1" spc="-5" dirty="0">
                <a:solidFill>
                  <a:srgbClr val="FFFFFF"/>
                </a:solidFill>
                <a:latin typeface="Arial"/>
                <a:cs typeface="Arial"/>
              </a:rPr>
              <a:t>)</a:t>
            </a:r>
            <a:endParaRPr sz="1300">
              <a:latin typeface="Arial"/>
              <a:cs typeface="Arial"/>
            </a:endParaRPr>
          </a:p>
        </p:txBody>
      </p:sp>
      <p:sp>
        <p:nvSpPr>
          <p:cNvPr id="1352" name="object 10"/>
          <p:cNvSpPr/>
          <p:nvPr/>
        </p:nvSpPr>
        <p:spPr>
          <a:xfrm>
            <a:off x="7893879" y="1951749"/>
            <a:ext cx="288290" cy="288290"/>
          </a:xfrm>
          <a:custGeom>
            <a:avLst/>
            <a:gdLst/>
            <a:ahLst/>
            <a:cxnLst/>
            <a:rect l="l" t="t" r="r" b="b"/>
            <a:pathLst>
              <a:path w="288290" h="288289">
                <a:moveTo>
                  <a:pt x="288018" y="142488"/>
                </a:moveTo>
                <a:lnTo>
                  <a:pt x="281066" y="99747"/>
                </a:lnTo>
                <a:lnTo>
                  <a:pt x="262754" y="62384"/>
                </a:lnTo>
                <a:lnTo>
                  <a:pt x="234874" y="32215"/>
                </a:lnTo>
                <a:lnTo>
                  <a:pt x="199223" y="11057"/>
                </a:lnTo>
                <a:lnTo>
                  <a:pt x="157595" y="724"/>
                </a:lnTo>
                <a:lnTo>
                  <a:pt x="142701" y="0"/>
                </a:lnTo>
                <a:lnTo>
                  <a:pt x="128081" y="789"/>
                </a:lnTo>
                <a:lnTo>
                  <a:pt x="87079" y="11415"/>
                </a:lnTo>
                <a:lnTo>
                  <a:pt x="51855" y="32982"/>
                </a:lnTo>
                <a:lnTo>
                  <a:pt x="24323" y="63635"/>
                </a:lnTo>
                <a:lnTo>
                  <a:pt x="6400" y="101519"/>
                </a:lnTo>
                <a:lnTo>
                  <a:pt x="0" y="144778"/>
                </a:lnTo>
                <a:lnTo>
                  <a:pt x="6" y="146137"/>
                </a:lnTo>
                <a:lnTo>
                  <a:pt x="6761" y="188426"/>
                </a:lnTo>
                <a:lnTo>
                  <a:pt x="25009" y="225583"/>
                </a:lnTo>
                <a:lnTo>
                  <a:pt x="52950" y="255710"/>
                </a:lnTo>
                <a:lnTo>
                  <a:pt x="88785" y="276910"/>
                </a:lnTo>
                <a:lnTo>
                  <a:pt x="130714" y="287288"/>
                </a:lnTo>
                <a:lnTo>
                  <a:pt x="145734" y="288014"/>
                </a:lnTo>
                <a:lnTo>
                  <a:pt x="160450" y="287053"/>
                </a:lnTo>
                <a:lnTo>
                  <a:pt x="201549" y="276079"/>
                </a:lnTo>
                <a:lnTo>
                  <a:pt x="236668" y="254353"/>
                </a:lnTo>
                <a:lnTo>
                  <a:pt x="263994" y="223657"/>
                </a:lnTo>
                <a:lnTo>
                  <a:pt x="281715" y="185775"/>
                </a:lnTo>
                <a:lnTo>
                  <a:pt x="288018" y="142488"/>
                </a:lnTo>
                <a:close/>
              </a:path>
            </a:pathLst>
          </a:custGeom>
          <a:solidFill>
            <a:srgbClr val="FF9832"/>
          </a:solidFill>
        </p:spPr>
        <p:txBody>
          <a:bodyPr wrap="square" lIns="0" tIns="0" rIns="0" bIns="0" rtlCol="0"/>
          <a:lstStyle/>
          <a:p>
            <a:endParaRPr/>
          </a:p>
        </p:txBody>
      </p:sp>
      <p:sp>
        <p:nvSpPr>
          <p:cNvPr id="1353" name="object 11"/>
          <p:cNvSpPr txBox="1"/>
          <p:nvPr/>
        </p:nvSpPr>
        <p:spPr>
          <a:xfrm>
            <a:off x="7971100" y="1999860"/>
            <a:ext cx="1327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3</a:t>
            </a:r>
            <a:endParaRPr sz="1500">
              <a:latin typeface="Arial"/>
              <a:cs typeface="Arial"/>
            </a:endParaRPr>
          </a:p>
        </p:txBody>
      </p:sp>
      <p:sp>
        <p:nvSpPr>
          <p:cNvPr id="1354" name="object 12"/>
          <p:cNvSpPr/>
          <p:nvPr/>
        </p:nvSpPr>
        <p:spPr>
          <a:xfrm>
            <a:off x="792041" y="1881644"/>
            <a:ext cx="4218432" cy="2633472"/>
          </a:xfrm>
          <a:prstGeom prst="rect">
            <a:avLst/>
          </a:prstGeom>
          <a:blipFill>
            <a:blip r:embed="rId2" cstate="print"/>
            <a:stretch>
              <a:fillRect/>
            </a:stretch>
          </a:blipFill>
        </p:spPr>
        <p:txBody>
          <a:bodyPr wrap="square" lIns="0" tIns="0" rIns="0" bIns="0" rtlCol="0"/>
          <a:lstStyle/>
          <a:p>
            <a:endParaRPr/>
          </a:p>
        </p:txBody>
      </p:sp>
      <p:sp>
        <p:nvSpPr>
          <p:cNvPr id="1355" name="object 13"/>
          <p:cNvSpPr/>
          <p:nvPr/>
        </p:nvSpPr>
        <p:spPr>
          <a:xfrm>
            <a:off x="4062544" y="3407167"/>
            <a:ext cx="3307079" cy="3157727"/>
          </a:xfrm>
          <a:prstGeom prst="rect">
            <a:avLst/>
          </a:prstGeom>
          <a:blipFill>
            <a:blip r:embed="rId3" cstate="print"/>
            <a:stretch>
              <a:fillRect/>
            </a:stretch>
          </a:blipFill>
        </p:spPr>
        <p:txBody>
          <a:bodyPr wrap="square" lIns="0" tIns="0" rIns="0" bIns="0" rtlCol="0"/>
          <a:lstStyle/>
          <a:p>
            <a:endParaRPr/>
          </a:p>
        </p:txBody>
      </p:sp>
      <p:sp>
        <p:nvSpPr>
          <p:cNvPr id="1356" name="object 15"/>
          <p:cNvSpPr/>
          <p:nvPr/>
        </p:nvSpPr>
        <p:spPr>
          <a:xfrm>
            <a:off x="4216468" y="1521979"/>
            <a:ext cx="3359150" cy="952500"/>
          </a:xfrm>
          <a:custGeom>
            <a:avLst/>
            <a:gdLst/>
            <a:ahLst/>
            <a:cxnLst/>
            <a:rect l="l" t="t" r="r" b="b"/>
            <a:pathLst>
              <a:path w="3359150" h="952500">
                <a:moveTo>
                  <a:pt x="3358895" y="794003"/>
                </a:moveTo>
                <a:lnTo>
                  <a:pt x="3358895" y="554735"/>
                </a:lnTo>
                <a:lnTo>
                  <a:pt x="3358613" y="148816"/>
                </a:lnTo>
                <a:lnTo>
                  <a:pt x="3350362" y="106468"/>
                </a:lnTo>
                <a:lnTo>
                  <a:pt x="3331815" y="69149"/>
                </a:lnTo>
                <a:lnTo>
                  <a:pt x="3304499" y="38384"/>
                </a:lnTo>
                <a:lnTo>
                  <a:pt x="3269941" y="15700"/>
                </a:lnTo>
                <a:lnTo>
                  <a:pt x="3229669" y="2625"/>
                </a:lnTo>
                <a:lnTo>
                  <a:pt x="3200399" y="0"/>
                </a:lnTo>
                <a:lnTo>
                  <a:pt x="698980" y="282"/>
                </a:lnTo>
                <a:lnTo>
                  <a:pt x="656632" y="8533"/>
                </a:lnTo>
                <a:lnTo>
                  <a:pt x="619313" y="27080"/>
                </a:lnTo>
                <a:lnTo>
                  <a:pt x="588548" y="54396"/>
                </a:lnTo>
                <a:lnTo>
                  <a:pt x="565864" y="88954"/>
                </a:lnTo>
                <a:lnTo>
                  <a:pt x="552789" y="129226"/>
                </a:lnTo>
                <a:lnTo>
                  <a:pt x="550163" y="158495"/>
                </a:lnTo>
                <a:lnTo>
                  <a:pt x="550163" y="554735"/>
                </a:lnTo>
                <a:lnTo>
                  <a:pt x="0" y="871727"/>
                </a:lnTo>
                <a:lnTo>
                  <a:pt x="550163" y="794003"/>
                </a:lnTo>
                <a:lnTo>
                  <a:pt x="550446" y="803527"/>
                </a:lnTo>
                <a:lnTo>
                  <a:pt x="551958" y="817912"/>
                </a:lnTo>
                <a:lnTo>
                  <a:pt x="563811" y="858451"/>
                </a:lnTo>
                <a:lnTo>
                  <a:pt x="585451" y="893772"/>
                </a:lnTo>
                <a:lnTo>
                  <a:pt x="615350" y="922216"/>
                </a:lnTo>
                <a:lnTo>
                  <a:pt x="651982" y="942119"/>
                </a:lnTo>
                <a:lnTo>
                  <a:pt x="693820" y="951820"/>
                </a:lnTo>
                <a:lnTo>
                  <a:pt x="708659" y="952499"/>
                </a:lnTo>
                <a:lnTo>
                  <a:pt x="3210079" y="952211"/>
                </a:lnTo>
                <a:lnTo>
                  <a:pt x="3252426" y="943811"/>
                </a:lnTo>
                <a:lnTo>
                  <a:pt x="3289746" y="925014"/>
                </a:lnTo>
                <a:lnTo>
                  <a:pt x="3320511" y="897484"/>
                </a:lnTo>
                <a:lnTo>
                  <a:pt x="3343195" y="862880"/>
                </a:lnTo>
                <a:lnTo>
                  <a:pt x="3356270" y="822866"/>
                </a:lnTo>
                <a:lnTo>
                  <a:pt x="3358230" y="808612"/>
                </a:lnTo>
                <a:lnTo>
                  <a:pt x="3358895" y="794003"/>
                </a:lnTo>
                <a:close/>
              </a:path>
            </a:pathLst>
          </a:custGeom>
          <a:solidFill>
            <a:srgbClr val="E2D67A"/>
          </a:solidFill>
        </p:spPr>
        <p:txBody>
          <a:bodyPr wrap="square" lIns="0" tIns="0" rIns="0" bIns="0" rtlCol="0"/>
          <a:lstStyle/>
          <a:p>
            <a:endParaRPr/>
          </a:p>
        </p:txBody>
      </p:sp>
      <p:sp>
        <p:nvSpPr>
          <p:cNvPr id="1357" name="object 16"/>
          <p:cNvSpPr txBox="1"/>
          <p:nvPr/>
        </p:nvSpPr>
        <p:spPr>
          <a:xfrm>
            <a:off x="4875857" y="1616705"/>
            <a:ext cx="2590800" cy="600164"/>
          </a:xfrm>
          <a:prstGeom prst="rect">
            <a:avLst/>
          </a:prstGeom>
        </p:spPr>
        <p:txBody>
          <a:bodyPr vert="horz" wrap="square" lIns="0" tIns="0" rIns="0" bIns="0" rtlCol="0">
            <a:spAutoFit/>
          </a:bodyPr>
          <a:lstStyle/>
          <a:p>
            <a:pPr marL="12700" marR="5080" indent="-635" algn="ctr">
              <a:lnSpc>
                <a:spcPct val="99700"/>
              </a:lnSpc>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d</a:t>
            </a:r>
            <a:r>
              <a:rPr sz="1300" spc="-5"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25" dirty="0">
                <a:latin typeface="Arial"/>
                <a:cs typeface="Arial"/>
              </a:rPr>
              <a:t>v</a:t>
            </a:r>
            <a:r>
              <a:rPr sz="1300" spc="-5" dirty="0">
                <a:latin typeface="Arial"/>
                <a:cs typeface="Arial"/>
              </a:rPr>
              <a:t>i</a:t>
            </a:r>
            <a:r>
              <a:rPr sz="1300" spc="-15" dirty="0">
                <a:latin typeface="Arial"/>
                <a:cs typeface="Arial"/>
              </a:rPr>
              <a:t>de</a:t>
            </a:r>
            <a:r>
              <a:rPr sz="1300" spc="-10" dirty="0">
                <a:latin typeface="Arial"/>
                <a:cs typeface="Arial"/>
              </a:rPr>
              <a:t>o</a:t>
            </a:r>
            <a:r>
              <a:rPr sz="1300" spc="-5" dirty="0">
                <a:latin typeface="Arial"/>
                <a:cs typeface="Arial"/>
              </a:rPr>
              <a:t> </a:t>
            </a:r>
            <a:r>
              <a:rPr sz="1300" spc="-15" dirty="0">
                <a:latin typeface="Arial"/>
                <a:cs typeface="Arial"/>
              </a:rPr>
              <a:t>abou</a:t>
            </a:r>
            <a:r>
              <a:rPr sz="1300" spc="-5" dirty="0">
                <a:latin typeface="Arial"/>
                <a:cs typeface="Arial"/>
              </a:rPr>
              <a:t>t</a:t>
            </a:r>
            <a:r>
              <a:rPr sz="1300" spc="-15" dirty="0">
                <a:latin typeface="Arial"/>
                <a:cs typeface="Arial"/>
              </a:rPr>
              <a:t> </a:t>
            </a:r>
            <a:r>
              <a:rPr sz="1300" spc="-5" dirty="0">
                <a:latin typeface="Arial"/>
                <a:cs typeface="Arial"/>
              </a:rPr>
              <a:t>r</a:t>
            </a:r>
            <a:r>
              <a:rPr sz="1300" spc="-15" dirty="0">
                <a:latin typeface="Arial"/>
                <a:cs typeface="Arial"/>
              </a:rPr>
              <a:t>at</a:t>
            </a:r>
            <a:r>
              <a:rPr sz="1300" spc="-10" dirty="0">
                <a:latin typeface="Arial"/>
                <a:cs typeface="Arial"/>
              </a:rPr>
              <a:t>s</a:t>
            </a:r>
            <a:r>
              <a:rPr sz="1300" spc="-5" dirty="0">
                <a:latin typeface="Arial"/>
                <a:cs typeface="Arial"/>
              </a:rPr>
              <a:t> s</a:t>
            </a:r>
            <a:r>
              <a:rPr sz="1300" spc="-15" dirty="0">
                <a:latin typeface="Arial"/>
                <a:cs typeface="Arial"/>
              </a:rPr>
              <a:t>n</a:t>
            </a:r>
            <a:r>
              <a:rPr sz="1300" spc="-5" dirty="0">
                <a:latin typeface="Arial"/>
                <a:cs typeface="Arial"/>
              </a:rPr>
              <a:t>i</a:t>
            </a:r>
            <a:r>
              <a:rPr sz="1300" spc="-30" dirty="0">
                <a:latin typeface="Arial"/>
                <a:cs typeface="Arial"/>
              </a:rPr>
              <a:t>f</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ou</a:t>
            </a:r>
            <a:r>
              <a:rPr sz="1300" spc="-5" dirty="0">
                <a:latin typeface="Arial"/>
                <a:cs typeface="Arial"/>
              </a:rPr>
              <a:t>t l</a:t>
            </a:r>
            <a:r>
              <a:rPr sz="1300" spc="-15" dirty="0">
                <a:latin typeface="Arial"/>
                <a:cs typeface="Arial"/>
              </a:rPr>
              <a:t>an</a:t>
            </a:r>
            <a:r>
              <a:rPr sz="1300" spc="-10" dirty="0">
                <a:latin typeface="Arial"/>
                <a:cs typeface="Arial"/>
              </a:rPr>
              <a:t>d</a:t>
            </a:r>
            <a:r>
              <a:rPr sz="1300" spc="-15" dirty="0">
                <a:latin typeface="Arial"/>
                <a:cs typeface="Arial"/>
              </a:rPr>
              <a:t> </a:t>
            </a:r>
            <a:r>
              <a:rPr sz="1300" spc="-10" dirty="0">
                <a:latin typeface="Arial"/>
                <a:cs typeface="Arial"/>
              </a:rPr>
              <a:t>mi</a:t>
            </a:r>
            <a:r>
              <a:rPr sz="1300" spc="-15" dirty="0">
                <a:latin typeface="Arial"/>
                <a:cs typeface="Arial"/>
              </a:rPr>
              <a:t>ne</a:t>
            </a:r>
            <a:r>
              <a:rPr sz="1300" spc="-10" dirty="0">
                <a:latin typeface="Arial"/>
                <a:cs typeface="Arial"/>
              </a:rPr>
              <a:t>s</a:t>
            </a:r>
            <a:r>
              <a:rPr sz="1300" spc="-15" dirty="0">
                <a:latin typeface="Arial"/>
                <a:cs typeface="Arial"/>
              </a:rPr>
              <a:t> he</a:t>
            </a:r>
            <a:r>
              <a:rPr sz="1300" spc="-5" dirty="0">
                <a:latin typeface="Arial"/>
                <a:cs typeface="Arial"/>
              </a:rPr>
              <a:t>r</a:t>
            </a:r>
            <a:r>
              <a:rPr sz="1300" spc="-15" dirty="0">
                <a:latin typeface="Arial"/>
                <a:cs typeface="Arial"/>
              </a:rPr>
              <a:t>e</a:t>
            </a:r>
            <a:r>
              <a:rPr sz="1300" spc="-5" dirty="0">
                <a:latin typeface="Arial"/>
                <a:cs typeface="Arial"/>
              </a:rPr>
              <a:t>:</a:t>
            </a:r>
            <a:r>
              <a:rPr lang="en-US" sz="1300" spc="-5" dirty="0">
                <a:latin typeface="Arial"/>
                <a:cs typeface="Arial"/>
              </a:rPr>
              <a:t> </a:t>
            </a:r>
            <a:r>
              <a:rPr lang="en-US" sz="1300" spc="-5" dirty="0">
                <a:latin typeface="Arial"/>
                <a:cs typeface="Arial"/>
                <a:hlinkClick r:id="rId4"/>
              </a:rPr>
              <a:t>https://youtu.be/nEm5zR1IND0</a:t>
            </a:r>
            <a:r>
              <a:rPr lang="en-US" sz="1300" spc="-5" dirty="0">
                <a:latin typeface="Arial"/>
                <a:cs typeface="Arial"/>
              </a:rPr>
              <a:t> </a:t>
            </a:r>
            <a:endParaRPr sz="1300" dirty="0">
              <a:latin typeface="Arial"/>
              <a:cs typeface="Arial"/>
            </a:endParaRPr>
          </a:p>
        </p:txBody>
      </p:sp>
      <p:sp>
        <p:nvSpPr>
          <p:cNvPr id="1358" name="object 17"/>
          <p:cNvSpPr/>
          <p:nvPr/>
        </p:nvSpPr>
        <p:spPr>
          <a:xfrm>
            <a:off x="874339" y="5272544"/>
            <a:ext cx="3179445" cy="952500"/>
          </a:xfrm>
          <a:custGeom>
            <a:avLst/>
            <a:gdLst/>
            <a:ahLst/>
            <a:cxnLst/>
            <a:rect l="l" t="t" r="r" b="b"/>
            <a:pathLst>
              <a:path w="3179445" h="952500">
                <a:moveTo>
                  <a:pt x="3179060" y="736091"/>
                </a:moveTo>
                <a:lnTo>
                  <a:pt x="2810252" y="554735"/>
                </a:lnTo>
                <a:lnTo>
                  <a:pt x="2809888" y="147611"/>
                </a:lnTo>
                <a:lnTo>
                  <a:pt x="2808248" y="133134"/>
                </a:lnTo>
                <a:lnTo>
                  <a:pt x="2795982" y="92599"/>
                </a:lnTo>
                <a:lnTo>
                  <a:pt x="2773931" y="57579"/>
                </a:lnTo>
                <a:lnTo>
                  <a:pt x="2743691" y="29579"/>
                </a:lnTo>
                <a:lnTo>
                  <a:pt x="2706855" y="10104"/>
                </a:lnTo>
                <a:lnTo>
                  <a:pt x="2665015" y="659"/>
                </a:lnTo>
                <a:lnTo>
                  <a:pt x="2650232" y="0"/>
                </a:lnTo>
                <a:lnTo>
                  <a:pt x="148972" y="282"/>
                </a:lnTo>
                <a:lnTo>
                  <a:pt x="107063" y="8533"/>
                </a:lnTo>
                <a:lnTo>
                  <a:pt x="69818" y="27080"/>
                </a:lnTo>
                <a:lnTo>
                  <a:pt x="38898" y="54396"/>
                </a:lnTo>
                <a:lnTo>
                  <a:pt x="15963" y="88954"/>
                </a:lnTo>
                <a:lnTo>
                  <a:pt x="2677" y="129226"/>
                </a:lnTo>
                <a:lnTo>
                  <a:pt x="0" y="158495"/>
                </a:lnTo>
                <a:lnTo>
                  <a:pt x="0" y="554735"/>
                </a:lnTo>
                <a:lnTo>
                  <a:pt x="288" y="803527"/>
                </a:lnTo>
                <a:lnTo>
                  <a:pt x="8688" y="845436"/>
                </a:lnTo>
                <a:lnTo>
                  <a:pt x="27485" y="882681"/>
                </a:lnTo>
                <a:lnTo>
                  <a:pt x="55015" y="913601"/>
                </a:lnTo>
                <a:lnTo>
                  <a:pt x="89619" y="936536"/>
                </a:lnTo>
                <a:lnTo>
                  <a:pt x="129633" y="949822"/>
                </a:lnTo>
                <a:lnTo>
                  <a:pt x="158495" y="952499"/>
                </a:lnTo>
                <a:lnTo>
                  <a:pt x="2661124" y="952135"/>
                </a:lnTo>
                <a:lnTo>
                  <a:pt x="2703330" y="943498"/>
                </a:lnTo>
                <a:lnTo>
                  <a:pt x="2740673" y="924601"/>
                </a:lnTo>
                <a:lnTo>
                  <a:pt x="2771562" y="897082"/>
                </a:lnTo>
                <a:lnTo>
                  <a:pt x="2794401" y="862580"/>
                </a:lnTo>
                <a:lnTo>
                  <a:pt x="2807598" y="822731"/>
                </a:lnTo>
                <a:lnTo>
                  <a:pt x="2810252" y="794003"/>
                </a:lnTo>
                <a:lnTo>
                  <a:pt x="3179060" y="736091"/>
                </a:lnTo>
                <a:close/>
              </a:path>
            </a:pathLst>
          </a:custGeom>
          <a:solidFill>
            <a:srgbClr val="E2D67A"/>
          </a:solidFill>
        </p:spPr>
        <p:txBody>
          <a:bodyPr wrap="square" lIns="0" tIns="0" rIns="0" bIns="0" rtlCol="0"/>
          <a:lstStyle/>
          <a:p>
            <a:endParaRPr/>
          </a:p>
        </p:txBody>
      </p:sp>
      <p:sp>
        <p:nvSpPr>
          <p:cNvPr id="1359" name="object 18"/>
          <p:cNvSpPr txBox="1"/>
          <p:nvPr/>
        </p:nvSpPr>
        <p:spPr>
          <a:xfrm>
            <a:off x="960698" y="5367267"/>
            <a:ext cx="2636520" cy="800219"/>
          </a:xfrm>
          <a:prstGeom prst="rect">
            <a:avLst/>
          </a:prstGeom>
        </p:spPr>
        <p:txBody>
          <a:bodyPr vert="horz" wrap="square" lIns="0" tIns="0" rIns="0" bIns="0" rtlCol="0">
            <a:spAutoFit/>
          </a:bodyPr>
          <a:lstStyle/>
          <a:p>
            <a:pPr marL="12065" marR="5080" indent="-1905" algn="ctr">
              <a:lnSpc>
                <a:spcPct val="99700"/>
              </a:lnSpc>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d</a:t>
            </a:r>
            <a:r>
              <a:rPr sz="1300" spc="-5"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25" dirty="0">
                <a:latin typeface="Arial"/>
                <a:cs typeface="Arial"/>
              </a:rPr>
              <a:t>v</a:t>
            </a:r>
            <a:r>
              <a:rPr sz="1300" spc="-5" dirty="0">
                <a:latin typeface="Arial"/>
                <a:cs typeface="Arial"/>
              </a:rPr>
              <a:t>i</a:t>
            </a:r>
            <a:r>
              <a:rPr sz="1300" spc="-15" dirty="0">
                <a:latin typeface="Arial"/>
                <a:cs typeface="Arial"/>
              </a:rPr>
              <a:t>de</a:t>
            </a:r>
            <a:r>
              <a:rPr sz="1300" spc="-10" dirty="0">
                <a:latin typeface="Arial"/>
                <a:cs typeface="Arial"/>
              </a:rPr>
              <a:t>o</a:t>
            </a:r>
            <a:r>
              <a:rPr sz="1300" spc="-5" dirty="0">
                <a:latin typeface="Arial"/>
                <a:cs typeface="Arial"/>
              </a:rPr>
              <a:t> </a:t>
            </a:r>
            <a:r>
              <a:rPr sz="1300" spc="-15" dirty="0">
                <a:latin typeface="Arial"/>
                <a:cs typeface="Arial"/>
              </a:rPr>
              <a:t>abou</a:t>
            </a:r>
            <a:r>
              <a:rPr sz="1300" spc="-5" dirty="0">
                <a:latin typeface="Arial"/>
                <a:cs typeface="Arial"/>
              </a:rPr>
              <a:t>t </a:t>
            </a:r>
            <a:r>
              <a:rPr sz="1300" spc="-15" dirty="0">
                <a:latin typeface="Arial"/>
                <a:cs typeface="Arial"/>
              </a:rPr>
              <a:t>p</a:t>
            </a:r>
            <a:r>
              <a:rPr sz="1300" spc="-5" dirty="0">
                <a:latin typeface="Arial"/>
                <a:cs typeface="Arial"/>
              </a:rPr>
              <a:t>i</a:t>
            </a:r>
            <a:r>
              <a:rPr sz="1300" spc="-15" dirty="0">
                <a:latin typeface="Arial"/>
                <a:cs typeface="Arial"/>
              </a:rPr>
              <a:t>geon</a:t>
            </a:r>
            <a:r>
              <a:rPr sz="1300" spc="-10" dirty="0">
                <a:latin typeface="Arial"/>
                <a:cs typeface="Arial"/>
              </a:rPr>
              <a:t>s</a:t>
            </a:r>
            <a:r>
              <a:rPr sz="1300" spc="-30" dirty="0">
                <a:latin typeface="Arial"/>
                <a:cs typeface="Arial"/>
              </a:rPr>
              <a:t> </a:t>
            </a:r>
            <a:r>
              <a:rPr sz="1300" spc="-5" dirty="0">
                <a:latin typeface="Arial"/>
                <a:cs typeface="Arial"/>
              </a:rPr>
              <a:t>i</a:t>
            </a:r>
            <a:r>
              <a:rPr sz="1300" spc="-15" dirty="0">
                <a:latin typeface="Arial"/>
                <a:cs typeface="Arial"/>
              </a:rPr>
              <a:t>dent</a:t>
            </a:r>
            <a:r>
              <a:rPr sz="1300" spc="-5" dirty="0">
                <a:latin typeface="Arial"/>
                <a:cs typeface="Arial"/>
              </a:rPr>
              <a:t>i</a:t>
            </a:r>
            <a:r>
              <a:rPr sz="1300" spc="-10" dirty="0">
                <a:latin typeface="Arial"/>
                <a:cs typeface="Arial"/>
              </a:rPr>
              <a:t>f</a:t>
            </a:r>
            <a:r>
              <a:rPr sz="1300" spc="-25" dirty="0">
                <a:latin typeface="Arial"/>
                <a:cs typeface="Arial"/>
              </a:rPr>
              <a:t>y</a:t>
            </a:r>
            <a:r>
              <a:rPr sz="1300" spc="-5" dirty="0">
                <a:latin typeface="Arial"/>
                <a:cs typeface="Arial"/>
              </a:rPr>
              <a:t>i</a:t>
            </a:r>
            <a:r>
              <a:rPr sz="1300" spc="-15" dirty="0">
                <a:latin typeface="Arial"/>
                <a:cs typeface="Arial"/>
              </a:rPr>
              <a:t>n</a:t>
            </a:r>
            <a:r>
              <a:rPr sz="1300" spc="-10" dirty="0">
                <a:latin typeface="Arial"/>
                <a:cs typeface="Arial"/>
              </a:rPr>
              <a:t>g</a:t>
            </a:r>
            <a:r>
              <a:rPr sz="1300" spc="-15" dirty="0">
                <a:latin typeface="Arial"/>
                <a:cs typeface="Arial"/>
              </a:rPr>
              <a:t> </a:t>
            </a:r>
            <a:r>
              <a:rPr sz="1300" spc="-10" dirty="0">
                <a:latin typeface="Arial"/>
                <a:cs typeface="Arial"/>
              </a:rPr>
              <a:t>c</a:t>
            </a:r>
            <a:r>
              <a:rPr sz="1300" spc="-15" dirty="0">
                <a:latin typeface="Arial"/>
                <a:cs typeface="Arial"/>
              </a:rPr>
              <a:t>an</a:t>
            </a:r>
            <a:r>
              <a:rPr sz="1300" spc="-10" dirty="0">
                <a:latin typeface="Arial"/>
                <a:cs typeface="Arial"/>
              </a:rPr>
              <a:t>c</a:t>
            </a:r>
            <a:r>
              <a:rPr sz="1300" spc="-15" dirty="0">
                <a:latin typeface="Arial"/>
                <a:cs typeface="Arial"/>
              </a:rPr>
              <a:t>e</a:t>
            </a:r>
            <a:r>
              <a:rPr sz="1300" spc="-5" dirty="0">
                <a:latin typeface="Arial"/>
                <a:cs typeface="Arial"/>
              </a:rPr>
              <a:t>r </a:t>
            </a:r>
            <a:r>
              <a:rPr sz="1300" spc="-15" dirty="0">
                <a:latin typeface="Arial"/>
                <a:cs typeface="Arial"/>
              </a:rPr>
              <a:t>he</a:t>
            </a:r>
            <a:r>
              <a:rPr sz="1300" spc="-5" dirty="0">
                <a:latin typeface="Arial"/>
                <a:cs typeface="Arial"/>
              </a:rPr>
              <a:t>r</a:t>
            </a:r>
            <a:r>
              <a:rPr sz="1300" spc="-15" dirty="0">
                <a:latin typeface="Arial"/>
                <a:cs typeface="Arial"/>
              </a:rPr>
              <a:t>e</a:t>
            </a:r>
            <a:r>
              <a:rPr sz="1300" spc="-5" dirty="0">
                <a:latin typeface="Arial"/>
                <a:cs typeface="Arial"/>
              </a:rPr>
              <a:t>:</a:t>
            </a:r>
            <a:r>
              <a:rPr lang="en-US" sz="1300" spc="-5" dirty="0">
                <a:latin typeface="Arial"/>
                <a:cs typeface="Arial"/>
              </a:rPr>
              <a:t> </a:t>
            </a:r>
            <a:r>
              <a:rPr lang="en-US" sz="1300" spc="-5" dirty="0">
                <a:latin typeface="Arial"/>
                <a:cs typeface="Arial"/>
                <a:hlinkClick r:id="rId5"/>
              </a:rPr>
              <a:t>https://www.youtube.com/watch?v=flzGjnJLyS0</a:t>
            </a:r>
            <a:r>
              <a:rPr lang="en-US" sz="1300" spc="-5" dirty="0">
                <a:latin typeface="Arial"/>
                <a:cs typeface="Arial"/>
              </a:rPr>
              <a:t> </a:t>
            </a:r>
            <a:endParaRPr sz="1300" dirty="0">
              <a:latin typeface="Arial"/>
              <a:cs typeface="Arial"/>
            </a:endParaRPr>
          </a:p>
        </p:txBody>
      </p:sp>
    </p:spTree>
    <p:extLst>
      <p:ext uri="{BB962C8B-B14F-4D97-AF65-F5344CB8AC3E}">
        <p14:creationId xmlns:p14="http://schemas.microsoft.com/office/powerpoint/2010/main" val="3074426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Quiz: Wh</a:t>
            </a:r>
            <a:r>
              <a:rPr lang="en-US" spc="-5" dirty="0">
                <a:latin typeface="Georgia" panose="02040502050405020303" pitchFamily="18" charset="0"/>
              </a:rPr>
              <a:t>ic</a:t>
            </a:r>
            <a:r>
              <a:rPr lang="en-US" dirty="0">
                <a:latin typeface="Georgia" panose="02040502050405020303" pitchFamily="18" charset="0"/>
              </a:rPr>
              <a:t>h of</a:t>
            </a:r>
            <a:r>
              <a:rPr lang="en-US" spc="-10" dirty="0">
                <a:latin typeface="Georgia" panose="02040502050405020303" pitchFamily="18" charset="0"/>
              </a:rPr>
              <a:t> </a:t>
            </a:r>
            <a:r>
              <a:rPr lang="en-US" dirty="0">
                <a:latin typeface="Georgia" panose="02040502050405020303" pitchFamily="18" charset="0"/>
              </a:rPr>
              <a:t>the fo</a:t>
            </a:r>
            <a:r>
              <a:rPr lang="en-US" spc="-5" dirty="0">
                <a:latin typeface="Georgia" panose="02040502050405020303" pitchFamily="18" charset="0"/>
              </a:rPr>
              <a:t>ll</a:t>
            </a:r>
            <a:r>
              <a:rPr lang="en-US" spc="-25" dirty="0">
                <a:latin typeface="Georgia" panose="02040502050405020303" pitchFamily="18" charset="0"/>
              </a:rPr>
              <a:t>o</a:t>
            </a:r>
            <a:r>
              <a:rPr lang="en-US" spc="35" dirty="0">
                <a:latin typeface="Georgia" panose="02040502050405020303" pitchFamily="18" charset="0"/>
              </a:rPr>
              <a:t>w</a:t>
            </a:r>
            <a:r>
              <a:rPr lang="en-US" spc="-5" dirty="0">
                <a:latin typeface="Georgia" panose="02040502050405020303" pitchFamily="18" charset="0"/>
              </a:rPr>
              <a:t>i</a:t>
            </a:r>
            <a:r>
              <a:rPr lang="en-US" dirty="0">
                <a:latin typeface="Georgia" panose="02040502050405020303" pitchFamily="18" charset="0"/>
              </a:rPr>
              <a:t>ng</a:t>
            </a:r>
            <a:r>
              <a:rPr lang="en-US" spc="-35" dirty="0">
                <a:latin typeface="Georgia" panose="02040502050405020303" pitchFamily="18" charset="0"/>
              </a:rPr>
              <a:t> </a:t>
            </a:r>
            <a:r>
              <a:rPr lang="en-US" dirty="0">
                <a:latin typeface="Georgia" panose="02040502050405020303" pitchFamily="18" charset="0"/>
              </a:rPr>
              <a:t>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s</a:t>
            </a:r>
            <a:r>
              <a:rPr lang="en-US" spc="-15" dirty="0">
                <a:latin typeface="Georgia" panose="02040502050405020303" pitchFamily="18" charset="0"/>
              </a:rPr>
              <a:t> </a:t>
            </a:r>
            <a:r>
              <a:rPr lang="en-US" spc="-5" dirty="0">
                <a:latin typeface="Georgia" panose="02040502050405020303" pitchFamily="18" charset="0"/>
              </a:rPr>
              <a:t>i</a:t>
            </a:r>
            <a:r>
              <a:rPr lang="en-US" dirty="0">
                <a:latin typeface="Georgia" panose="02040502050405020303" pitchFamily="18" charset="0"/>
              </a:rPr>
              <a:t>s</a:t>
            </a:r>
            <a:r>
              <a:rPr lang="en-US" spc="-1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ic</a:t>
            </a:r>
            <a:r>
              <a:rPr lang="en-US" dirty="0">
                <a:latin typeface="Georgia" panose="02040502050405020303" pitchFamily="18" charset="0"/>
              </a:rPr>
              <a:t>h</a:t>
            </a:r>
            <a:r>
              <a:rPr lang="en-US" spc="-35"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a:t>
            </a:r>
            <a:r>
              <a:rPr lang="en-US" spc="-15" dirty="0">
                <a:latin typeface="Georgia" panose="02040502050405020303" pitchFamily="18" charset="0"/>
              </a:rPr>
              <a:t> </a:t>
            </a:r>
            <a:r>
              <a:rPr lang="en-US" dirty="0">
                <a:latin typeface="Georgia" panose="02040502050405020303" pitchFamily="18" charset="0"/>
              </a:rPr>
              <a:t>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 t</a:t>
            </a:r>
            <a:r>
              <a:rPr lang="en-US" spc="-25" dirty="0">
                <a:latin typeface="Georgia" panose="02040502050405020303" pitchFamily="18" charset="0"/>
              </a:rPr>
              <a:t>y</a:t>
            </a:r>
            <a:r>
              <a:rPr lang="en-US" dirty="0">
                <a:latin typeface="Georgia" panose="02040502050405020303" pitchFamily="18" charset="0"/>
              </a:rPr>
              <a:t>p</a:t>
            </a:r>
            <a:r>
              <a:rPr lang="en-US" spc="-5" dirty="0">
                <a:latin typeface="Georgia" panose="02040502050405020303" pitchFamily="18" charset="0"/>
              </a:rPr>
              <a:t>e</a:t>
            </a:r>
            <a:r>
              <a:rPr lang="en-US" dirty="0">
                <a:latin typeface="Georgia" panose="02040502050405020303" pitchFamily="18" charset="0"/>
              </a:rPr>
              <a:t>?</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lear</a:t>
            </a:r>
            <a:r>
              <a:rPr lang="en-US" sz="1500" b="1" dirty="0">
                <a:solidFill>
                  <a:srgbClr val="00529F"/>
                </a:solidFill>
                <a:latin typeface="Georgia" panose="02040502050405020303" pitchFamily="18" charset="0"/>
                <a:cs typeface="Arial"/>
              </a:rPr>
              <a:t>n</a:t>
            </a:r>
            <a:r>
              <a:rPr lang="en-US" sz="1500" b="1" spc="-5" dirty="0">
                <a:solidFill>
                  <a:srgbClr val="00529F"/>
                </a:solidFill>
                <a:latin typeface="Georgia" panose="02040502050405020303" pitchFamily="18" charset="0"/>
                <a:cs typeface="Arial"/>
              </a:rPr>
              <a:t>i</a:t>
            </a:r>
            <a:r>
              <a:rPr lang="en-US" sz="1500" b="1" dirty="0">
                <a:solidFill>
                  <a:srgbClr val="00529F"/>
                </a:solidFill>
                <a:latin typeface="Georgia" panose="02040502050405020303" pitchFamily="18" charset="0"/>
                <a:cs typeface="Arial"/>
              </a:rPr>
              <a:t>ng</a:t>
            </a:r>
            <a:endParaRPr lang="en-US" sz="1500" dirty="0">
              <a:latin typeface="Georgia" panose="02040502050405020303" pitchFamily="18" charset="0"/>
              <a:cs typeface="Arial"/>
            </a:endParaRPr>
          </a:p>
        </p:txBody>
      </p:sp>
      <p:cxnSp>
        <p:nvCxnSpPr>
          <p:cNvPr id="10" name="Straight Connector 9"/>
          <p:cNvCxnSpPr/>
          <p:nvPr/>
        </p:nvCxnSpPr>
        <p:spPr>
          <a:xfrm flipV="1">
            <a:off x="0" y="1021088"/>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object 3"/>
          <p:cNvSpPr/>
          <p:nvPr/>
        </p:nvSpPr>
        <p:spPr>
          <a:xfrm>
            <a:off x="830581" y="1213752"/>
            <a:ext cx="568451" cy="495299"/>
          </a:xfrm>
          <a:prstGeom prst="rect">
            <a:avLst/>
          </a:prstGeom>
          <a:blipFill>
            <a:blip r:embed="rId2" cstate="print"/>
            <a:stretch>
              <a:fillRect/>
            </a:stretch>
          </a:blipFill>
        </p:spPr>
        <p:txBody>
          <a:bodyPr wrap="square" lIns="0" tIns="0" rIns="0" bIns="0" rtlCol="0"/>
          <a:lstStyle/>
          <a:p>
            <a:endParaRPr/>
          </a:p>
        </p:txBody>
      </p:sp>
      <p:sp>
        <p:nvSpPr>
          <p:cNvPr id="21" name="object 4"/>
          <p:cNvSpPr/>
          <p:nvPr/>
        </p:nvSpPr>
        <p:spPr>
          <a:xfrm>
            <a:off x="830581" y="1870596"/>
            <a:ext cx="568451" cy="493775"/>
          </a:xfrm>
          <a:prstGeom prst="rect">
            <a:avLst/>
          </a:prstGeom>
          <a:blipFill>
            <a:blip r:embed="rId3" cstate="print"/>
            <a:stretch>
              <a:fillRect/>
            </a:stretch>
          </a:blipFill>
        </p:spPr>
        <p:txBody>
          <a:bodyPr wrap="square" lIns="0" tIns="0" rIns="0" bIns="0" rtlCol="0"/>
          <a:lstStyle/>
          <a:p>
            <a:endParaRPr/>
          </a:p>
        </p:txBody>
      </p:sp>
      <p:sp>
        <p:nvSpPr>
          <p:cNvPr id="22" name="object 5"/>
          <p:cNvSpPr/>
          <p:nvPr/>
        </p:nvSpPr>
        <p:spPr>
          <a:xfrm>
            <a:off x="830581" y="2528964"/>
            <a:ext cx="568451" cy="495299"/>
          </a:xfrm>
          <a:prstGeom prst="rect">
            <a:avLst/>
          </a:prstGeom>
          <a:blipFill>
            <a:blip r:embed="rId4" cstate="print"/>
            <a:stretch>
              <a:fillRect/>
            </a:stretch>
          </a:blipFill>
        </p:spPr>
        <p:txBody>
          <a:bodyPr wrap="square" lIns="0" tIns="0" rIns="0" bIns="0" rtlCol="0"/>
          <a:lstStyle/>
          <a:p>
            <a:endParaRPr/>
          </a:p>
        </p:txBody>
      </p:sp>
      <p:sp>
        <p:nvSpPr>
          <p:cNvPr id="23" name="object 6"/>
          <p:cNvSpPr/>
          <p:nvPr/>
        </p:nvSpPr>
        <p:spPr>
          <a:xfrm>
            <a:off x="859537" y="3309253"/>
            <a:ext cx="568451" cy="493775"/>
          </a:xfrm>
          <a:prstGeom prst="rect">
            <a:avLst/>
          </a:prstGeom>
          <a:blipFill>
            <a:blip r:embed="rId5" cstate="print"/>
            <a:stretch>
              <a:fillRect/>
            </a:stretch>
          </a:blipFill>
        </p:spPr>
        <p:txBody>
          <a:bodyPr wrap="square" lIns="0" tIns="0" rIns="0" bIns="0" rtlCol="0"/>
          <a:lstStyle/>
          <a:p>
            <a:endParaRPr/>
          </a:p>
        </p:txBody>
      </p:sp>
      <p:sp>
        <p:nvSpPr>
          <p:cNvPr id="24" name="object 7"/>
          <p:cNvSpPr/>
          <p:nvPr/>
        </p:nvSpPr>
        <p:spPr>
          <a:xfrm>
            <a:off x="859537" y="4101733"/>
            <a:ext cx="568451" cy="493775"/>
          </a:xfrm>
          <a:prstGeom prst="rect">
            <a:avLst/>
          </a:prstGeom>
          <a:blipFill>
            <a:blip r:embed="rId6" cstate="print"/>
            <a:stretch>
              <a:fillRect/>
            </a:stretch>
          </a:blipFill>
        </p:spPr>
        <p:txBody>
          <a:bodyPr wrap="square" lIns="0" tIns="0" rIns="0" bIns="0" rtlCol="0"/>
          <a:lstStyle/>
          <a:p>
            <a:endParaRPr/>
          </a:p>
        </p:txBody>
      </p:sp>
      <p:sp>
        <p:nvSpPr>
          <p:cNvPr id="25" name="object 8"/>
          <p:cNvSpPr/>
          <p:nvPr/>
        </p:nvSpPr>
        <p:spPr>
          <a:xfrm>
            <a:off x="859537" y="4769245"/>
            <a:ext cx="568451" cy="493775"/>
          </a:xfrm>
          <a:prstGeom prst="rect">
            <a:avLst/>
          </a:prstGeom>
          <a:blipFill>
            <a:blip r:embed="rId7" cstate="print"/>
            <a:stretch>
              <a:fillRect/>
            </a:stretch>
          </a:blipFill>
        </p:spPr>
        <p:txBody>
          <a:bodyPr wrap="square" lIns="0" tIns="0" rIns="0" bIns="0" rtlCol="0"/>
          <a:lstStyle/>
          <a:p>
            <a:endParaRPr/>
          </a:p>
        </p:txBody>
      </p:sp>
      <p:sp>
        <p:nvSpPr>
          <p:cNvPr id="26" name="object 9"/>
          <p:cNvSpPr/>
          <p:nvPr/>
        </p:nvSpPr>
        <p:spPr>
          <a:xfrm>
            <a:off x="859537" y="5397133"/>
            <a:ext cx="568451" cy="495299"/>
          </a:xfrm>
          <a:prstGeom prst="rect">
            <a:avLst/>
          </a:prstGeom>
          <a:blipFill>
            <a:blip r:embed="rId8" cstate="print"/>
            <a:stretch>
              <a:fillRect/>
            </a:stretch>
          </a:blipFill>
        </p:spPr>
        <p:txBody>
          <a:bodyPr wrap="square" lIns="0" tIns="0" rIns="0" bIns="0" rtlCol="0"/>
          <a:lstStyle/>
          <a:p>
            <a:endParaRPr/>
          </a:p>
        </p:txBody>
      </p:sp>
      <p:sp>
        <p:nvSpPr>
          <p:cNvPr id="27" name="object 10"/>
          <p:cNvSpPr/>
          <p:nvPr/>
        </p:nvSpPr>
        <p:spPr>
          <a:xfrm>
            <a:off x="859537" y="6035688"/>
            <a:ext cx="568451" cy="493775"/>
          </a:xfrm>
          <a:prstGeom prst="rect">
            <a:avLst/>
          </a:prstGeom>
          <a:blipFill>
            <a:blip r:embed="rId9" cstate="print"/>
            <a:stretch>
              <a:fillRect/>
            </a:stretch>
          </a:blipFill>
        </p:spPr>
        <p:txBody>
          <a:bodyPr wrap="square" lIns="0" tIns="0" rIns="0" bIns="0" rtlCol="0"/>
          <a:lstStyle/>
          <a:p>
            <a:endParaRPr/>
          </a:p>
        </p:txBody>
      </p:sp>
      <p:sp>
        <p:nvSpPr>
          <p:cNvPr id="28" name="object 11"/>
          <p:cNvSpPr txBox="1"/>
          <p:nvPr/>
        </p:nvSpPr>
        <p:spPr>
          <a:xfrm>
            <a:off x="1537210" y="1221349"/>
            <a:ext cx="4246880" cy="5328920"/>
          </a:xfrm>
          <a:prstGeom prst="rect">
            <a:avLst/>
          </a:prstGeom>
        </p:spPr>
        <p:txBody>
          <a:bodyPr vert="horz" wrap="square" lIns="0" tIns="0" rIns="0" bIns="0" rtlCol="0">
            <a:spAutoFit/>
          </a:bodyPr>
          <a:lstStyle/>
          <a:p>
            <a:pPr marL="12700">
              <a:lnSpc>
                <a:spcPct val="100000"/>
              </a:lnSpc>
            </a:pPr>
            <a:r>
              <a:rPr sz="1700" b="1" spc="10" dirty="0">
                <a:solidFill>
                  <a:srgbClr val="3F3F3F"/>
                </a:solidFill>
                <a:latin typeface="Arial"/>
                <a:cs typeface="Arial"/>
              </a:rPr>
              <a:t>F</a:t>
            </a:r>
            <a:r>
              <a:rPr sz="1700" b="1" dirty="0">
                <a:solidFill>
                  <a:srgbClr val="3F3F3F"/>
                </a:solidFill>
                <a:latin typeface="Arial"/>
                <a:cs typeface="Arial"/>
              </a:rPr>
              <a:t>ac</a:t>
            </a:r>
            <a:r>
              <a:rPr sz="1700" b="1" spc="5" dirty="0">
                <a:solidFill>
                  <a:srgbClr val="3F3F3F"/>
                </a:solidFill>
                <a:latin typeface="Arial"/>
                <a:cs typeface="Arial"/>
              </a:rPr>
              <a:t>e </a:t>
            </a:r>
            <a:r>
              <a:rPr sz="1700" b="1" dirty="0">
                <a:solidFill>
                  <a:srgbClr val="3F3F3F"/>
                </a:solidFill>
                <a:latin typeface="Arial"/>
                <a:cs typeface="Arial"/>
              </a:rPr>
              <a:t>rec</a:t>
            </a:r>
            <a:r>
              <a:rPr sz="1700" b="1" spc="10" dirty="0">
                <a:solidFill>
                  <a:srgbClr val="3F3F3F"/>
                </a:solidFill>
                <a:latin typeface="Arial"/>
                <a:cs typeface="Arial"/>
              </a:rPr>
              <a:t>ogn</a:t>
            </a:r>
            <a:r>
              <a:rPr sz="1700" b="1" spc="-5" dirty="0">
                <a:solidFill>
                  <a:srgbClr val="3F3F3F"/>
                </a:solidFill>
                <a:latin typeface="Arial"/>
                <a:cs typeface="Arial"/>
              </a:rPr>
              <a:t>i</a:t>
            </a:r>
            <a:r>
              <a:rPr sz="1700" b="1" spc="5" dirty="0">
                <a:solidFill>
                  <a:srgbClr val="3F3F3F"/>
                </a:solidFill>
                <a:latin typeface="Arial"/>
                <a:cs typeface="Arial"/>
              </a:rPr>
              <a:t>t</a:t>
            </a:r>
            <a:r>
              <a:rPr sz="1700" b="1" spc="-5" dirty="0">
                <a:solidFill>
                  <a:srgbClr val="3F3F3F"/>
                </a:solidFill>
                <a:latin typeface="Arial"/>
                <a:cs typeface="Arial"/>
              </a:rPr>
              <a:t>i</a:t>
            </a:r>
            <a:r>
              <a:rPr sz="1700" b="1" spc="10" dirty="0">
                <a:solidFill>
                  <a:srgbClr val="3F3F3F"/>
                </a:solidFill>
                <a:latin typeface="Arial"/>
                <a:cs typeface="Arial"/>
              </a:rPr>
              <a:t>on</a:t>
            </a:r>
            <a:endParaRPr sz="1700">
              <a:latin typeface="Arial"/>
              <a:cs typeface="Arial"/>
            </a:endParaRPr>
          </a:p>
          <a:p>
            <a:pPr marL="12700">
              <a:lnSpc>
                <a:spcPct val="100000"/>
              </a:lnSpc>
              <a:spcBef>
                <a:spcPts val="35"/>
              </a:spcBef>
            </a:pPr>
            <a:r>
              <a:rPr sz="1700" spc="5" dirty="0">
                <a:solidFill>
                  <a:srgbClr val="3F3F3F"/>
                </a:solidFill>
                <a:latin typeface="Arial"/>
                <a:cs typeface="Arial"/>
              </a:rPr>
              <a:t>(“W</a:t>
            </a:r>
            <a:r>
              <a:rPr sz="1700" dirty="0">
                <a:solidFill>
                  <a:srgbClr val="3F3F3F"/>
                </a:solidFill>
                <a:latin typeface="Arial"/>
                <a:cs typeface="Arial"/>
              </a:rPr>
              <a:t>h</a:t>
            </a:r>
            <a:r>
              <a:rPr sz="1700" spc="5" dirty="0">
                <a:solidFill>
                  <a:srgbClr val="3F3F3F"/>
                </a:solidFill>
                <a:latin typeface="Arial"/>
                <a:cs typeface="Arial"/>
              </a:rPr>
              <a:t>o</a:t>
            </a:r>
            <a:r>
              <a:rPr sz="1700" spc="15" dirty="0">
                <a:solidFill>
                  <a:srgbClr val="3F3F3F"/>
                </a:solidFill>
                <a:latin typeface="Arial"/>
                <a:cs typeface="Arial"/>
              </a:rPr>
              <a:t> </a:t>
            </a:r>
            <a:r>
              <a:rPr sz="1700" spc="5" dirty="0">
                <a:solidFill>
                  <a:srgbClr val="3F3F3F"/>
                </a:solidFill>
                <a:latin typeface="Arial"/>
                <a:cs typeface="Arial"/>
              </a:rPr>
              <a:t>is </a:t>
            </a:r>
            <a:r>
              <a:rPr sz="1700" dirty="0">
                <a:solidFill>
                  <a:srgbClr val="3F3F3F"/>
                </a:solidFill>
                <a:latin typeface="Arial"/>
                <a:cs typeface="Arial"/>
              </a:rPr>
              <a:t>th</a:t>
            </a:r>
            <a:r>
              <a:rPr sz="1700" spc="5" dirty="0">
                <a:solidFill>
                  <a:srgbClr val="3F3F3F"/>
                </a:solidFill>
                <a:latin typeface="Arial"/>
                <a:cs typeface="Arial"/>
              </a:rPr>
              <a:t>e</a:t>
            </a:r>
            <a:r>
              <a:rPr sz="1700" spc="15" dirty="0">
                <a:solidFill>
                  <a:srgbClr val="3F3F3F"/>
                </a:solidFill>
                <a:latin typeface="Arial"/>
                <a:cs typeface="Arial"/>
              </a:rPr>
              <a:t> </a:t>
            </a:r>
            <a:r>
              <a:rPr sz="1700" dirty="0">
                <a:solidFill>
                  <a:srgbClr val="3F3F3F"/>
                </a:solidFill>
                <a:latin typeface="Arial"/>
                <a:cs typeface="Arial"/>
              </a:rPr>
              <a:t>pe</a:t>
            </a:r>
            <a:r>
              <a:rPr sz="1700" spc="5" dirty="0">
                <a:solidFill>
                  <a:srgbClr val="3F3F3F"/>
                </a:solidFill>
                <a:latin typeface="Arial"/>
                <a:cs typeface="Arial"/>
              </a:rPr>
              <a:t>rs</a:t>
            </a:r>
            <a:r>
              <a:rPr sz="1700" dirty="0">
                <a:solidFill>
                  <a:srgbClr val="3F3F3F"/>
                </a:solidFill>
                <a:latin typeface="Arial"/>
                <a:cs typeface="Arial"/>
              </a:rPr>
              <a:t>o</a:t>
            </a:r>
            <a:r>
              <a:rPr sz="1700" spc="5" dirty="0">
                <a:solidFill>
                  <a:srgbClr val="3F3F3F"/>
                </a:solidFill>
                <a:latin typeface="Arial"/>
                <a:cs typeface="Arial"/>
              </a:rPr>
              <a:t>n </a:t>
            </a:r>
            <a:r>
              <a:rPr sz="1700" dirty="0">
                <a:solidFill>
                  <a:srgbClr val="3F3F3F"/>
                </a:solidFill>
                <a:latin typeface="Arial"/>
                <a:cs typeface="Arial"/>
              </a:rPr>
              <a:t>o</a:t>
            </a:r>
            <a:r>
              <a:rPr sz="1700" spc="5" dirty="0">
                <a:solidFill>
                  <a:srgbClr val="3F3F3F"/>
                </a:solidFill>
                <a:latin typeface="Arial"/>
                <a:cs typeface="Arial"/>
              </a:rPr>
              <a:t>n</a:t>
            </a:r>
            <a:r>
              <a:rPr sz="1700" spc="15" dirty="0">
                <a:solidFill>
                  <a:srgbClr val="3F3F3F"/>
                </a:solidFill>
                <a:latin typeface="Arial"/>
                <a:cs typeface="Arial"/>
              </a:rPr>
              <a:t> </a:t>
            </a:r>
            <a:r>
              <a:rPr sz="1700" dirty="0">
                <a:solidFill>
                  <a:srgbClr val="3F3F3F"/>
                </a:solidFill>
                <a:latin typeface="Arial"/>
                <a:cs typeface="Arial"/>
              </a:rPr>
              <a:t>th</a:t>
            </a:r>
            <a:r>
              <a:rPr sz="1700" spc="5" dirty="0">
                <a:solidFill>
                  <a:srgbClr val="3F3F3F"/>
                </a:solidFill>
                <a:latin typeface="Arial"/>
                <a:cs typeface="Arial"/>
              </a:rPr>
              <a:t>is </a:t>
            </a:r>
            <a:r>
              <a:rPr sz="1700" dirty="0">
                <a:solidFill>
                  <a:srgbClr val="3F3F3F"/>
                </a:solidFill>
                <a:latin typeface="Arial"/>
                <a:cs typeface="Arial"/>
              </a:rPr>
              <a:t>photo?</a:t>
            </a:r>
            <a:r>
              <a:rPr sz="1700" spc="5" dirty="0">
                <a:solidFill>
                  <a:srgbClr val="3F3F3F"/>
                </a:solidFill>
                <a:latin typeface="Arial"/>
                <a:cs typeface="Arial"/>
              </a:rPr>
              <a:t>“)</a:t>
            </a:r>
            <a:endParaRPr sz="1700">
              <a:latin typeface="Arial"/>
              <a:cs typeface="Arial"/>
            </a:endParaRPr>
          </a:p>
          <a:p>
            <a:pPr marL="12700">
              <a:lnSpc>
                <a:spcPct val="100000"/>
              </a:lnSpc>
              <a:spcBef>
                <a:spcPts val="1040"/>
              </a:spcBef>
            </a:pPr>
            <a:r>
              <a:rPr sz="1700" b="1" spc="10" dirty="0">
                <a:solidFill>
                  <a:srgbClr val="3F3F3F"/>
                </a:solidFill>
                <a:latin typeface="Arial"/>
                <a:cs typeface="Arial"/>
              </a:rPr>
              <a:t>Cu</a:t>
            </a:r>
            <a:r>
              <a:rPr sz="1700" b="1" dirty="0">
                <a:solidFill>
                  <a:srgbClr val="3F3F3F"/>
                </a:solidFill>
                <a:latin typeface="Arial"/>
                <a:cs typeface="Arial"/>
              </a:rPr>
              <a:t>s</a:t>
            </a:r>
            <a:r>
              <a:rPr sz="1700" b="1" spc="5" dirty="0">
                <a:solidFill>
                  <a:srgbClr val="3F3F3F"/>
                </a:solidFill>
                <a:latin typeface="Arial"/>
                <a:cs typeface="Arial"/>
              </a:rPr>
              <a:t>tomer </a:t>
            </a:r>
            <a:r>
              <a:rPr sz="1700" b="1" dirty="0">
                <a:solidFill>
                  <a:srgbClr val="3F3F3F"/>
                </a:solidFill>
                <a:latin typeface="Arial"/>
                <a:cs typeface="Arial"/>
              </a:rPr>
              <a:t>se</a:t>
            </a:r>
            <a:r>
              <a:rPr sz="1700" b="1" spc="10" dirty="0">
                <a:solidFill>
                  <a:srgbClr val="3F3F3F"/>
                </a:solidFill>
                <a:latin typeface="Arial"/>
                <a:cs typeface="Arial"/>
              </a:rPr>
              <a:t>g</a:t>
            </a:r>
            <a:r>
              <a:rPr sz="1700" b="1" spc="5" dirty="0">
                <a:solidFill>
                  <a:srgbClr val="3F3F3F"/>
                </a:solidFill>
                <a:latin typeface="Arial"/>
                <a:cs typeface="Arial"/>
              </a:rPr>
              <a:t>ment</a:t>
            </a:r>
            <a:r>
              <a:rPr sz="1700" b="1" dirty="0">
                <a:solidFill>
                  <a:srgbClr val="3F3F3F"/>
                </a:solidFill>
                <a:latin typeface="Arial"/>
                <a:cs typeface="Arial"/>
              </a:rPr>
              <a:t>a</a:t>
            </a:r>
            <a:r>
              <a:rPr sz="1700" b="1" spc="5" dirty="0">
                <a:solidFill>
                  <a:srgbClr val="3F3F3F"/>
                </a:solidFill>
                <a:latin typeface="Arial"/>
                <a:cs typeface="Arial"/>
              </a:rPr>
              <a:t>t</a:t>
            </a:r>
            <a:r>
              <a:rPr sz="1700" b="1" spc="-5" dirty="0">
                <a:solidFill>
                  <a:srgbClr val="3F3F3F"/>
                </a:solidFill>
                <a:latin typeface="Arial"/>
                <a:cs typeface="Arial"/>
              </a:rPr>
              <a:t>i</a:t>
            </a:r>
            <a:r>
              <a:rPr sz="1700" b="1" spc="10" dirty="0">
                <a:solidFill>
                  <a:srgbClr val="3F3F3F"/>
                </a:solidFill>
                <a:latin typeface="Arial"/>
                <a:cs typeface="Arial"/>
              </a:rPr>
              <a:t>on</a:t>
            </a:r>
            <a:endParaRPr sz="1700">
              <a:latin typeface="Arial"/>
              <a:cs typeface="Arial"/>
            </a:endParaRPr>
          </a:p>
          <a:p>
            <a:pPr marL="60960" indent="-48895">
              <a:lnSpc>
                <a:spcPct val="100000"/>
              </a:lnSpc>
              <a:spcBef>
                <a:spcPts val="35"/>
              </a:spcBef>
            </a:pPr>
            <a:r>
              <a:rPr sz="1700" spc="5" dirty="0">
                <a:solidFill>
                  <a:srgbClr val="3F3F3F"/>
                </a:solidFill>
                <a:latin typeface="Arial"/>
                <a:cs typeface="Arial"/>
              </a:rPr>
              <a:t>(“W</a:t>
            </a:r>
            <a:r>
              <a:rPr sz="1700" dirty="0">
                <a:solidFill>
                  <a:srgbClr val="3F3F3F"/>
                </a:solidFill>
                <a:latin typeface="Arial"/>
                <a:cs typeface="Arial"/>
              </a:rPr>
              <a:t>hat</a:t>
            </a:r>
            <a:r>
              <a:rPr sz="1700" spc="30" dirty="0">
                <a:solidFill>
                  <a:srgbClr val="3F3F3F"/>
                </a:solidFill>
                <a:latin typeface="Arial"/>
                <a:cs typeface="Arial"/>
              </a:rPr>
              <a:t> </a:t>
            </a:r>
            <a:r>
              <a:rPr sz="1700" spc="-5" dirty="0">
                <a:solidFill>
                  <a:srgbClr val="3F3F3F"/>
                </a:solidFill>
                <a:latin typeface="Arial"/>
                <a:cs typeface="Arial"/>
              </a:rPr>
              <a:t>t</a:t>
            </a:r>
            <a:r>
              <a:rPr sz="1700" spc="-35" dirty="0">
                <a:solidFill>
                  <a:srgbClr val="3F3F3F"/>
                </a:solidFill>
                <a:latin typeface="Arial"/>
                <a:cs typeface="Arial"/>
              </a:rPr>
              <a:t>y</a:t>
            </a:r>
            <a:r>
              <a:rPr sz="1700" dirty="0">
                <a:solidFill>
                  <a:srgbClr val="3F3F3F"/>
                </a:solidFill>
                <a:latin typeface="Arial"/>
                <a:cs typeface="Arial"/>
              </a:rPr>
              <a:t>pe</a:t>
            </a:r>
            <a:r>
              <a:rPr sz="1700" spc="5" dirty="0">
                <a:solidFill>
                  <a:srgbClr val="3F3F3F"/>
                </a:solidFill>
                <a:latin typeface="Arial"/>
                <a:cs typeface="Arial"/>
              </a:rPr>
              <a:t>s</a:t>
            </a:r>
            <a:r>
              <a:rPr sz="1700" spc="40" dirty="0">
                <a:solidFill>
                  <a:srgbClr val="3F3F3F"/>
                </a:solidFill>
                <a:latin typeface="Arial"/>
                <a:cs typeface="Arial"/>
              </a:rPr>
              <a:t> </a:t>
            </a:r>
            <a:r>
              <a:rPr sz="1700" dirty="0">
                <a:solidFill>
                  <a:srgbClr val="3F3F3F"/>
                </a:solidFill>
                <a:latin typeface="Arial"/>
                <a:cs typeface="Arial"/>
              </a:rPr>
              <a:t>of</a:t>
            </a:r>
            <a:r>
              <a:rPr sz="1700" spc="15" dirty="0">
                <a:solidFill>
                  <a:srgbClr val="3F3F3F"/>
                </a:solidFill>
                <a:latin typeface="Arial"/>
                <a:cs typeface="Arial"/>
              </a:rPr>
              <a:t> </a:t>
            </a:r>
            <a:r>
              <a:rPr sz="1700" spc="5" dirty="0">
                <a:solidFill>
                  <a:srgbClr val="3F3F3F"/>
                </a:solidFill>
                <a:latin typeface="Arial"/>
                <a:cs typeface="Arial"/>
              </a:rPr>
              <a:t>c</a:t>
            </a:r>
            <a:r>
              <a:rPr sz="1700" dirty="0">
                <a:solidFill>
                  <a:srgbClr val="3F3F3F"/>
                </a:solidFill>
                <a:latin typeface="Arial"/>
                <a:cs typeface="Arial"/>
              </a:rPr>
              <a:t>u</a:t>
            </a:r>
            <a:r>
              <a:rPr sz="1700" spc="5" dirty="0">
                <a:solidFill>
                  <a:srgbClr val="3F3F3F"/>
                </a:solidFill>
                <a:latin typeface="Arial"/>
                <a:cs typeface="Arial"/>
              </a:rPr>
              <a:t>s</a:t>
            </a:r>
            <a:r>
              <a:rPr sz="1700" dirty="0">
                <a:solidFill>
                  <a:srgbClr val="3F3F3F"/>
                </a:solidFill>
                <a:latin typeface="Arial"/>
                <a:cs typeface="Arial"/>
              </a:rPr>
              <a:t>to</a:t>
            </a:r>
            <a:r>
              <a:rPr sz="1700" spc="10" dirty="0">
                <a:solidFill>
                  <a:srgbClr val="3F3F3F"/>
                </a:solidFill>
                <a:latin typeface="Arial"/>
                <a:cs typeface="Arial"/>
              </a:rPr>
              <a:t>m</a:t>
            </a:r>
            <a:r>
              <a:rPr sz="1700" dirty="0">
                <a:solidFill>
                  <a:srgbClr val="3F3F3F"/>
                </a:solidFill>
                <a:latin typeface="Arial"/>
                <a:cs typeface="Arial"/>
              </a:rPr>
              <a:t>e</a:t>
            </a:r>
            <a:r>
              <a:rPr sz="1700" spc="5" dirty="0">
                <a:solidFill>
                  <a:srgbClr val="3F3F3F"/>
                </a:solidFill>
                <a:latin typeface="Arial"/>
                <a:cs typeface="Arial"/>
              </a:rPr>
              <a:t>rs</a:t>
            </a:r>
            <a:r>
              <a:rPr sz="1700" spc="30" dirty="0">
                <a:solidFill>
                  <a:srgbClr val="3F3F3F"/>
                </a:solidFill>
                <a:latin typeface="Arial"/>
                <a:cs typeface="Arial"/>
              </a:rPr>
              <a:t> </a:t>
            </a:r>
            <a:r>
              <a:rPr sz="1700" dirty="0">
                <a:solidFill>
                  <a:srgbClr val="3F3F3F"/>
                </a:solidFill>
                <a:latin typeface="Arial"/>
                <a:cs typeface="Arial"/>
              </a:rPr>
              <a:t>d</a:t>
            </a:r>
            <a:r>
              <a:rPr sz="1700" spc="5" dirty="0">
                <a:solidFill>
                  <a:srgbClr val="3F3F3F"/>
                </a:solidFill>
                <a:latin typeface="Arial"/>
                <a:cs typeface="Arial"/>
              </a:rPr>
              <a:t>o </a:t>
            </a:r>
            <a:r>
              <a:rPr sz="1700" spc="-5" dirty="0">
                <a:solidFill>
                  <a:srgbClr val="3F3F3F"/>
                </a:solidFill>
                <a:latin typeface="Arial"/>
                <a:cs typeface="Arial"/>
              </a:rPr>
              <a:t>w</a:t>
            </a:r>
            <a:r>
              <a:rPr sz="1700" spc="5" dirty="0">
                <a:solidFill>
                  <a:srgbClr val="3F3F3F"/>
                </a:solidFill>
                <a:latin typeface="Arial"/>
                <a:cs typeface="Arial"/>
              </a:rPr>
              <a:t>e</a:t>
            </a:r>
            <a:r>
              <a:rPr sz="1700" spc="15" dirty="0">
                <a:solidFill>
                  <a:srgbClr val="3F3F3F"/>
                </a:solidFill>
                <a:latin typeface="Arial"/>
                <a:cs typeface="Arial"/>
              </a:rPr>
              <a:t> </a:t>
            </a:r>
            <a:r>
              <a:rPr sz="1700" dirty="0">
                <a:solidFill>
                  <a:srgbClr val="3F3F3F"/>
                </a:solidFill>
                <a:latin typeface="Arial"/>
                <a:cs typeface="Arial"/>
              </a:rPr>
              <a:t>ha</a:t>
            </a:r>
            <a:r>
              <a:rPr sz="1700" spc="15" dirty="0">
                <a:solidFill>
                  <a:srgbClr val="3F3F3F"/>
                </a:solidFill>
                <a:latin typeface="Arial"/>
                <a:cs typeface="Arial"/>
              </a:rPr>
              <a:t>v</a:t>
            </a:r>
            <a:r>
              <a:rPr sz="1700" dirty="0">
                <a:solidFill>
                  <a:srgbClr val="3F3F3F"/>
                </a:solidFill>
                <a:latin typeface="Arial"/>
                <a:cs typeface="Arial"/>
              </a:rPr>
              <a:t>e?</a:t>
            </a:r>
            <a:r>
              <a:rPr sz="1700" spc="5" dirty="0">
                <a:solidFill>
                  <a:srgbClr val="3F3F3F"/>
                </a:solidFill>
                <a:latin typeface="Arial"/>
                <a:cs typeface="Arial"/>
              </a:rPr>
              <a:t>“)</a:t>
            </a:r>
            <a:endParaRPr sz="1700">
              <a:latin typeface="Arial"/>
              <a:cs typeface="Arial"/>
            </a:endParaRPr>
          </a:p>
          <a:p>
            <a:pPr marL="60960">
              <a:lnSpc>
                <a:spcPct val="100000"/>
              </a:lnSpc>
              <a:spcBef>
                <a:spcPts val="1080"/>
              </a:spcBef>
            </a:pPr>
            <a:r>
              <a:rPr sz="1700" b="1" spc="10" dirty="0">
                <a:solidFill>
                  <a:srgbClr val="3F3F3F"/>
                </a:solidFill>
                <a:latin typeface="Arial"/>
                <a:cs typeface="Arial"/>
              </a:rPr>
              <a:t>Hou</a:t>
            </a:r>
            <a:r>
              <a:rPr sz="1700" b="1" dirty="0">
                <a:solidFill>
                  <a:srgbClr val="3F3F3F"/>
                </a:solidFill>
                <a:latin typeface="Arial"/>
                <a:cs typeface="Arial"/>
              </a:rPr>
              <a:t>s</a:t>
            </a:r>
            <a:r>
              <a:rPr sz="1700" b="1" spc="5" dirty="0">
                <a:solidFill>
                  <a:srgbClr val="3F3F3F"/>
                </a:solidFill>
                <a:latin typeface="Arial"/>
                <a:cs typeface="Arial"/>
              </a:rPr>
              <a:t>e</a:t>
            </a:r>
            <a:r>
              <a:rPr sz="1700" b="1" spc="-10" dirty="0">
                <a:solidFill>
                  <a:srgbClr val="3F3F3F"/>
                </a:solidFill>
                <a:latin typeface="Arial"/>
                <a:cs typeface="Arial"/>
              </a:rPr>
              <a:t> </a:t>
            </a:r>
            <a:r>
              <a:rPr sz="1700" b="1" spc="10" dirty="0">
                <a:solidFill>
                  <a:srgbClr val="3F3F3F"/>
                </a:solidFill>
                <a:latin typeface="Arial"/>
                <a:cs typeface="Arial"/>
              </a:rPr>
              <a:t>p</a:t>
            </a:r>
            <a:r>
              <a:rPr sz="1700" b="1" dirty="0">
                <a:solidFill>
                  <a:srgbClr val="3F3F3F"/>
                </a:solidFill>
                <a:latin typeface="Arial"/>
                <a:cs typeface="Arial"/>
              </a:rPr>
              <a:t>ric</a:t>
            </a:r>
            <a:r>
              <a:rPr sz="1700" b="1" spc="5" dirty="0">
                <a:solidFill>
                  <a:srgbClr val="3F3F3F"/>
                </a:solidFill>
                <a:latin typeface="Arial"/>
                <a:cs typeface="Arial"/>
              </a:rPr>
              <a:t>e</a:t>
            </a:r>
            <a:r>
              <a:rPr sz="1700" b="1" spc="15" dirty="0">
                <a:solidFill>
                  <a:srgbClr val="3F3F3F"/>
                </a:solidFill>
                <a:latin typeface="Arial"/>
                <a:cs typeface="Arial"/>
              </a:rPr>
              <a:t> </a:t>
            </a:r>
            <a:r>
              <a:rPr sz="1700" b="1" dirty="0">
                <a:solidFill>
                  <a:srgbClr val="3F3F3F"/>
                </a:solidFill>
                <a:latin typeface="Arial"/>
                <a:cs typeface="Arial"/>
              </a:rPr>
              <a:t>es</a:t>
            </a:r>
            <a:r>
              <a:rPr sz="1700" b="1" spc="5" dirty="0">
                <a:solidFill>
                  <a:srgbClr val="3F3F3F"/>
                </a:solidFill>
                <a:latin typeface="Arial"/>
                <a:cs typeface="Arial"/>
              </a:rPr>
              <a:t>t</a:t>
            </a:r>
            <a:r>
              <a:rPr sz="1700" b="1" dirty="0">
                <a:solidFill>
                  <a:srgbClr val="3F3F3F"/>
                </a:solidFill>
                <a:latin typeface="Arial"/>
                <a:cs typeface="Arial"/>
              </a:rPr>
              <a:t>ima</a:t>
            </a:r>
            <a:r>
              <a:rPr sz="1700" b="1" spc="5" dirty="0">
                <a:solidFill>
                  <a:srgbClr val="3F3F3F"/>
                </a:solidFill>
                <a:latin typeface="Arial"/>
                <a:cs typeface="Arial"/>
              </a:rPr>
              <a:t>t</a:t>
            </a:r>
            <a:r>
              <a:rPr sz="1700" b="1" spc="-5" dirty="0">
                <a:solidFill>
                  <a:srgbClr val="3F3F3F"/>
                </a:solidFill>
                <a:latin typeface="Arial"/>
                <a:cs typeface="Arial"/>
              </a:rPr>
              <a:t>i</a:t>
            </a:r>
            <a:r>
              <a:rPr sz="1700" b="1" spc="10" dirty="0">
                <a:solidFill>
                  <a:srgbClr val="3F3F3F"/>
                </a:solidFill>
                <a:latin typeface="Arial"/>
                <a:cs typeface="Arial"/>
              </a:rPr>
              <a:t>on</a:t>
            </a:r>
            <a:endParaRPr sz="1700">
              <a:latin typeface="Arial"/>
              <a:cs typeface="Arial"/>
            </a:endParaRPr>
          </a:p>
          <a:p>
            <a:pPr marL="12700" indent="48260">
              <a:lnSpc>
                <a:spcPct val="100000"/>
              </a:lnSpc>
              <a:spcBef>
                <a:spcPts val="35"/>
              </a:spcBef>
            </a:pPr>
            <a:r>
              <a:rPr sz="1700" spc="5" dirty="0">
                <a:solidFill>
                  <a:srgbClr val="3F3F3F"/>
                </a:solidFill>
                <a:latin typeface="Arial"/>
                <a:cs typeface="Arial"/>
              </a:rPr>
              <a:t>(“H</a:t>
            </a:r>
            <a:r>
              <a:rPr sz="1700" dirty="0">
                <a:solidFill>
                  <a:srgbClr val="3F3F3F"/>
                </a:solidFill>
                <a:latin typeface="Arial"/>
                <a:cs typeface="Arial"/>
              </a:rPr>
              <a:t>o</a:t>
            </a:r>
            <a:r>
              <a:rPr sz="1700" spc="10" dirty="0">
                <a:solidFill>
                  <a:srgbClr val="3F3F3F"/>
                </a:solidFill>
                <a:latin typeface="Arial"/>
                <a:cs typeface="Arial"/>
              </a:rPr>
              <a:t>w</a:t>
            </a:r>
            <a:r>
              <a:rPr sz="1700" spc="5" dirty="0">
                <a:solidFill>
                  <a:srgbClr val="3F3F3F"/>
                </a:solidFill>
                <a:latin typeface="Arial"/>
                <a:cs typeface="Arial"/>
              </a:rPr>
              <a:t> </a:t>
            </a:r>
            <a:r>
              <a:rPr sz="1700" spc="10" dirty="0">
                <a:solidFill>
                  <a:srgbClr val="3F3F3F"/>
                </a:solidFill>
                <a:latin typeface="Arial"/>
                <a:cs typeface="Arial"/>
              </a:rPr>
              <a:t>m</a:t>
            </a:r>
            <a:r>
              <a:rPr sz="1700" dirty="0">
                <a:solidFill>
                  <a:srgbClr val="3F3F3F"/>
                </a:solidFill>
                <a:latin typeface="Arial"/>
                <a:cs typeface="Arial"/>
              </a:rPr>
              <a:t>u</a:t>
            </a:r>
            <a:r>
              <a:rPr sz="1700" spc="5" dirty="0">
                <a:solidFill>
                  <a:srgbClr val="3F3F3F"/>
                </a:solidFill>
                <a:latin typeface="Arial"/>
                <a:cs typeface="Arial"/>
              </a:rPr>
              <a:t>ch</a:t>
            </a:r>
            <a:r>
              <a:rPr sz="1700" spc="15" dirty="0">
                <a:solidFill>
                  <a:srgbClr val="3F3F3F"/>
                </a:solidFill>
                <a:latin typeface="Arial"/>
                <a:cs typeface="Arial"/>
              </a:rPr>
              <a:t> </a:t>
            </a:r>
            <a:r>
              <a:rPr sz="1700" spc="5" dirty="0">
                <a:solidFill>
                  <a:srgbClr val="3F3F3F"/>
                </a:solidFill>
                <a:latin typeface="Arial"/>
                <a:cs typeface="Arial"/>
              </a:rPr>
              <a:t>is </a:t>
            </a:r>
            <a:r>
              <a:rPr sz="1700" dirty="0">
                <a:solidFill>
                  <a:srgbClr val="3F3F3F"/>
                </a:solidFill>
                <a:latin typeface="Arial"/>
                <a:cs typeface="Arial"/>
              </a:rPr>
              <a:t>th</a:t>
            </a:r>
            <a:r>
              <a:rPr sz="1700" spc="5" dirty="0">
                <a:solidFill>
                  <a:srgbClr val="3F3F3F"/>
                </a:solidFill>
                <a:latin typeface="Arial"/>
                <a:cs typeface="Arial"/>
              </a:rPr>
              <a:t>is </a:t>
            </a:r>
            <a:r>
              <a:rPr sz="1700" dirty="0">
                <a:solidFill>
                  <a:srgbClr val="3F3F3F"/>
                </a:solidFill>
                <a:latin typeface="Arial"/>
                <a:cs typeface="Arial"/>
              </a:rPr>
              <a:t>hou</a:t>
            </a:r>
            <a:r>
              <a:rPr sz="1700" spc="5" dirty="0">
                <a:solidFill>
                  <a:srgbClr val="3F3F3F"/>
                </a:solidFill>
                <a:latin typeface="Arial"/>
                <a:cs typeface="Arial"/>
              </a:rPr>
              <a:t>se </a:t>
            </a:r>
            <a:r>
              <a:rPr sz="1700" spc="-5" dirty="0">
                <a:solidFill>
                  <a:srgbClr val="3F3F3F"/>
                </a:solidFill>
                <a:latin typeface="Arial"/>
                <a:cs typeface="Arial"/>
              </a:rPr>
              <a:t>w</a:t>
            </a:r>
            <a:r>
              <a:rPr sz="1700" dirty="0">
                <a:solidFill>
                  <a:srgbClr val="3F3F3F"/>
                </a:solidFill>
                <a:latin typeface="Arial"/>
                <a:cs typeface="Arial"/>
              </a:rPr>
              <a:t>o</a:t>
            </a:r>
            <a:r>
              <a:rPr sz="1700" spc="5" dirty="0">
                <a:solidFill>
                  <a:srgbClr val="3F3F3F"/>
                </a:solidFill>
                <a:latin typeface="Arial"/>
                <a:cs typeface="Arial"/>
              </a:rPr>
              <a:t>r</a:t>
            </a:r>
            <a:r>
              <a:rPr sz="1700" dirty="0">
                <a:solidFill>
                  <a:srgbClr val="3F3F3F"/>
                </a:solidFill>
                <a:latin typeface="Arial"/>
                <a:cs typeface="Arial"/>
              </a:rPr>
              <a:t>th?</a:t>
            </a:r>
            <a:r>
              <a:rPr sz="1700" spc="5" dirty="0">
                <a:solidFill>
                  <a:srgbClr val="3F3F3F"/>
                </a:solidFill>
                <a:latin typeface="Arial"/>
                <a:cs typeface="Arial"/>
              </a:rPr>
              <a:t>“)</a:t>
            </a:r>
            <a:endParaRPr sz="1700">
              <a:latin typeface="Arial"/>
              <a:cs typeface="Arial"/>
            </a:endParaRPr>
          </a:p>
          <a:p>
            <a:pPr marL="12700">
              <a:lnSpc>
                <a:spcPct val="100000"/>
              </a:lnSpc>
              <a:spcBef>
                <a:spcPts val="980"/>
              </a:spcBef>
            </a:pPr>
            <a:r>
              <a:rPr sz="1700" b="1" spc="10" dirty="0">
                <a:solidFill>
                  <a:srgbClr val="3F3F3F"/>
                </a:solidFill>
                <a:latin typeface="Arial"/>
                <a:cs typeface="Arial"/>
              </a:rPr>
              <a:t>F</a:t>
            </a:r>
            <a:r>
              <a:rPr sz="1700" b="1" dirty="0">
                <a:solidFill>
                  <a:srgbClr val="3F3F3F"/>
                </a:solidFill>
                <a:latin typeface="Arial"/>
                <a:cs typeface="Arial"/>
              </a:rPr>
              <a:t>ra</a:t>
            </a:r>
            <a:r>
              <a:rPr sz="1700" b="1" spc="10" dirty="0">
                <a:solidFill>
                  <a:srgbClr val="3F3F3F"/>
                </a:solidFill>
                <a:latin typeface="Arial"/>
                <a:cs typeface="Arial"/>
              </a:rPr>
              <a:t>ud</a:t>
            </a:r>
            <a:r>
              <a:rPr sz="1700" b="1" spc="5" dirty="0">
                <a:solidFill>
                  <a:srgbClr val="3F3F3F"/>
                </a:solidFill>
                <a:latin typeface="Arial"/>
                <a:cs typeface="Arial"/>
              </a:rPr>
              <a:t> </a:t>
            </a:r>
            <a:r>
              <a:rPr sz="1700" b="1" spc="10" dirty="0">
                <a:solidFill>
                  <a:srgbClr val="3F3F3F"/>
                </a:solidFill>
                <a:latin typeface="Arial"/>
                <a:cs typeface="Arial"/>
              </a:rPr>
              <a:t>d</a:t>
            </a:r>
            <a:r>
              <a:rPr sz="1700" b="1" dirty="0">
                <a:solidFill>
                  <a:srgbClr val="3F3F3F"/>
                </a:solidFill>
                <a:latin typeface="Arial"/>
                <a:cs typeface="Arial"/>
              </a:rPr>
              <a:t>e</a:t>
            </a:r>
            <a:r>
              <a:rPr sz="1700" b="1" spc="5" dirty="0">
                <a:solidFill>
                  <a:srgbClr val="3F3F3F"/>
                </a:solidFill>
                <a:latin typeface="Arial"/>
                <a:cs typeface="Arial"/>
              </a:rPr>
              <a:t>t</a:t>
            </a:r>
            <a:r>
              <a:rPr sz="1700" b="1" dirty="0">
                <a:solidFill>
                  <a:srgbClr val="3F3F3F"/>
                </a:solidFill>
                <a:latin typeface="Arial"/>
                <a:cs typeface="Arial"/>
              </a:rPr>
              <a:t>ec</a:t>
            </a:r>
            <a:r>
              <a:rPr sz="1700" b="1" spc="5" dirty="0">
                <a:solidFill>
                  <a:srgbClr val="3F3F3F"/>
                </a:solidFill>
                <a:latin typeface="Arial"/>
                <a:cs typeface="Arial"/>
              </a:rPr>
              <a:t>t</a:t>
            </a:r>
            <a:r>
              <a:rPr sz="1700" b="1" spc="-5" dirty="0">
                <a:solidFill>
                  <a:srgbClr val="3F3F3F"/>
                </a:solidFill>
                <a:latin typeface="Arial"/>
                <a:cs typeface="Arial"/>
              </a:rPr>
              <a:t>i</a:t>
            </a:r>
            <a:r>
              <a:rPr sz="1700" b="1" spc="10" dirty="0">
                <a:solidFill>
                  <a:srgbClr val="3F3F3F"/>
                </a:solidFill>
                <a:latin typeface="Arial"/>
                <a:cs typeface="Arial"/>
              </a:rPr>
              <a:t>on</a:t>
            </a:r>
            <a:endParaRPr sz="1700">
              <a:latin typeface="Arial"/>
              <a:cs typeface="Arial"/>
            </a:endParaRPr>
          </a:p>
          <a:p>
            <a:pPr marL="12700" marR="186055">
              <a:lnSpc>
                <a:spcPct val="101800"/>
              </a:lnSpc>
            </a:pPr>
            <a:r>
              <a:rPr sz="1700" spc="5" dirty="0">
                <a:solidFill>
                  <a:srgbClr val="3F3F3F"/>
                </a:solidFill>
                <a:latin typeface="Arial"/>
                <a:cs typeface="Arial"/>
              </a:rPr>
              <a:t>(“</a:t>
            </a:r>
            <a:r>
              <a:rPr sz="1700" spc="-5" dirty="0">
                <a:solidFill>
                  <a:srgbClr val="3F3F3F"/>
                </a:solidFill>
                <a:latin typeface="Arial"/>
                <a:cs typeface="Arial"/>
              </a:rPr>
              <a:t>I</a:t>
            </a:r>
            <a:r>
              <a:rPr sz="1700" spc="5" dirty="0">
                <a:solidFill>
                  <a:srgbClr val="3F3F3F"/>
                </a:solidFill>
                <a:latin typeface="Arial"/>
                <a:cs typeface="Arial"/>
              </a:rPr>
              <a:t>s</a:t>
            </a:r>
            <a:r>
              <a:rPr sz="1700" spc="30" dirty="0">
                <a:solidFill>
                  <a:srgbClr val="3F3F3F"/>
                </a:solidFill>
                <a:latin typeface="Arial"/>
                <a:cs typeface="Arial"/>
              </a:rPr>
              <a:t> </a:t>
            </a:r>
            <a:r>
              <a:rPr sz="1700" dirty="0">
                <a:solidFill>
                  <a:srgbClr val="3F3F3F"/>
                </a:solidFill>
                <a:latin typeface="Arial"/>
                <a:cs typeface="Arial"/>
              </a:rPr>
              <a:t>the</a:t>
            </a:r>
            <a:r>
              <a:rPr sz="1700" spc="5" dirty="0">
                <a:solidFill>
                  <a:srgbClr val="3F3F3F"/>
                </a:solidFill>
                <a:latin typeface="Arial"/>
                <a:cs typeface="Arial"/>
              </a:rPr>
              <a:t>re</a:t>
            </a:r>
            <a:r>
              <a:rPr sz="1700" spc="15" dirty="0">
                <a:solidFill>
                  <a:srgbClr val="3F3F3F"/>
                </a:solidFill>
                <a:latin typeface="Arial"/>
                <a:cs typeface="Arial"/>
              </a:rPr>
              <a:t> </a:t>
            </a:r>
            <a:r>
              <a:rPr sz="1700" dirty="0">
                <a:solidFill>
                  <a:srgbClr val="3F3F3F"/>
                </a:solidFill>
                <a:latin typeface="Arial"/>
                <a:cs typeface="Arial"/>
              </a:rPr>
              <a:t>an</a:t>
            </a:r>
            <a:r>
              <a:rPr sz="1700" spc="-35" dirty="0">
                <a:solidFill>
                  <a:srgbClr val="3F3F3F"/>
                </a:solidFill>
                <a:latin typeface="Arial"/>
                <a:cs typeface="Arial"/>
              </a:rPr>
              <a:t>y</a:t>
            </a:r>
            <a:r>
              <a:rPr sz="1700" dirty="0">
                <a:solidFill>
                  <a:srgbClr val="3F3F3F"/>
                </a:solidFill>
                <a:latin typeface="Arial"/>
                <a:cs typeface="Arial"/>
              </a:rPr>
              <a:t>thin</a:t>
            </a:r>
            <a:r>
              <a:rPr sz="1700" spc="5" dirty="0">
                <a:solidFill>
                  <a:srgbClr val="3F3F3F"/>
                </a:solidFill>
                <a:latin typeface="Arial"/>
                <a:cs typeface="Arial"/>
              </a:rPr>
              <a:t>g</a:t>
            </a:r>
            <a:r>
              <a:rPr sz="1700" spc="40" dirty="0">
                <a:solidFill>
                  <a:srgbClr val="3F3F3F"/>
                </a:solidFill>
                <a:latin typeface="Arial"/>
                <a:cs typeface="Arial"/>
              </a:rPr>
              <a:t> </a:t>
            </a:r>
            <a:r>
              <a:rPr sz="1700" spc="-5" dirty="0">
                <a:solidFill>
                  <a:srgbClr val="3F3F3F"/>
                </a:solidFill>
                <a:latin typeface="Arial"/>
                <a:cs typeface="Arial"/>
              </a:rPr>
              <a:t>f</a:t>
            </a:r>
            <a:r>
              <a:rPr sz="1700" spc="5" dirty="0">
                <a:solidFill>
                  <a:srgbClr val="3F3F3F"/>
                </a:solidFill>
                <a:latin typeface="Arial"/>
                <a:cs typeface="Arial"/>
              </a:rPr>
              <a:t>is</a:t>
            </a:r>
            <a:r>
              <a:rPr sz="1700" dirty="0">
                <a:solidFill>
                  <a:srgbClr val="3F3F3F"/>
                </a:solidFill>
                <a:latin typeface="Arial"/>
                <a:cs typeface="Arial"/>
              </a:rPr>
              <a:t>h</a:t>
            </a:r>
            <a:r>
              <a:rPr sz="1700" spc="5" dirty="0">
                <a:solidFill>
                  <a:srgbClr val="3F3F3F"/>
                </a:solidFill>
                <a:latin typeface="Arial"/>
                <a:cs typeface="Arial"/>
              </a:rPr>
              <a:t>y </a:t>
            </a:r>
            <a:r>
              <a:rPr sz="1700" dirty="0">
                <a:solidFill>
                  <a:srgbClr val="3F3F3F"/>
                </a:solidFill>
                <a:latin typeface="Arial"/>
                <a:cs typeface="Arial"/>
              </a:rPr>
              <a:t>goin</a:t>
            </a:r>
            <a:r>
              <a:rPr sz="1700" spc="5" dirty="0">
                <a:solidFill>
                  <a:srgbClr val="3F3F3F"/>
                </a:solidFill>
                <a:latin typeface="Arial"/>
                <a:cs typeface="Arial"/>
              </a:rPr>
              <a:t>g </a:t>
            </a:r>
            <a:r>
              <a:rPr sz="1700" dirty="0">
                <a:solidFill>
                  <a:srgbClr val="3F3F3F"/>
                </a:solidFill>
                <a:latin typeface="Arial"/>
                <a:cs typeface="Arial"/>
              </a:rPr>
              <a:t>o</a:t>
            </a:r>
            <a:r>
              <a:rPr sz="1700" spc="5" dirty="0">
                <a:solidFill>
                  <a:srgbClr val="3F3F3F"/>
                </a:solidFill>
                <a:latin typeface="Arial"/>
                <a:cs typeface="Arial"/>
              </a:rPr>
              <a:t>n </a:t>
            </a:r>
            <a:r>
              <a:rPr sz="1700" spc="-5" dirty="0">
                <a:solidFill>
                  <a:srgbClr val="3F3F3F"/>
                </a:solidFill>
                <a:latin typeface="Arial"/>
                <a:cs typeface="Arial"/>
              </a:rPr>
              <a:t>w</a:t>
            </a:r>
            <a:r>
              <a:rPr sz="1700" dirty="0">
                <a:solidFill>
                  <a:srgbClr val="3F3F3F"/>
                </a:solidFill>
                <a:latin typeface="Arial"/>
                <a:cs typeface="Arial"/>
              </a:rPr>
              <a:t>i</a:t>
            </a:r>
            <a:r>
              <a:rPr sz="1700" spc="-5" dirty="0">
                <a:solidFill>
                  <a:srgbClr val="3F3F3F"/>
                </a:solidFill>
                <a:latin typeface="Arial"/>
                <a:cs typeface="Arial"/>
              </a:rPr>
              <a:t>t</a:t>
            </a:r>
            <a:r>
              <a:rPr sz="1700" spc="5" dirty="0">
                <a:solidFill>
                  <a:srgbClr val="3F3F3F"/>
                </a:solidFill>
                <a:latin typeface="Arial"/>
                <a:cs typeface="Arial"/>
              </a:rPr>
              <a:t>h</a:t>
            </a:r>
            <a:r>
              <a:rPr sz="1700" spc="15" dirty="0">
                <a:solidFill>
                  <a:srgbClr val="3F3F3F"/>
                </a:solidFill>
                <a:latin typeface="Arial"/>
                <a:cs typeface="Arial"/>
              </a:rPr>
              <a:t> </a:t>
            </a:r>
            <a:r>
              <a:rPr sz="1700" dirty="0">
                <a:solidFill>
                  <a:srgbClr val="3F3F3F"/>
                </a:solidFill>
                <a:latin typeface="Arial"/>
                <a:cs typeface="Arial"/>
              </a:rPr>
              <a:t>th</a:t>
            </a:r>
            <a:r>
              <a:rPr sz="1700" spc="5" dirty="0">
                <a:solidFill>
                  <a:srgbClr val="3F3F3F"/>
                </a:solidFill>
                <a:latin typeface="Arial"/>
                <a:cs typeface="Arial"/>
              </a:rPr>
              <a:t>is cli</a:t>
            </a:r>
            <a:r>
              <a:rPr sz="1700" dirty="0">
                <a:solidFill>
                  <a:srgbClr val="3F3F3F"/>
                </a:solidFill>
                <a:latin typeface="Arial"/>
                <a:cs typeface="Arial"/>
              </a:rPr>
              <a:t>ent</a:t>
            </a:r>
            <a:r>
              <a:rPr sz="1700" spc="-40" dirty="0">
                <a:solidFill>
                  <a:srgbClr val="3F3F3F"/>
                </a:solidFill>
                <a:latin typeface="Arial"/>
                <a:cs typeface="Arial"/>
              </a:rPr>
              <a:t>’</a:t>
            </a:r>
            <a:r>
              <a:rPr sz="1700" spc="5" dirty="0">
                <a:solidFill>
                  <a:srgbClr val="3F3F3F"/>
                </a:solidFill>
                <a:latin typeface="Arial"/>
                <a:cs typeface="Arial"/>
              </a:rPr>
              <a:t>s cr</a:t>
            </a:r>
            <a:r>
              <a:rPr sz="1700" dirty="0">
                <a:solidFill>
                  <a:srgbClr val="3F3F3F"/>
                </a:solidFill>
                <a:latin typeface="Arial"/>
                <a:cs typeface="Arial"/>
              </a:rPr>
              <a:t>edit</a:t>
            </a:r>
            <a:r>
              <a:rPr sz="1700" spc="5" dirty="0">
                <a:solidFill>
                  <a:srgbClr val="3F3F3F"/>
                </a:solidFill>
                <a:latin typeface="Arial"/>
                <a:cs typeface="Arial"/>
              </a:rPr>
              <a:t> c</a:t>
            </a:r>
            <a:r>
              <a:rPr sz="1700" dirty="0">
                <a:solidFill>
                  <a:srgbClr val="3F3F3F"/>
                </a:solidFill>
                <a:latin typeface="Arial"/>
                <a:cs typeface="Arial"/>
              </a:rPr>
              <a:t>a</a:t>
            </a:r>
            <a:r>
              <a:rPr sz="1700" spc="5" dirty="0">
                <a:solidFill>
                  <a:srgbClr val="3F3F3F"/>
                </a:solidFill>
                <a:latin typeface="Arial"/>
                <a:cs typeface="Arial"/>
              </a:rPr>
              <a:t>rd</a:t>
            </a:r>
            <a:r>
              <a:rPr sz="1700" spc="15" dirty="0">
                <a:solidFill>
                  <a:srgbClr val="3F3F3F"/>
                </a:solidFill>
                <a:latin typeface="Arial"/>
                <a:cs typeface="Arial"/>
              </a:rPr>
              <a:t> </a:t>
            </a:r>
            <a:r>
              <a:rPr sz="1700" spc="-5" dirty="0">
                <a:solidFill>
                  <a:srgbClr val="3F3F3F"/>
                </a:solidFill>
                <a:latin typeface="Arial"/>
                <a:cs typeface="Arial"/>
              </a:rPr>
              <a:t>t</a:t>
            </a:r>
            <a:r>
              <a:rPr sz="1700" spc="5" dirty="0">
                <a:solidFill>
                  <a:srgbClr val="3F3F3F"/>
                </a:solidFill>
                <a:latin typeface="Arial"/>
                <a:cs typeface="Arial"/>
              </a:rPr>
              <a:t>r</a:t>
            </a:r>
            <a:r>
              <a:rPr sz="1700" dirty="0">
                <a:solidFill>
                  <a:srgbClr val="3F3F3F"/>
                </a:solidFill>
                <a:latin typeface="Arial"/>
                <a:cs typeface="Arial"/>
              </a:rPr>
              <a:t>an</a:t>
            </a:r>
            <a:r>
              <a:rPr sz="1700" spc="5" dirty="0">
                <a:solidFill>
                  <a:srgbClr val="3F3F3F"/>
                </a:solidFill>
                <a:latin typeface="Arial"/>
                <a:cs typeface="Arial"/>
              </a:rPr>
              <a:t>s</a:t>
            </a:r>
            <a:r>
              <a:rPr sz="1700" dirty="0">
                <a:solidFill>
                  <a:srgbClr val="3F3F3F"/>
                </a:solidFill>
                <a:latin typeface="Arial"/>
                <a:cs typeface="Arial"/>
              </a:rPr>
              <a:t>a</a:t>
            </a:r>
            <a:r>
              <a:rPr sz="1700" spc="5" dirty="0">
                <a:solidFill>
                  <a:srgbClr val="3F3F3F"/>
                </a:solidFill>
                <a:latin typeface="Arial"/>
                <a:cs typeface="Arial"/>
              </a:rPr>
              <a:t>c</a:t>
            </a:r>
            <a:r>
              <a:rPr sz="1700" spc="-5" dirty="0">
                <a:solidFill>
                  <a:srgbClr val="3F3F3F"/>
                </a:solidFill>
                <a:latin typeface="Arial"/>
                <a:cs typeface="Arial"/>
              </a:rPr>
              <a:t>t</a:t>
            </a:r>
            <a:r>
              <a:rPr sz="1700" dirty="0">
                <a:solidFill>
                  <a:srgbClr val="3F3F3F"/>
                </a:solidFill>
                <a:latin typeface="Arial"/>
                <a:cs typeface="Arial"/>
              </a:rPr>
              <a:t>ion</a:t>
            </a:r>
            <a:r>
              <a:rPr sz="1700" spc="5" dirty="0">
                <a:solidFill>
                  <a:srgbClr val="3F3F3F"/>
                </a:solidFill>
                <a:latin typeface="Arial"/>
                <a:cs typeface="Arial"/>
              </a:rPr>
              <a:t>s</a:t>
            </a:r>
            <a:r>
              <a:rPr sz="1700" dirty="0">
                <a:solidFill>
                  <a:srgbClr val="3F3F3F"/>
                </a:solidFill>
                <a:latin typeface="Arial"/>
                <a:cs typeface="Arial"/>
              </a:rPr>
              <a:t>?</a:t>
            </a:r>
            <a:r>
              <a:rPr sz="1700" spc="5" dirty="0">
                <a:solidFill>
                  <a:srgbClr val="3F3F3F"/>
                </a:solidFill>
                <a:latin typeface="Arial"/>
                <a:cs typeface="Arial"/>
              </a:rPr>
              <a:t>“)</a:t>
            </a:r>
            <a:endParaRPr sz="1700">
              <a:latin typeface="Arial"/>
              <a:cs typeface="Arial"/>
            </a:endParaRPr>
          </a:p>
          <a:p>
            <a:pPr marL="12700">
              <a:lnSpc>
                <a:spcPct val="100000"/>
              </a:lnSpc>
              <a:spcBef>
                <a:spcPts val="1080"/>
              </a:spcBef>
            </a:pPr>
            <a:r>
              <a:rPr sz="1700" b="1" spc="5" dirty="0">
                <a:solidFill>
                  <a:srgbClr val="3F3F3F"/>
                </a:solidFill>
                <a:latin typeface="Arial"/>
                <a:cs typeface="Arial"/>
              </a:rPr>
              <a:t>S</a:t>
            </a:r>
            <a:r>
              <a:rPr sz="1700" b="1" spc="10" dirty="0">
                <a:solidFill>
                  <a:srgbClr val="3F3F3F"/>
                </a:solidFill>
                <a:latin typeface="Arial"/>
                <a:cs typeface="Arial"/>
              </a:rPr>
              <a:t>p</a:t>
            </a:r>
            <a:r>
              <a:rPr sz="1700" b="1" dirty="0">
                <a:solidFill>
                  <a:srgbClr val="3F3F3F"/>
                </a:solidFill>
                <a:latin typeface="Arial"/>
                <a:cs typeface="Arial"/>
              </a:rPr>
              <a:t>a</a:t>
            </a:r>
            <a:r>
              <a:rPr sz="1700" b="1" spc="15" dirty="0">
                <a:solidFill>
                  <a:srgbClr val="3F3F3F"/>
                </a:solidFill>
                <a:latin typeface="Arial"/>
                <a:cs typeface="Arial"/>
              </a:rPr>
              <a:t>m</a:t>
            </a:r>
            <a:r>
              <a:rPr sz="1700" b="1" spc="5" dirty="0">
                <a:solidFill>
                  <a:srgbClr val="3F3F3F"/>
                </a:solidFill>
                <a:latin typeface="Arial"/>
                <a:cs typeface="Arial"/>
              </a:rPr>
              <a:t> f</a:t>
            </a:r>
            <a:r>
              <a:rPr sz="1700" b="1" spc="-5" dirty="0">
                <a:solidFill>
                  <a:srgbClr val="3F3F3F"/>
                </a:solidFill>
                <a:latin typeface="Arial"/>
                <a:cs typeface="Arial"/>
              </a:rPr>
              <a:t>il</a:t>
            </a:r>
            <a:r>
              <a:rPr sz="1700" b="1" spc="5" dirty="0">
                <a:solidFill>
                  <a:srgbClr val="3F3F3F"/>
                </a:solidFill>
                <a:latin typeface="Arial"/>
                <a:cs typeface="Arial"/>
              </a:rPr>
              <a:t>t</a:t>
            </a:r>
            <a:r>
              <a:rPr sz="1700" b="1" dirty="0">
                <a:solidFill>
                  <a:srgbClr val="3F3F3F"/>
                </a:solidFill>
                <a:latin typeface="Arial"/>
                <a:cs typeface="Arial"/>
              </a:rPr>
              <a:t>e</a:t>
            </a:r>
            <a:r>
              <a:rPr sz="1700" b="1" spc="5" dirty="0">
                <a:solidFill>
                  <a:srgbClr val="3F3F3F"/>
                </a:solidFill>
                <a:latin typeface="Arial"/>
                <a:cs typeface="Arial"/>
              </a:rPr>
              <a:t>r</a:t>
            </a:r>
            <a:endParaRPr sz="1700">
              <a:latin typeface="Arial"/>
              <a:cs typeface="Arial"/>
            </a:endParaRPr>
          </a:p>
          <a:p>
            <a:pPr marL="33655" indent="-21590">
              <a:lnSpc>
                <a:spcPct val="100000"/>
              </a:lnSpc>
              <a:spcBef>
                <a:spcPts val="35"/>
              </a:spcBef>
            </a:pPr>
            <a:r>
              <a:rPr sz="1700" spc="5" dirty="0">
                <a:solidFill>
                  <a:srgbClr val="3F3F3F"/>
                </a:solidFill>
                <a:latin typeface="Arial"/>
                <a:cs typeface="Arial"/>
              </a:rPr>
              <a:t>(“</a:t>
            </a:r>
            <a:r>
              <a:rPr sz="1700" spc="-5" dirty="0">
                <a:solidFill>
                  <a:srgbClr val="3F3F3F"/>
                </a:solidFill>
                <a:latin typeface="Arial"/>
                <a:cs typeface="Arial"/>
              </a:rPr>
              <a:t>I</a:t>
            </a:r>
            <a:r>
              <a:rPr sz="1700" spc="5" dirty="0">
                <a:solidFill>
                  <a:srgbClr val="3F3F3F"/>
                </a:solidFill>
                <a:latin typeface="Arial"/>
                <a:cs typeface="Arial"/>
              </a:rPr>
              <a:t>s</a:t>
            </a:r>
            <a:r>
              <a:rPr sz="1700" spc="30" dirty="0">
                <a:solidFill>
                  <a:srgbClr val="3F3F3F"/>
                </a:solidFill>
                <a:latin typeface="Arial"/>
                <a:cs typeface="Arial"/>
              </a:rPr>
              <a:t> </a:t>
            </a:r>
            <a:r>
              <a:rPr sz="1700" dirty="0">
                <a:solidFill>
                  <a:srgbClr val="3F3F3F"/>
                </a:solidFill>
                <a:latin typeface="Arial"/>
                <a:cs typeface="Arial"/>
              </a:rPr>
              <a:t>th</a:t>
            </a:r>
            <a:r>
              <a:rPr sz="1700" spc="5" dirty="0">
                <a:solidFill>
                  <a:srgbClr val="3F3F3F"/>
                </a:solidFill>
                <a:latin typeface="Arial"/>
                <a:cs typeface="Arial"/>
              </a:rPr>
              <a:t>is </a:t>
            </a:r>
            <a:r>
              <a:rPr sz="1700" dirty="0">
                <a:solidFill>
                  <a:srgbClr val="3F3F3F"/>
                </a:solidFill>
                <a:latin typeface="Arial"/>
                <a:cs typeface="Arial"/>
              </a:rPr>
              <a:t>e</a:t>
            </a:r>
            <a:r>
              <a:rPr sz="1700" spc="10" dirty="0">
                <a:solidFill>
                  <a:srgbClr val="3F3F3F"/>
                </a:solidFill>
                <a:latin typeface="Arial"/>
                <a:cs typeface="Arial"/>
              </a:rPr>
              <a:t>m</a:t>
            </a:r>
            <a:r>
              <a:rPr sz="1700" dirty="0">
                <a:solidFill>
                  <a:srgbClr val="3F3F3F"/>
                </a:solidFill>
                <a:latin typeface="Arial"/>
                <a:cs typeface="Arial"/>
              </a:rPr>
              <a:t>ail</a:t>
            </a:r>
            <a:r>
              <a:rPr sz="1700" spc="5" dirty="0">
                <a:solidFill>
                  <a:srgbClr val="3F3F3F"/>
                </a:solidFill>
                <a:latin typeface="Arial"/>
                <a:cs typeface="Arial"/>
              </a:rPr>
              <a:t> s</a:t>
            </a:r>
            <a:r>
              <a:rPr sz="1700" dirty="0">
                <a:solidFill>
                  <a:srgbClr val="3F3F3F"/>
                </a:solidFill>
                <a:latin typeface="Arial"/>
                <a:cs typeface="Arial"/>
              </a:rPr>
              <a:t>pa</a:t>
            </a:r>
            <a:r>
              <a:rPr sz="1700" spc="10" dirty="0">
                <a:solidFill>
                  <a:srgbClr val="3F3F3F"/>
                </a:solidFill>
                <a:latin typeface="Arial"/>
                <a:cs typeface="Arial"/>
              </a:rPr>
              <a:t>m</a:t>
            </a:r>
            <a:r>
              <a:rPr sz="1700" dirty="0">
                <a:solidFill>
                  <a:srgbClr val="3F3F3F"/>
                </a:solidFill>
                <a:latin typeface="Arial"/>
                <a:cs typeface="Arial"/>
              </a:rPr>
              <a:t>?</a:t>
            </a:r>
            <a:r>
              <a:rPr sz="1700" spc="5" dirty="0">
                <a:solidFill>
                  <a:srgbClr val="3F3F3F"/>
                </a:solidFill>
                <a:latin typeface="Arial"/>
                <a:cs typeface="Arial"/>
              </a:rPr>
              <a:t>“)</a:t>
            </a:r>
            <a:endParaRPr sz="1700">
              <a:latin typeface="Arial"/>
              <a:cs typeface="Arial"/>
            </a:endParaRPr>
          </a:p>
          <a:p>
            <a:pPr marL="33655">
              <a:lnSpc>
                <a:spcPct val="100000"/>
              </a:lnSpc>
              <a:spcBef>
                <a:spcPts val="1140"/>
              </a:spcBef>
            </a:pPr>
            <a:r>
              <a:rPr sz="1700" b="1" spc="10" dirty="0">
                <a:solidFill>
                  <a:srgbClr val="3F3F3F"/>
                </a:solidFill>
                <a:latin typeface="Arial"/>
                <a:cs typeface="Arial"/>
              </a:rPr>
              <a:t>R</a:t>
            </a:r>
            <a:r>
              <a:rPr sz="1700" b="1" dirty="0">
                <a:solidFill>
                  <a:srgbClr val="3F3F3F"/>
                </a:solidFill>
                <a:latin typeface="Arial"/>
                <a:cs typeface="Arial"/>
              </a:rPr>
              <a:t>ec</a:t>
            </a:r>
            <a:r>
              <a:rPr sz="1700" b="1" spc="10" dirty="0">
                <a:solidFill>
                  <a:srgbClr val="3F3F3F"/>
                </a:solidFill>
                <a:latin typeface="Arial"/>
                <a:cs typeface="Arial"/>
              </a:rPr>
              <a:t>o</a:t>
            </a:r>
            <a:r>
              <a:rPr sz="1700" b="1" spc="5" dirty="0">
                <a:solidFill>
                  <a:srgbClr val="3F3F3F"/>
                </a:solidFill>
                <a:latin typeface="Arial"/>
                <a:cs typeface="Arial"/>
              </a:rPr>
              <a:t>mme</a:t>
            </a:r>
            <a:r>
              <a:rPr sz="1700" b="1" spc="10" dirty="0">
                <a:solidFill>
                  <a:srgbClr val="3F3F3F"/>
                </a:solidFill>
                <a:latin typeface="Arial"/>
                <a:cs typeface="Arial"/>
              </a:rPr>
              <a:t>nd</a:t>
            </a:r>
            <a:r>
              <a:rPr sz="1700" b="1" dirty="0">
                <a:solidFill>
                  <a:srgbClr val="3F3F3F"/>
                </a:solidFill>
                <a:latin typeface="Arial"/>
                <a:cs typeface="Arial"/>
              </a:rPr>
              <a:t>a</a:t>
            </a:r>
            <a:r>
              <a:rPr sz="1700" b="1" spc="5" dirty="0">
                <a:solidFill>
                  <a:srgbClr val="3F3F3F"/>
                </a:solidFill>
                <a:latin typeface="Arial"/>
                <a:cs typeface="Arial"/>
              </a:rPr>
              <a:t>t</a:t>
            </a:r>
            <a:r>
              <a:rPr sz="1700" b="1" spc="-5" dirty="0">
                <a:solidFill>
                  <a:srgbClr val="3F3F3F"/>
                </a:solidFill>
                <a:latin typeface="Arial"/>
                <a:cs typeface="Arial"/>
              </a:rPr>
              <a:t>i</a:t>
            </a:r>
            <a:r>
              <a:rPr sz="1700" b="1" spc="10" dirty="0">
                <a:solidFill>
                  <a:srgbClr val="3F3F3F"/>
                </a:solidFill>
                <a:latin typeface="Arial"/>
                <a:cs typeface="Arial"/>
              </a:rPr>
              <a:t>on</a:t>
            </a:r>
            <a:r>
              <a:rPr sz="1700" b="1" spc="5" dirty="0">
                <a:solidFill>
                  <a:srgbClr val="3F3F3F"/>
                </a:solidFill>
                <a:latin typeface="Arial"/>
                <a:cs typeface="Arial"/>
              </a:rPr>
              <a:t> </a:t>
            </a:r>
            <a:r>
              <a:rPr sz="1700" b="1" dirty="0">
                <a:solidFill>
                  <a:srgbClr val="3F3F3F"/>
                </a:solidFill>
                <a:latin typeface="Arial"/>
                <a:cs typeface="Arial"/>
              </a:rPr>
              <a:t>sys</a:t>
            </a:r>
            <a:r>
              <a:rPr sz="1700" b="1" spc="5" dirty="0">
                <a:solidFill>
                  <a:srgbClr val="3F3F3F"/>
                </a:solidFill>
                <a:latin typeface="Arial"/>
                <a:cs typeface="Arial"/>
              </a:rPr>
              <a:t>t</a:t>
            </a:r>
            <a:r>
              <a:rPr sz="1700" b="1" dirty="0">
                <a:solidFill>
                  <a:srgbClr val="3F3F3F"/>
                </a:solidFill>
                <a:latin typeface="Arial"/>
                <a:cs typeface="Arial"/>
              </a:rPr>
              <a:t>e</a:t>
            </a:r>
            <a:r>
              <a:rPr sz="1700" b="1" spc="15" dirty="0">
                <a:solidFill>
                  <a:srgbClr val="3F3F3F"/>
                </a:solidFill>
                <a:latin typeface="Arial"/>
                <a:cs typeface="Arial"/>
              </a:rPr>
              <a:t>m</a:t>
            </a:r>
            <a:endParaRPr sz="1700">
              <a:latin typeface="Arial"/>
              <a:cs typeface="Arial"/>
            </a:endParaRPr>
          </a:p>
          <a:p>
            <a:pPr marL="21590" indent="12065">
              <a:lnSpc>
                <a:spcPct val="100000"/>
              </a:lnSpc>
              <a:spcBef>
                <a:spcPts val="35"/>
              </a:spcBef>
            </a:pPr>
            <a:r>
              <a:rPr sz="1700" spc="5" dirty="0">
                <a:solidFill>
                  <a:srgbClr val="3F3F3F"/>
                </a:solidFill>
                <a:latin typeface="Arial"/>
                <a:cs typeface="Arial"/>
              </a:rPr>
              <a:t>(“(H</a:t>
            </a:r>
            <a:r>
              <a:rPr sz="1700" dirty="0">
                <a:solidFill>
                  <a:srgbClr val="3F3F3F"/>
                </a:solidFill>
                <a:latin typeface="Arial"/>
                <a:cs typeface="Arial"/>
              </a:rPr>
              <a:t>o</a:t>
            </a:r>
            <a:r>
              <a:rPr sz="1700" spc="-5" dirty="0">
                <a:solidFill>
                  <a:srgbClr val="3F3F3F"/>
                </a:solidFill>
                <a:latin typeface="Arial"/>
                <a:cs typeface="Arial"/>
              </a:rPr>
              <a:t>w</a:t>
            </a:r>
            <a:r>
              <a:rPr sz="1700" spc="5" dirty="0">
                <a:solidFill>
                  <a:srgbClr val="3F3F3F"/>
                </a:solidFill>
                <a:latin typeface="Arial"/>
                <a:cs typeface="Arial"/>
              </a:rPr>
              <a:t>)</a:t>
            </a:r>
            <a:r>
              <a:rPr sz="1700" spc="30" dirty="0">
                <a:solidFill>
                  <a:srgbClr val="3F3F3F"/>
                </a:solidFill>
                <a:latin typeface="Arial"/>
                <a:cs typeface="Arial"/>
              </a:rPr>
              <a:t> </a:t>
            </a:r>
            <a:r>
              <a:rPr sz="1700" spc="-5" dirty="0">
                <a:solidFill>
                  <a:srgbClr val="3F3F3F"/>
                </a:solidFill>
                <a:latin typeface="Arial"/>
                <a:cs typeface="Arial"/>
              </a:rPr>
              <a:t>w</a:t>
            </a:r>
            <a:r>
              <a:rPr sz="1700" dirty="0">
                <a:solidFill>
                  <a:srgbClr val="3F3F3F"/>
                </a:solidFill>
                <a:latin typeface="Arial"/>
                <a:cs typeface="Arial"/>
              </a:rPr>
              <a:t>ill</a:t>
            </a:r>
            <a:r>
              <a:rPr sz="1700" spc="-5" dirty="0">
                <a:solidFill>
                  <a:srgbClr val="3F3F3F"/>
                </a:solidFill>
                <a:latin typeface="Arial"/>
                <a:cs typeface="Arial"/>
              </a:rPr>
              <a:t> </a:t>
            </a:r>
            <a:r>
              <a:rPr sz="1700" spc="5" dirty="0">
                <a:solidFill>
                  <a:srgbClr val="3F3F3F"/>
                </a:solidFill>
                <a:latin typeface="Arial"/>
                <a:cs typeface="Arial"/>
              </a:rPr>
              <a:t>a</a:t>
            </a:r>
            <a:r>
              <a:rPr sz="1700" spc="15" dirty="0">
                <a:solidFill>
                  <a:srgbClr val="3F3F3F"/>
                </a:solidFill>
                <a:latin typeface="Arial"/>
                <a:cs typeface="Arial"/>
              </a:rPr>
              <a:t> </a:t>
            </a:r>
            <a:r>
              <a:rPr sz="1700" spc="5" dirty="0">
                <a:solidFill>
                  <a:srgbClr val="3F3F3F"/>
                </a:solidFill>
                <a:latin typeface="Arial"/>
                <a:cs typeface="Arial"/>
              </a:rPr>
              <a:t>c</a:t>
            </a:r>
            <a:r>
              <a:rPr sz="1700" dirty="0">
                <a:solidFill>
                  <a:srgbClr val="3F3F3F"/>
                </a:solidFill>
                <a:latin typeface="Arial"/>
                <a:cs typeface="Arial"/>
              </a:rPr>
              <a:t>u</a:t>
            </a:r>
            <a:r>
              <a:rPr sz="1700" spc="5" dirty="0">
                <a:solidFill>
                  <a:srgbClr val="3F3F3F"/>
                </a:solidFill>
                <a:latin typeface="Arial"/>
                <a:cs typeface="Arial"/>
              </a:rPr>
              <a:t>s</a:t>
            </a:r>
            <a:r>
              <a:rPr sz="1700" dirty="0">
                <a:solidFill>
                  <a:srgbClr val="3F3F3F"/>
                </a:solidFill>
                <a:latin typeface="Arial"/>
                <a:cs typeface="Arial"/>
              </a:rPr>
              <a:t>to</a:t>
            </a:r>
            <a:r>
              <a:rPr sz="1700" spc="10" dirty="0">
                <a:solidFill>
                  <a:srgbClr val="3F3F3F"/>
                </a:solidFill>
                <a:latin typeface="Arial"/>
                <a:cs typeface="Arial"/>
              </a:rPr>
              <a:t>m</a:t>
            </a:r>
            <a:r>
              <a:rPr sz="1700" dirty="0">
                <a:solidFill>
                  <a:srgbClr val="3F3F3F"/>
                </a:solidFill>
                <a:latin typeface="Arial"/>
                <a:cs typeface="Arial"/>
              </a:rPr>
              <a:t>e</a:t>
            </a:r>
            <a:r>
              <a:rPr sz="1700" spc="5" dirty="0">
                <a:solidFill>
                  <a:srgbClr val="3F3F3F"/>
                </a:solidFill>
                <a:latin typeface="Arial"/>
                <a:cs typeface="Arial"/>
              </a:rPr>
              <a:t>r</a:t>
            </a:r>
            <a:r>
              <a:rPr sz="1700" spc="20" dirty="0">
                <a:solidFill>
                  <a:srgbClr val="3F3F3F"/>
                </a:solidFill>
                <a:latin typeface="Arial"/>
                <a:cs typeface="Arial"/>
              </a:rPr>
              <a:t> </a:t>
            </a:r>
            <a:r>
              <a:rPr sz="1700" spc="5" dirty="0">
                <a:solidFill>
                  <a:srgbClr val="3F3F3F"/>
                </a:solidFill>
                <a:latin typeface="Arial"/>
                <a:cs typeface="Arial"/>
              </a:rPr>
              <a:t>like </a:t>
            </a:r>
            <a:r>
              <a:rPr sz="1700" dirty="0">
                <a:solidFill>
                  <a:srgbClr val="3F3F3F"/>
                </a:solidFill>
                <a:latin typeface="Arial"/>
                <a:cs typeface="Arial"/>
              </a:rPr>
              <a:t>th</a:t>
            </a:r>
            <a:r>
              <a:rPr sz="1700" spc="5" dirty="0">
                <a:solidFill>
                  <a:srgbClr val="3F3F3F"/>
                </a:solidFill>
                <a:latin typeface="Arial"/>
                <a:cs typeface="Arial"/>
              </a:rPr>
              <a:t>is </a:t>
            </a:r>
            <a:r>
              <a:rPr sz="1700" spc="10" dirty="0">
                <a:solidFill>
                  <a:srgbClr val="3F3F3F"/>
                </a:solidFill>
                <a:latin typeface="Arial"/>
                <a:cs typeface="Arial"/>
              </a:rPr>
              <a:t>m</a:t>
            </a:r>
            <a:r>
              <a:rPr sz="1700" dirty="0">
                <a:solidFill>
                  <a:srgbClr val="3F3F3F"/>
                </a:solidFill>
                <a:latin typeface="Arial"/>
                <a:cs typeface="Arial"/>
              </a:rPr>
              <a:t>o</a:t>
            </a:r>
            <a:r>
              <a:rPr sz="1700" spc="15" dirty="0">
                <a:solidFill>
                  <a:srgbClr val="3F3F3F"/>
                </a:solidFill>
                <a:latin typeface="Arial"/>
                <a:cs typeface="Arial"/>
              </a:rPr>
              <a:t>v</a:t>
            </a:r>
            <a:r>
              <a:rPr sz="1700" dirty="0">
                <a:solidFill>
                  <a:srgbClr val="3F3F3F"/>
                </a:solidFill>
                <a:latin typeface="Arial"/>
                <a:cs typeface="Arial"/>
              </a:rPr>
              <a:t>ie?</a:t>
            </a:r>
            <a:r>
              <a:rPr sz="1700" spc="5" dirty="0">
                <a:solidFill>
                  <a:srgbClr val="3F3F3F"/>
                </a:solidFill>
                <a:latin typeface="Arial"/>
                <a:cs typeface="Arial"/>
              </a:rPr>
              <a:t>”)</a:t>
            </a:r>
            <a:endParaRPr sz="1700">
              <a:latin typeface="Arial"/>
              <a:cs typeface="Arial"/>
            </a:endParaRPr>
          </a:p>
          <a:p>
            <a:pPr marL="21590">
              <a:lnSpc>
                <a:spcPct val="100000"/>
              </a:lnSpc>
              <a:spcBef>
                <a:spcPts val="840"/>
              </a:spcBef>
            </a:pPr>
            <a:r>
              <a:rPr sz="1700" b="1" spc="-5" dirty="0">
                <a:solidFill>
                  <a:srgbClr val="3F3F3F"/>
                </a:solidFill>
                <a:latin typeface="Arial"/>
                <a:cs typeface="Arial"/>
              </a:rPr>
              <a:t>I</a:t>
            </a:r>
            <a:r>
              <a:rPr sz="1700" b="1" spc="10" dirty="0">
                <a:solidFill>
                  <a:srgbClr val="3F3F3F"/>
                </a:solidFill>
                <a:latin typeface="Arial"/>
                <a:cs typeface="Arial"/>
              </a:rPr>
              <a:t>d</a:t>
            </a:r>
            <a:r>
              <a:rPr sz="1700" b="1" dirty="0">
                <a:solidFill>
                  <a:srgbClr val="3F3F3F"/>
                </a:solidFill>
                <a:latin typeface="Arial"/>
                <a:cs typeface="Arial"/>
              </a:rPr>
              <a:t>e</a:t>
            </a:r>
            <a:r>
              <a:rPr sz="1700" b="1" spc="5" dirty="0">
                <a:solidFill>
                  <a:srgbClr val="3F3F3F"/>
                </a:solidFill>
                <a:latin typeface="Arial"/>
                <a:cs typeface="Arial"/>
              </a:rPr>
              <a:t>nt</a:t>
            </a:r>
            <a:r>
              <a:rPr sz="1700" b="1" spc="-5" dirty="0">
                <a:solidFill>
                  <a:srgbClr val="3F3F3F"/>
                </a:solidFill>
                <a:latin typeface="Arial"/>
                <a:cs typeface="Arial"/>
              </a:rPr>
              <a:t>i</a:t>
            </a:r>
            <a:r>
              <a:rPr sz="1700" b="1" spc="5" dirty="0">
                <a:solidFill>
                  <a:srgbClr val="3F3F3F"/>
                </a:solidFill>
                <a:latin typeface="Arial"/>
                <a:cs typeface="Arial"/>
              </a:rPr>
              <a:t>f</a:t>
            </a:r>
            <a:r>
              <a:rPr sz="1700" b="1" dirty="0">
                <a:solidFill>
                  <a:srgbClr val="3F3F3F"/>
                </a:solidFill>
                <a:latin typeface="Arial"/>
                <a:cs typeface="Arial"/>
              </a:rPr>
              <a:t>yi</a:t>
            </a:r>
            <a:r>
              <a:rPr sz="1700" b="1" spc="10" dirty="0">
                <a:solidFill>
                  <a:srgbClr val="3F3F3F"/>
                </a:solidFill>
                <a:latin typeface="Arial"/>
                <a:cs typeface="Arial"/>
              </a:rPr>
              <a:t>ng</a:t>
            </a:r>
            <a:r>
              <a:rPr sz="1700" b="1" spc="30" dirty="0">
                <a:solidFill>
                  <a:srgbClr val="3F3F3F"/>
                </a:solidFill>
                <a:latin typeface="Arial"/>
                <a:cs typeface="Arial"/>
              </a:rPr>
              <a:t> </a:t>
            </a:r>
            <a:r>
              <a:rPr sz="1700" b="1" spc="10" dirty="0">
                <a:solidFill>
                  <a:srgbClr val="3F3F3F"/>
                </a:solidFill>
                <a:latin typeface="Arial"/>
                <a:cs typeface="Arial"/>
              </a:rPr>
              <a:t>h</a:t>
            </a:r>
            <a:r>
              <a:rPr sz="1700" b="1" dirty="0">
                <a:solidFill>
                  <a:srgbClr val="3F3F3F"/>
                </a:solidFill>
                <a:latin typeface="Arial"/>
                <a:cs typeface="Arial"/>
              </a:rPr>
              <a:t>a</a:t>
            </a:r>
            <a:r>
              <a:rPr sz="1700" b="1" spc="10" dirty="0">
                <a:solidFill>
                  <a:srgbClr val="3F3F3F"/>
                </a:solidFill>
                <a:latin typeface="Arial"/>
                <a:cs typeface="Arial"/>
              </a:rPr>
              <a:t>nd</a:t>
            </a:r>
            <a:r>
              <a:rPr sz="1700" b="1" spc="25" dirty="0">
                <a:solidFill>
                  <a:srgbClr val="3F3F3F"/>
                </a:solidFill>
                <a:latin typeface="Arial"/>
                <a:cs typeface="Arial"/>
              </a:rPr>
              <a:t>w</a:t>
            </a:r>
            <a:r>
              <a:rPr sz="1700" b="1" dirty="0">
                <a:solidFill>
                  <a:srgbClr val="3F3F3F"/>
                </a:solidFill>
                <a:latin typeface="Arial"/>
                <a:cs typeface="Arial"/>
              </a:rPr>
              <a:t>ri</a:t>
            </a:r>
            <a:r>
              <a:rPr sz="1700" b="1" spc="5" dirty="0">
                <a:solidFill>
                  <a:srgbClr val="3F3F3F"/>
                </a:solidFill>
                <a:latin typeface="Arial"/>
                <a:cs typeface="Arial"/>
              </a:rPr>
              <a:t>tt</a:t>
            </a:r>
            <a:r>
              <a:rPr sz="1700" b="1" dirty="0">
                <a:solidFill>
                  <a:srgbClr val="3F3F3F"/>
                </a:solidFill>
                <a:latin typeface="Arial"/>
                <a:cs typeface="Arial"/>
              </a:rPr>
              <a:t>e</a:t>
            </a:r>
            <a:r>
              <a:rPr sz="1700" b="1" spc="10" dirty="0">
                <a:solidFill>
                  <a:srgbClr val="3F3F3F"/>
                </a:solidFill>
                <a:latin typeface="Arial"/>
                <a:cs typeface="Arial"/>
              </a:rPr>
              <a:t>n</a:t>
            </a:r>
            <a:r>
              <a:rPr sz="1700" b="1" spc="-5" dirty="0">
                <a:solidFill>
                  <a:srgbClr val="3F3F3F"/>
                </a:solidFill>
                <a:latin typeface="Arial"/>
                <a:cs typeface="Arial"/>
              </a:rPr>
              <a:t> </a:t>
            </a:r>
            <a:r>
              <a:rPr sz="1700" b="1" dirty="0">
                <a:solidFill>
                  <a:srgbClr val="3F3F3F"/>
                </a:solidFill>
                <a:latin typeface="Arial"/>
                <a:cs typeface="Arial"/>
              </a:rPr>
              <a:t>c</a:t>
            </a:r>
            <a:r>
              <a:rPr sz="1700" b="1" spc="10" dirty="0">
                <a:solidFill>
                  <a:srgbClr val="3F3F3F"/>
                </a:solidFill>
                <a:latin typeface="Arial"/>
                <a:cs typeface="Arial"/>
              </a:rPr>
              <a:t>h</a:t>
            </a:r>
            <a:r>
              <a:rPr sz="1700" b="1" dirty="0">
                <a:solidFill>
                  <a:srgbClr val="3F3F3F"/>
                </a:solidFill>
                <a:latin typeface="Arial"/>
                <a:cs typeface="Arial"/>
              </a:rPr>
              <a:t>arac</a:t>
            </a:r>
            <a:r>
              <a:rPr sz="1700" b="1" spc="5" dirty="0">
                <a:solidFill>
                  <a:srgbClr val="3F3F3F"/>
                </a:solidFill>
                <a:latin typeface="Arial"/>
                <a:cs typeface="Arial"/>
              </a:rPr>
              <a:t>t</a:t>
            </a:r>
            <a:r>
              <a:rPr sz="1700" b="1" dirty="0">
                <a:solidFill>
                  <a:srgbClr val="3F3F3F"/>
                </a:solidFill>
                <a:latin typeface="Arial"/>
                <a:cs typeface="Arial"/>
              </a:rPr>
              <a:t>er</a:t>
            </a:r>
            <a:r>
              <a:rPr sz="1700" b="1" spc="5" dirty="0">
                <a:solidFill>
                  <a:srgbClr val="3F3F3F"/>
                </a:solidFill>
                <a:latin typeface="Arial"/>
                <a:cs typeface="Arial"/>
              </a:rPr>
              <a:t>s</a:t>
            </a:r>
            <a:endParaRPr sz="1700">
              <a:latin typeface="Arial"/>
              <a:cs typeface="Arial"/>
            </a:endParaRPr>
          </a:p>
          <a:p>
            <a:pPr marL="68580" indent="-47625">
              <a:lnSpc>
                <a:spcPct val="100000"/>
              </a:lnSpc>
              <a:spcBef>
                <a:spcPts val="35"/>
              </a:spcBef>
            </a:pPr>
            <a:r>
              <a:rPr sz="1700" spc="5" dirty="0">
                <a:solidFill>
                  <a:srgbClr val="3F3F3F"/>
                </a:solidFill>
                <a:latin typeface="Arial"/>
                <a:cs typeface="Arial"/>
              </a:rPr>
              <a:t>(“W</a:t>
            </a:r>
            <a:r>
              <a:rPr sz="1700" dirty="0">
                <a:solidFill>
                  <a:srgbClr val="3F3F3F"/>
                </a:solidFill>
                <a:latin typeface="Arial"/>
                <a:cs typeface="Arial"/>
              </a:rPr>
              <a:t>h</a:t>
            </a:r>
            <a:r>
              <a:rPr sz="1700" spc="5" dirty="0">
                <a:solidFill>
                  <a:srgbClr val="3F3F3F"/>
                </a:solidFill>
                <a:latin typeface="Arial"/>
                <a:cs typeface="Arial"/>
              </a:rPr>
              <a:t>ich</a:t>
            </a:r>
            <a:r>
              <a:rPr sz="1700" spc="15" dirty="0">
                <a:solidFill>
                  <a:srgbClr val="3F3F3F"/>
                </a:solidFill>
                <a:latin typeface="Arial"/>
                <a:cs typeface="Arial"/>
              </a:rPr>
              <a:t> </a:t>
            </a:r>
            <a:r>
              <a:rPr sz="1700" spc="5" dirty="0">
                <a:solidFill>
                  <a:srgbClr val="3F3F3F"/>
                </a:solidFill>
                <a:latin typeface="Arial"/>
                <a:cs typeface="Arial"/>
              </a:rPr>
              <a:t>c</a:t>
            </a:r>
            <a:r>
              <a:rPr sz="1700" dirty="0">
                <a:solidFill>
                  <a:srgbClr val="3F3F3F"/>
                </a:solidFill>
                <a:latin typeface="Arial"/>
                <a:cs typeface="Arial"/>
              </a:rPr>
              <a:t>ha</a:t>
            </a:r>
            <a:r>
              <a:rPr sz="1700" spc="5" dirty="0">
                <a:solidFill>
                  <a:srgbClr val="3F3F3F"/>
                </a:solidFill>
                <a:latin typeface="Arial"/>
                <a:cs typeface="Arial"/>
              </a:rPr>
              <a:t>r</a:t>
            </a:r>
            <a:r>
              <a:rPr sz="1700" dirty="0">
                <a:solidFill>
                  <a:srgbClr val="3F3F3F"/>
                </a:solidFill>
                <a:latin typeface="Arial"/>
                <a:cs typeface="Arial"/>
              </a:rPr>
              <a:t>a</a:t>
            </a:r>
            <a:r>
              <a:rPr sz="1700" spc="5" dirty="0">
                <a:solidFill>
                  <a:srgbClr val="3F3F3F"/>
                </a:solidFill>
                <a:latin typeface="Arial"/>
                <a:cs typeface="Arial"/>
              </a:rPr>
              <a:t>c</a:t>
            </a:r>
            <a:r>
              <a:rPr sz="1700" dirty="0">
                <a:solidFill>
                  <a:srgbClr val="3F3F3F"/>
                </a:solidFill>
                <a:latin typeface="Arial"/>
                <a:cs typeface="Arial"/>
              </a:rPr>
              <a:t>te</a:t>
            </a:r>
            <a:r>
              <a:rPr sz="1700" spc="5" dirty="0">
                <a:solidFill>
                  <a:srgbClr val="3F3F3F"/>
                </a:solidFill>
                <a:latin typeface="Arial"/>
                <a:cs typeface="Arial"/>
              </a:rPr>
              <a:t>r</a:t>
            </a:r>
            <a:r>
              <a:rPr sz="1700" spc="20" dirty="0">
                <a:solidFill>
                  <a:srgbClr val="3F3F3F"/>
                </a:solidFill>
                <a:latin typeface="Arial"/>
                <a:cs typeface="Arial"/>
              </a:rPr>
              <a:t> </a:t>
            </a:r>
            <a:r>
              <a:rPr sz="1700" spc="5" dirty="0">
                <a:solidFill>
                  <a:srgbClr val="3F3F3F"/>
                </a:solidFill>
                <a:latin typeface="Arial"/>
                <a:cs typeface="Arial"/>
              </a:rPr>
              <a:t>is </a:t>
            </a:r>
            <a:r>
              <a:rPr sz="1700" dirty="0">
                <a:solidFill>
                  <a:srgbClr val="3F3F3F"/>
                </a:solidFill>
                <a:latin typeface="Arial"/>
                <a:cs typeface="Arial"/>
              </a:rPr>
              <a:t>that</a:t>
            </a:r>
            <a:r>
              <a:rPr sz="1700" spc="15" dirty="0">
                <a:solidFill>
                  <a:srgbClr val="3F3F3F"/>
                </a:solidFill>
                <a:latin typeface="Arial"/>
                <a:cs typeface="Arial"/>
              </a:rPr>
              <a:t> </a:t>
            </a:r>
            <a:r>
              <a:rPr sz="1700" spc="5" dirty="0">
                <a:solidFill>
                  <a:srgbClr val="3F3F3F"/>
                </a:solidFill>
                <a:latin typeface="Arial"/>
                <a:cs typeface="Arial"/>
              </a:rPr>
              <a:t>s</a:t>
            </a:r>
            <a:r>
              <a:rPr sz="1700" dirty="0">
                <a:solidFill>
                  <a:srgbClr val="3F3F3F"/>
                </a:solidFill>
                <a:latin typeface="Arial"/>
                <a:cs typeface="Arial"/>
              </a:rPr>
              <a:t>uppo</a:t>
            </a:r>
            <a:r>
              <a:rPr sz="1700" spc="5" dirty="0">
                <a:solidFill>
                  <a:srgbClr val="3F3F3F"/>
                </a:solidFill>
                <a:latin typeface="Arial"/>
                <a:cs typeface="Arial"/>
              </a:rPr>
              <a:t>s</a:t>
            </a:r>
            <a:r>
              <a:rPr sz="1700" dirty="0">
                <a:solidFill>
                  <a:srgbClr val="3F3F3F"/>
                </a:solidFill>
                <a:latin typeface="Arial"/>
                <a:cs typeface="Arial"/>
              </a:rPr>
              <a:t>e</a:t>
            </a:r>
            <a:r>
              <a:rPr sz="1700" spc="5" dirty="0">
                <a:solidFill>
                  <a:srgbClr val="3F3F3F"/>
                </a:solidFill>
                <a:latin typeface="Arial"/>
                <a:cs typeface="Arial"/>
              </a:rPr>
              <a:t>d </a:t>
            </a:r>
            <a:r>
              <a:rPr sz="1700" spc="-5" dirty="0">
                <a:solidFill>
                  <a:srgbClr val="3F3F3F"/>
                </a:solidFill>
                <a:latin typeface="Arial"/>
                <a:cs typeface="Arial"/>
              </a:rPr>
              <a:t>t</a:t>
            </a:r>
            <a:r>
              <a:rPr sz="1700" spc="5" dirty="0">
                <a:solidFill>
                  <a:srgbClr val="3F3F3F"/>
                </a:solidFill>
                <a:latin typeface="Arial"/>
                <a:cs typeface="Arial"/>
              </a:rPr>
              <a:t>o</a:t>
            </a:r>
            <a:r>
              <a:rPr sz="1700" spc="15" dirty="0">
                <a:solidFill>
                  <a:srgbClr val="3F3F3F"/>
                </a:solidFill>
                <a:latin typeface="Arial"/>
                <a:cs typeface="Arial"/>
              </a:rPr>
              <a:t> </a:t>
            </a:r>
            <a:r>
              <a:rPr sz="1700" dirty="0">
                <a:solidFill>
                  <a:srgbClr val="3F3F3F"/>
                </a:solidFill>
                <a:latin typeface="Arial"/>
                <a:cs typeface="Arial"/>
              </a:rPr>
              <a:t>be?</a:t>
            </a:r>
            <a:r>
              <a:rPr sz="1700" spc="5" dirty="0">
                <a:solidFill>
                  <a:srgbClr val="3F3F3F"/>
                </a:solidFill>
                <a:latin typeface="Arial"/>
                <a:cs typeface="Arial"/>
              </a:rPr>
              <a:t>”)</a:t>
            </a:r>
            <a:endParaRPr sz="1700">
              <a:latin typeface="Arial"/>
              <a:cs typeface="Arial"/>
            </a:endParaRPr>
          </a:p>
          <a:p>
            <a:pPr marL="68580" marR="433070">
              <a:lnSpc>
                <a:spcPct val="101800"/>
              </a:lnSpc>
              <a:spcBef>
                <a:spcPts val="860"/>
              </a:spcBef>
            </a:pPr>
            <a:r>
              <a:rPr sz="1700" b="1" spc="-90" dirty="0">
                <a:solidFill>
                  <a:srgbClr val="3F3F3F"/>
                </a:solidFill>
                <a:latin typeface="Arial"/>
                <a:cs typeface="Arial"/>
              </a:rPr>
              <a:t>T</a:t>
            </a:r>
            <a:r>
              <a:rPr sz="1700" b="1" dirty="0">
                <a:solidFill>
                  <a:srgbClr val="3F3F3F"/>
                </a:solidFill>
                <a:latin typeface="Arial"/>
                <a:cs typeface="Arial"/>
              </a:rPr>
              <a:t>rai</a:t>
            </a:r>
            <a:r>
              <a:rPr sz="1700" b="1" spc="10" dirty="0">
                <a:solidFill>
                  <a:srgbClr val="3F3F3F"/>
                </a:solidFill>
                <a:latin typeface="Arial"/>
                <a:cs typeface="Arial"/>
              </a:rPr>
              <a:t>n</a:t>
            </a:r>
            <a:r>
              <a:rPr sz="1700" b="1" spc="-5" dirty="0">
                <a:solidFill>
                  <a:srgbClr val="3F3F3F"/>
                </a:solidFill>
                <a:latin typeface="Arial"/>
                <a:cs typeface="Arial"/>
              </a:rPr>
              <a:t>i</a:t>
            </a:r>
            <a:r>
              <a:rPr sz="1700" b="1" spc="10" dirty="0">
                <a:solidFill>
                  <a:srgbClr val="3F3F3F"/>
                </a:solidFill>
                <a:latin typeface="Arial"/>
                <a:cs typeface="Arial"/>
              </a:rPr>
              <a:t>ng</a:t>
            </a:r>
            <a:r>
              <a:rPr sz="1700" b="1" spc="15" dirty="0">
                <a:solidFill>
                  <a:srgbClr val="3F3F3F"/>
                </a:solidFill>
                <a:latin typeface="Arial"/>
                <a:cs typeface="Arial"/>
              </a:rPr>
              <a:t> </a:t>
            </a:r>
            <a:r>
              <a:rPr sz="1700" b="1" spc="5" dirty="0">
                <a:solidFill>
                  <a:srgbClr val="3F3F3F"/>
                </a:solidFill>
                <a:latin typeface="Arial"/>
                <a:cs typeface="Arial"/>
              </a:rPr>
              <a:t>a </a:t>
            </a:r>
            <a:r>
              <a:rPr sz="1700" b="1" dirty="0">
                <a:solidFill>
                  <a:srgbClr val="3F3F3F"/>
                </a:solidFill>
                <a:latin typeface="Arial"/>
                <a:cs typeface="Arial"/>
              </a:rPr>
              <a:t>r</a:t>
            </a:r>
            <a:r>
              <a:rPr sz="1700" b="1" spc="5" dirty="0">
                <a:solidFill>
                  <a:srgbClr val="3F3F3F"/>
                </a:solidFill>
                <a:latin typeface="Arial"/>
                <a:cs typeface="Arial"/>
              </a:rPr>
              <a:t>obot </a:t>
            </a:r>
            <a:r>
              <a:rPr sz="1700" b="1" spc="10" dirty="0">
                <a:solidFill>
                  <a:srgbClr val="3F3F3F"/>
                </a:solidFill>
                <a:latin typeface="Arial"/>
                <a:cs typeface="Arial"/>
              </a:rPr>
              <a:t>how</a:t>
            </a:r>
            <a:r>
              <a:rPr sz="1700" b="1" spc="15" dirty="0">
                <a:solidFill>
                  <a:srgbClr val="3F3F3F"/>
                </a:solidFill>
                <a:latin typeface="Arial"/>
                <a:cs typeface="Arial"/>
              </a:rPr>
              <a:t> </a:t>
            </a:r>
            <a:r>
              <a:rPr sz="1700" b="1" spc="5" dirty="0">
                <a:solidFill>
                  <a:srgbClr val="3F3F3F"/>
                </a:solidFill>
                <a:latin typeface="Arial"/>
                <a:cs typeface="Arial"/>
              </a:rPr>
              <a:t>to</a:t>
            </a:r>
            <a:r>
              <a:rPr sz="1700" b="1" spc="15" dirty="0">
                <a:solidFill>
                  <a:srgbClr val="3F3F3F"/>
                </a:solidFill>
                <a:latin typeface="Arial"/>
                <a:cs typeface="Arial"/>
              </a:rPr>
              <a:t> </a:t>
            </a:r>
            <a:r>
              <a:rPr sz="1700" b="1" spc="-5" dirty="0">
                <a:solidFill>
                  <a:srgbClr val="3F3F3F"/>
                </a:solidFill>
                <a:latin typeface="Arial"/>
                <a:cs typeface="Arial"/>
              </a:rPr>
              <a:t>j</a:t>
            </a:r>
            <a:r>
              <a:rPr sz="1700" b="1" spc="10" dirty="0">
                <a:solidFill>
                  <a:srgbClr val="3F3F3F"/>
                </a:solidFill>
                <a:latin typeface="Arial"/>
                <a:cs typeface="Arial"/>
              </a:rPr>
              <a:t>ugg</a:t>
            </a:r>
            <a:r>
              <a:rPr sz="1700" b="1" spc="-5" dirty="0">
                <a:solidFill>
                  <a:srgbClr val="3F3F3F"/>
                </a:solidFill>
                <a:latin typeface="Arial"/>
                <a:cs typeface="Arial"/>
              </a:rPr>
              <a:t>l</a:t>
            </a:r>
            <a:r>
              <a:rPr sz="1700" b="1" spc="5" dirty="0">
                <a:solidFill>
                  <a:srgbClr val="3F3F3F"/>
                </a:solidFill>
                <a:latin typeface="Arial"/>
                <a:cs typeface="Arial"/>
              </a:rPr>
              <a:t>e or</a:t>
            </a:r>
            <a:r>
              <a:rPr sz="1700" b="1" spc="15" dirty="0">
                <a:solidFill>
                  <a:srgbClr val="3F3F3F"/>
                </a:solidFill>
                <a:latin typeface="Arial"/>
                <a:cs typeface="Arial"/>
              </a:rPr>
              <a:t> </a:t>
            </a:r>
            <a:r>
              <a:rPr sz="1700" b="1" spc="5" dirty="0">
                <a:solidFill>
                  <a:srgbClr val="3F3F3F"/>
                </a:solidFill>
                <a:latin typeface="Arial"/>
                <a:cs typeface="Arial"/>
              </a:rPr>
              <a:t>f</a:t>
            </a:r>
            <a:r>
              <a:rPr sz="1700" b="1" spc="-5" dirty="0">
                <a:solidFill>
                  <a:srgbClr val="3F3F3F"/>
                </a:solidFill>
                <a:latin typeface="Arial"/>
                <a:cs typeface="Arial"/>
              </a:rPr>
              <a:t>l</a:t>
            </a:r>
            <a:r>
              <a:rPr sz="1700" b="1" spc="5" dirty="0">
                <a:solidFill>
                  <a:srgbClr val="3F3F3F"/>
                </a:solidFill>
                <a:latin typeface="Arial"/>
                <a:cs typeface="Arial"/>
              </a:rPr>
              <a:t>y</a:t>
            </a:r>
            <a:r>
              <a:rPr sz="1700" b="1" dirty="0">
                <a:solidFill>
                  <a:srgbClr val="3F3F3F"/>
                </a:solidFill>
                <a:latin typeface="Arial"/>
                <a:cs typeface="Arial"/>
              </a:rPr>
              <a:t> s</a:t>
            </a:r>
            <a:r>
              <a:rPr sz="1700" b="1" spc="5" dirty="0">
                <a:solidFill>
                  <a:srgbClr val="3F3F3F"/>
                </a:solidFill>
                <a:latin typeface="Arial"/>
                <a:cs typeface="Arial"/>
              </a:rPr>
              <a:t>tunt</a:t>
            </a:r>
            <a:r>
              <a:rPr sz="1700" b="1" spc="20" dirty="0">
                <a:solidFill>
                  <a:srgbClr val="3F3F3F"/>
                </a:solidFill>
                <a:latin typeface="Arial"/>
                <a:cs typeface="Arial"/>
              </a:rPr>
              <a:t> </a:t>
            </a:r>
            <a:r>
              <a:rPr sz="1700" b="1" spc="5" dirty="0">
                <a:solidFill>
                  <a:srgbClr val="3F3F3F"/>
                </a:solidFill>
                <a:latin typeface="Arial"/>
                <a:cs typeface="Arial"/>
              </a:rPr>
              <a:t>ma</a:t>
            </a:r>
            <a:r>
              <a:rPr sz="1700" b="1" spc="10" dirty="0">
                <a:solidFill>
                  <a:srgbClr val="3F3F3F"/>
                </a:solidFill>
                <a:latin typeface="Arial"/>
                <a:cs typeface="Arial"/>
              </a:rPr>
              <a:t>no</a:t>
            </a:r>
            <a:r>
              <a:rPr sz="1700" b="1" dirty="0">
                <a:solidFill>
                  <a:srgbClr val="3F3F3F"/>
                </a:solidFill>
                <a:latin typeface="Arial"/>
                <a:cs typeface="Arial"/>
              </a:rPr>
              <a:t>e</a:t>
            </a:r>
            <a:r>
              <a:rPr sz="1700" b="1" spc="10" dirty="0">
                <a:solidFill>
                  <a:srgbClr val="3F3F3F"/>
                </a:solidFill>
                <a:latin typeface="Arial"/>
                <a:cs typeface="Arial"/>
              </a:rPr>
              <a:t>u</a:t>
            </a:r>
            <a:r>
              <a:rPr sz="1700" b="1" spc="-20" dirty="0">
                <a:solidFill>
                  <a:srgbClr val="3F3F3F"/>
                </a:solidFill>
                <a:latin typeface="Arial"/>
                <a:cs typeface="Arial"/>
              </a:rPr>
              <a:t>v</a:t>
            </a:r>
            <a:r>
              <a:rPr sz="1700" b="1" dirty="0">
                <a:solidFill>
                  <a:srgbClr val="3F3F3F"/>
                </a:solidFill>
                <a:latin typeface="Arial"/>
                <a:cs typeface="Arial"/>
              </a:rPr>
              <a:t>re</a:t>
            </a:r>
            <a:r>
              <a:rPr sz="1700" b="1" spc="5" dirty="0">
                <a:solidFill>
                  <a:srgbClr val="3F3F3F"/>
                </a:solidFill>
                <a:latin typeface="Arial"/>
                <a:cs typeface="Arial"/>
              </a:rPr>
              <a:t>s</a:t>
            </a:r>
            <a:r>
              <a:rPr sz="1700" b="1" spc="15" dirty="0">
                <a:solidFill>
                  <a:srgbClr val="3F3F3F"/>
                </a:solidFill>
                <a:latin typeface="Arial"/>
                <a:cs typeface="Arial"/>
              </a:rPr>
              <a:t> </a:t>
            </a:r>
            <a:r>
              <a:rPr sz="1700" b="1" spc="-5" dirty="0">
                <a:solidFill>
                  <a:srgbClr val="3F3F3F"/>
                </a:solidFill>
                <a:latin typeface="Arial"/>
                <a:cs typeface="Arial"/>
              </a:rPr>
              <a:t>i</a:t>
            </a:r>
            <a:r>
              <a:rPr sz="1700" b="1" spc="10" dirty="0">
                <a:solidFill>
                  <a:srgbClr val="3F3F3F"/>
                </a:solidFill>
                <a:latin typeface="Arial"/>
                <a:cs typeface="Arial"/>
              </a:rPr>
              <a:t>n</a:t>
            </a:r>
            <a:r>
              <a:rPr sz="1700" b="1" spc="15" dirty="0">
                <a:solidFill>
                  <a:srgbClr val="3F3F3F"/>
                </a:solidFill>
                <a:latin typeface="Arial"/>
                <a:cs typeface="Arial"/>
              </a:rPr>
              <a:t> </a:t>
            </a:r>
            <a:r>
              <a:rPr sz="1700" b="1" spc="5" dirty="0">
                <a:solidFill>
                  <a:srgbClr val="3F3F3F"/>
                </a:solidFill>
                <a:latin typeface="Arial"/>
                <a:cs typeface="Arial"/>
              </a:rPr>
              <a:t>a </a:t>
            </a:r>
            <a:r>
              <a:rPr sz="1700" b="1" spc="10" dirty="0">
                <a:solidFill>
                  <a:srgbClr val="3F3F3F"/>
                </a:solidFill>
                <a:latin typeface="Arial"/>
                <a:cs typeface="Arial"/>
              </a:rPr>
              <a:t>h</a:t>
            </a:r>
            <a:r>
              <a:rPr sz="1700" b="1" dirty="0">
                <a:solidFill>
                  <a:srgbClr val="3F3F3F"/>
                </a:solidFill>
                <a:latin typeface="Arial"/>
                <a:cs typeface="Arial"/>
              </a:rPr>
              <a:t>elic</a:t>
            </a:r>
            <a:r>
              <a:rPr sz="1700" b="1" spc="5" dirty="0">
                <a:solidFill>
                  <a:srgbClr val="3F3F3F"/>
                </a:solidFill>
                <a:latin typeface="Arial"/>
                <a:cs typeface="Arial"/>
              </a:rPr>
              <a:t>opt</a:t>
            </a:r>
            <a:r>
              <a:rPr sz="1700" b="1" dirty="0">
                <a:solidFill>
                  <a:srgbClr val="3F3F3F"/>
                </a:solidFill>
                <a:latin typeface="Arial"/>
                <a:cs typeface="Arial"/>
              </a:rPr>
              <a:t>e</a:t>
            </a:r>
            <a:r>
              <a:rPr sz="1700" b="1" spc="5" dirty="0">
                <a:solidFill>
                  <a:srgbClr val="3F3F3F"/>
                </a:solidFill>
                <a:latin typeface="Arial"/>
                <a:cs typeface="Arial"/>
              </a:rPr>
              <a:t>r</a:t>
            </a:r>
            <a:endParaRPr sz="1700">
              <a:latin typeface="Arial"/>
              <a:cs typeface="Arial"/>
            </a:endParaRPr>
          </a:p>
        </p:txBody>
      </p:sp>
      <p:sp>
        <p:nvSpPr>
          <p:cNvPr id="29" name="object 13"/>
          <p:cNvSpPr/>
          <p:nvPr/>
        </p:nvSpPr>
        <p:spPr>
          <a:xfrm>
            <a:off x="6214871" y="1462164"/>
            <a:ext cx="1450975" cy="426720"/>
          </a:xfrm>
          <a:custGeom>
            <a:avLst/>
            <a:gdLst/>
            <a:ahLst/>
            <a:cxnLst/>
            <a:rect l="l" t="t" r="r" b="b"/>
            <a:pathLst>
              <a:path w="1450975" h="426719">
                <a:moveTo>
                  <a:pt x="0" y="0"/>
                </a:moveTo>
                <a:lnTo>
                  <a:pt x="0" y="426719"/>
                </a:lnTo>
                <a:lnTo>
                  <a:pt x="1450847" y="426719"/>
                </a:lnTo>
                <a:lnTo>
                  <a:pt x="1450847" y="0"/>
                </a:lnTo>
                <a:lnTo>
                  <a:pt x="0" y="0"/>
                </a:lnTo>
                <a:close/>
              </a:path>
            </a:pathLst>
          </a:custGeom>
          <a:solidFill>
            <a:srgbClr val="3274B1"/>
          </a:solidFill>
        </p:spPr>
        <p:txBody>
          <a:bodyPr wrap="square" lIns="0" tIns="0" rIns="0" bIns="0" rtlCol="0"/>
          <a:lstStyle/>
          <a:p>
            <a:endParaRPr/>
          </a:p>
        </p:txBody>
      </p:sp>
      <p:sp>
        <p:nvSpPr>
          <p:cNvPr id="30" name="object 14"/>
          <p:cNvSpPr/>
          <p:nvPr/>
        </p:nvSpPr>
        <p:spPr>
          <a:xfrm>
            <a:off x="6210299" y="1456069"/>
            <a:ext cx="1460500" cy="439420"/>
          </a:xfrm>
          <a:custGeom>
            <a:avLst/>
            <a:gdLst/>
            <a:ahLst/>
            <a:cxnLst/>
            <a:rect l="l" t="t" r="r" b="b"/>
            <a:pathLst>
              <a:path w="1460500" h="439419">
                <a:moveTo>
                  <a:pt x="1459991" y="438911"/>
                </a:moveTo>
                <a:lnTo>
                  <a:pt x="1459991" y="0"/>
                </a:lnTo>
                <a:lnTo>
                  <a:pt x="0" y="0"/>
                </a:lnTo>
                <a:lnTo>
                  <a:pt x="0" y="438911"/>
                </a:lnTo>
                <a:lnTo>
                  <a:pt x="4571" y="438911"/>
                </a:lnTo>
                <a:lnTo>
                  <a:pt x="4571" y="10667"/>
                </a:lnTo>
                <a:lnTo>
                  <a:pt x="10667" y="6095"/>
                </a:lnTo>
                <a:lnTo>
                  <a:pt x="10667" y="10667"/>
                </a:lnTo>
                <a:lnTo>
                  <a:pt x="1449323" y="10667"/>
                </a:lnTo>
                <a:lnTo>
                  <a:pt x="1449323" y="6095"/>
                </a:lnTo>
                <a:lnTo>
                  <a:pt x="1455419" y="10667"/>
                </a:lnTo>
                <a:lnTo>
                  <a:pt x="1455419" y="438911"/>
                </a:lnTo>
                <a:lnTo>
                  <a:pt x="1459991" y="438911"/>
                </a:lnTo>
                <a:close/>
              </a:path>
              <a:path w="1460500" h="439419">
                <a:moveTo>
                  <a:pt x="10667" y="10667"/>
                </a:moveTo>
                <a:lnTo>
                  <a:pt x="10667" y="6095"/>
                </a:lnTo>
                <a:lnTo>
                  <a:pt x="4571" y="10667"/>
                </a:lnTo>
                <a:lnTo>
                  <a:pt x="10667" y="10667"/>
                </a:lnTo>
                <a:close/>
              </a:path>
              <a:path w="1460500" h="439419">
                <a:moveTo>
                  <a:pt x="10667" y="428243"/>
                </a:moveTo>
                <a:lnTo>
                  <a:pt x="10667" y="10667"/>
                </a:lnTo>
                <a:lnTo>
                  <a:pt x="4571" y="10667"/>
                </a:lnTo>
                <a:lnTo>
                  <a:pt x="4571" y="428243"/>
                </a:lnTo>
                <a:lnTo>
                  <a:pt x="10667" y="428243"/>
                </a:lnTo>
                <a:close/>
              </a:path>
              <a:path w="1460500" h="439419">
                <a:moveTo>
                  <a:pt x="1455419" y="428243"/>
                </a:moveTo>
                <a:lnTo>
                  <a:pt x="4571" y="428243"/>
                </a:lnTo>
                <a:lnTo>
                  <a:pt x="10667" y="432815"/>
                </a:lnTo>
                <a:lnTo>
                  <a:pt x="10667" y="438911"/>
                </a:lnTo>
                <a:lnTo>
                  <a:pt x="1449323" y="438911"/>
                </a:lnTo>
                <a:lnTo>
                  <a:pt x="1449323" y="432815"/>
                </a:lnTo>
                <a:lnTo>
                  <a:pt x="1455419" y="428243"/>
                </a:lnTo>
                <a:close/>
              </a:path>
              <a:path w="1460500" h="439419">
                <a:moveTo>
                  <a:pt x="10667" y="438911"/>
                </a:moveTo>
                <a:lnTo>
                  <a:pt x="10667" y="432815"/>
                </a:lnTo>
                <a:lnTo>
                  <a:pt x="4571" y="428243"/>
                </a:lnTo>
                <a:lnTo>
                  <a:pt x="4571" y="438911"/>
                </a:lnTo>
                <a:lnTo>
                  <a:pt x="10667" y="438911"/>
                </a:lnTo>
                <a:close/>
              </a:path>
              <a:path w="1460500" h="439419">
                <a:moveTo>
                  <a:pt x="1455419" y="10667"/>
                </a:moveTo>
                <a:lnTo>
                  <a:pt x="1449323" y="6095"/>
                </a:lnTo>
                <a:lnTo>
                  <a:pt x="1449323" y="10667"/>
                </a:lnTo>
                <a:lnTo>
                  <a:pt x="1455419" y="10667"/>
                </a:lnTo>
                <a:close/>
              </a:path>
              <a:path w="1460500" h="439419">
                <a:moveTo>
                  <a:pt x="1455419" y="428243"/>
                </a:moveTo>
                <a:lnTo>
                  <a:pt x="1455419" y="10667"/>
                </a:lnTo>
                <a:lnTo>
                  <a:pt x="1449323" y="10667"/>
                </a:lnTo>
                <a:lnTo>
                  <a:pt x="1449323" y="428243"/>
                </a:lnTo>
                <a:lnTo>
                  <a:pt x="1455419" y="428243"/>
                </a:lnTo>
                <a:close/>
              </a:path>
              <a:path w="1460500" h="439419">
                <a:moveTo>
                  <a:pt x="1455419" y="438911"/>
                </a:moveTo>
                <a:lnTo>
                  <a:pt x="1455419" y="428243"/>
                </a:lnTo>
                <a:lnTo>
                  <a:pt x="1449323" y="432815"/>
                </a:lnTo>
                <a:lnTo>
                  <a:pt x="1449323" y="438911"/>
                </a:lnTo>
                <a:lnTo>
                  <a:pt x="1455419" y="438911"/>
                </a:lnTo>
                <a:close/>
              </a:path>
            </a:pathLst>
          </a:custGeom>
          <a:solidFill>
            <a:srgbClr val="FFFFFF"/>
          </a:solidFill>
        </p:spPr>
        <p:txBody>
          <a:bodyPr wrap="square" lIns="0" tIns="0" rIns="0" bIns="0" rtlCol="0"/>
          <a:lstStyle/>
          <a:p>
            <a:endParaRPr/>
          </a:p>
        </p:txBody>
      </p:sp>
      <p:sp>
        <p:nvSpPr>
          <p:cNvPr id="31" name="object 15"/>
          <p:cNvSpPr txBox="1"/>
          <p:nvPr/>
        </p:nvSpPr>
        <p:spPr>
          <a:xfrm>
            <a:off x="6484117" y="1491357"/>
            <a:ext cx="909319" cy="388620"/>
          </a:xfrm>
          <a:prstGeom prst="rect">
            <a:avLst/>
          </a:prstGeom>
        </p:spPr>
        <p:txBody>
          <a:bodyPr vert="horz" wrap="square" lIns="0" tIns="0" rIns="0" bIns="0" rtlCol="0">
            <a:spAutoFit/>
          </a:bodyPr>
          <a:lstStyle/>
          <a:p>
            <a:pPr marL="106680" marR="5080" indent="-94615">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 L</a:t>
            </a:r>
            <a:r>
              <a:rPr sz="1300" b="1" spc="-15" dirty="0">
                <a:solidFill>
                  <a:srgbClr val="FFFFFF"/>
                </a:solidFill>
                <a:latin typeface="Arial"/>
                <a:cs typeface="Arial"/>
              </a:rPr>
              <a:t>ear</a:t>
            </a:r>
            <a:r>
              <a:rPr sz="1300" b="1" spc="-10" dirty="0">
                <a:solidFill>
                  <a:srgbClr val="FFFFFF"/>
                </a:solidFill>
                <a:latin typeface="Arial"/>
                <a:cs typeface="Arial"/>
              </a:rPr>
              <a:t>ning</a:t>
            </a:r>
            <a:endParaRPr sz="1300">
              <a:latin typeface="Arial"/>
              <a:cs typeface="Arial"/>
            </a:endParaRPr>
          </a:p>
        </p:txBody>
      </p:sp>
      <p:sp>
        <p:nvSpPr>
          <p:cNvPr id="32" name="object 16"/>
          <p:cNvSpPr/>
          <p:nvPr/>
        </p:nvSpPr>
        <p:spPr>
          <a:xfrm>
            <a:off x="6214871" y="1888885"/>
            <a:ext cx="1450975" cy="4257040"/>
          </a:xfrm>
          <a:custGeom>
            <a:avLst/>
            <a:gdLst/>
            <a:ahLst/>
            <a:cxnLst/>
            <a:rect l="l" t="t" r="r" b="b"/>
            <a:pathLst>
              <a:path w="1450975" h="4257040">
                <a:moveTo>
                  <a:pt x="0" y="0"/>
                </a:moveTo>
                <a:lnTo>
                  <a:pt x="0" y="4256531"/>
                </a:lnTo>
                <a:lnTo>
                  <a:pt x="1450847" y="4256531"/>
                </a:lnTo>
                <a:lnTo>
                  <a:pt x="1450847" y="0"/>
                </a:lnTo>
                <a:lnTo>
                  <a:pt x="0" y="0"/>
                </a:lnTo>
                <a:close/>
              </a:path>
            </a:pathLst>
          </a:custGeom>
          <a:solidFill>
            <a:srgbClr val="CCDDEC"/>
          </a:solidFill>
        </p:spPr>
        <p:txBody>
          <a:bodyPr wrap="square" lIns="0" tIns="0" rIns="0" bIns="0" rtlCol="0"/>
          <a:lstStyle/>
          <a:p>
            <a:endParaRPr/>
          </a:p>
        </p:txBody>
      </p:sp>
      <p:sp>
        <p:nvSpPr>
          <p:cNvPr id="33" name="object 17"/>
          <p:cNvSpPr/>
          <p:nvPr/>
        </p:nvSpPr>
        <p:spPr>
          <a:xfrm>
            <a:off x="6210299" y="1884313"/>
            <a:ext cx="1460500" cy="4265930"/>
          </a:xfrm>
          <a:custGeom>
            <a:avLst/>
            <a:gdLst/>
            <a:ahLst/>
            <a:cxnLst/>
            <a:rect l="l" t="t" r="r" b="b"/>
            <a:pathLst>
              <a:path w="1460500" h="4265930">
                <a:moveTo>
                  <a:pt x="1459991" y="4265675"/>
                </a:moveTo>
                <a:lnTo>
                  <a:pt x="1459991" y="0"/>
                </a:lnTo>
                <a:lnTo>
                  <a:pt x="0" y="0"/>
                </a:lnTo>
                <a:lnTo>
                  <a:pt x="0" y="4265675"/>
                </a:lnTo>
                <a:lnTo>
                  <a:pt x="4571" y="4265675"/>
                </a:lnTo>
                <a:lnTo>
                  <a:pt x="4571" y="10667"/>
                </a:lnTo>
                <a:lnTo>
                  <a:pt x="10667" y="4571"/>
                </a:lnTo>
                <a:lnTo>
                  <a:pt x="10667" y="10667"/>
                </a:lnTo>
                <a:lnTo>
                  <a:pt x="1449323" y="10667"/>
                </a:lnTo>
                <a:lnTo>
                  <a:pt x="1449323" y="4571"/>
                </a:lnTo>
                <a:lnTo>
                  <a:pt x="1455419" y="10667"/>
                </a:lnTo>
                <a:lnTo>
                  <a:pt x="1455419" y="4265675"/>
                </a:lnTo>
                <a:lnTo>
                  <a:pt x="1459991" y="4265675"/>
                </a:lnTo>
                <a:close/>
              </a:path>
              <a:path w="1460500" h="4265930">
                <a:moveTo>
                  <a:pt x="10667" y="10667"/>
                </a:moveTo>
                <a:lnTo>
                  <a:pt x="10667" y="4571"/>
                </a:lnTo>
                <a:lnTo>
                  <a:pt x="4571" y="10667"/>
                </a:lnTo>
                <a:lnTo>
                  <a:pt x="10667" y="10667"/>
                </a:lnTo>
                <a:close/>
              </a:path>
              <a:path w="1460500" h="4265930">
                <a:moveTo>
                  <a:pt x="10667" y="4255007"/>
                </a:moveTo>
                <a:lnTo>
                  <a:pt x="10667" y="10667"/>
                </a:lnTo>
                <a:lnTo>
                  <a:pt x="4571" y="10667"/>
                </a:lnTo>
                <a:lnTo>
                  <a:pt x="4571" y="4255007"/>
                </a:lnTo>
                <a:lnTo>
                  <a:pt x="10667" y="4255007"/>
                </a:lnTo>
                <a:close/>
              </a:path>
              <a:path w="1460500" h="4265930">
                <a:moveTo>
                  <a:pt x="1455419" y="4255007"/>
                </a:moveTo>
                <a:lnTo>
                  <a:pt x="4571" y="4255007"/>
                </a:lnTo>
                <a:lnTo>
                  <a:pt x="10667" y="4261103"/>
                </a:lnTo>
                <a:lnTo>
                  <a:pt x="10667" y="4265675"/>
                </a:lnTo>
                <a:lnTo>
                  <a:pt x="1449323" y="4265675"/>
                </a:lnTo>
                <a:lnTo>
                  <a:pt x="1449323" y="4261103"/>
                </a:lnTo>
                <a:lnTo>
                  <a:pt x="1455419" y="4255007"/>
                </a:lnTo>
                <a:close/>
              </a:path>
              <a:path w="1460500" h="4265930">
                <a:moveTo>
                  <a:pt x="10667" y="4265675"/>
                </a:moveTo>
                <a:lnTo>
                  <a:pt x="10667" y="4261103"/>
                </a:lnTo>
                <a:lnTo>
                  <a:pt x="4571" y="4255007"/>
                </a:lnTo>
                <a:lnTo>
                  <a:pt x="4571" y="4265675"/>
                </a:lnTo>
                <a:lnTo>
                  <a:pt x="10667" y="4265675"/>
                </a:lnTo>
                <a:close/>
              </a:path>
              <a:path w="1460500" h="4265930">
                <a:moveTo>
                  <a:pt x="1455419" y="10667"/>
                </a:moveTo>
                <a:lnTo>
                  <a:pt x="1449323" y="4571"/>
                </a:lnTo>
                <a:lnTo>
                  <a:pt x="1449323" y="10667"/>
                </a:lnTo>
                <a:lnTo>
                  <a:pt x="1455419" y="10667"/>
                </a:lnTo>
                <a:close/>
              </a:path>
              <a:path w="1460500" h="4265930">
                <a:moveTo>
                  <a:pt x="1455419" y="4255007"/>
                </a:moveTo>
                <a:lnTo>
                  <a:pt x="1455419" y="10667"/>
                </a:lnTo>
                <a:lnTo>
                  <a:pt x="1449323" y="10667"/>
                </a:lnTo>
                <a:lnTo>
                  <a:pt x="1449323" y="4255007"/>
                </a:lnTo>
                <a:lnTo>
                  <a:pt x="1455419" y="4255007"/>
                </a:lnTo>
                <a:close/>
              </a:path>
              <a:path w="1460500" h="4265930">
                <a:moveTo>
                  <a:pt x="1455419" y="4265675"/>
                </a:moveTo>
                <a:lnTo>
                  <a:pt x="1455419" y="4255007"/>
                </a:lnTo>
                <a:lnTo>
                  <a:pt x="1449323" y="4261103"/>
                </a:lnTo>
                <a:lnTo>
                  <a:pt x="1449323" y="4265675"/>
                </a:lnTo>
                <a:lnTo>
                  <a:pt x="1455419" y="4265675"/>
                </a:lnTo>
                <a:close/>
              </a:path>
            </a:pathLst>
          </a:custGeom>
          <a:solidFill>
            <a:srgbClr val="FFFFFF"/>
          </a:solidFill>
        </p:spPr>
        <p:txBody>
          <a:bodyPr wrap="square" lIns="0" tIns="0" rIns="0" bIns="0" rtlCol="0"/>
          <a:lstStyle/>
          <a:p>
            <a:endParaRPr/>
          </a:p>
        </p:txBody>
      </p:sp>
      <p:sp>
        <p:nvSpPr>
          <p:cNvPr id="34" name="object 18"/>
          <p:cNvSpPr/>
          <p:nvPr/>
        </p:nvSpPr>
        <p:spPr>
          <a:xfrm>
            <a:off x="7894320" y="1462164"/>
            <a:ext cx="1449705" cy="426720"/>
          </a:xfrm>
          <a:custGeom>
            <a:avLst/>
            <a:gdLst/>
            <a:ahLst/>
            <a:cxnLst/>
            <a:rect l="l" t="t" r="r" b="b"/>
            <a:pathLst>
              <a:path w="1449704" h="426719">
                <a:moveTo>
                  <a:pt x="0" y="0"/>
                </a:moveTo>
                <a:lnTo>
                  <a:pt x="0" y="426719"/>
                </a:lnTo>
                <a:lnTo>
                  <a:pt x="1449323" y="426719"/>
                </a:lnTo>
                <a:lnTo>
                  <a:pt x="1449323" y="0"/>
                </a:lnTo>
                <a:lnTo>
                  <a:pt x="0" y="0"/>
                </a:lnTo>
                <a:close/>
              </a:path>
            </a:pathLst>
          </a:custGeom>
          <a:solidFill>
            <a:srgbClr val="3274B1"/>
          </a:solidFill>
        </p:spPr>
        <p:txBody>
          <a:bodyPr wrap="square" lIns="0" tIns="0" rIns="0" bIns="0" rtlCol="0"/>
          <a:lstStyle/>
          <a:p>
            <a:endParaRPr/>
          </a:p>
        </p:txBody>
      </p:sp>
      <p:sp>
        <p:nvSpPr>
          <p:cNvPr id="35" name="object 19"/>
          <p:cNvSpPr/>
          <p:nvPr/>
        </p:nvSpPr>
        <p:spPr>
          <a:xfrm>
            <a:off x="7888224" y="1456069"/>
            <a:ext cx="1460500" cy="439420"/>
          </a:xfrm>
          <a:custGeom>
            <a:avLst/>
            <a:gdLst/>
            <a:ahLst/>
            <a:cxnLst/>
            <a:rect l="l" t="t" r="r" b="b"/>
            <a:pathLst>
              <a:path w="1460500" h="439419">
                <a:moveTo>
                  <a:pt x="1459991" y="438911"/>
                </a:moveTo>
                <a:lnTo>
                  <a:pt x="1459991" y="0"/>
                </a:lnTo>
                <a:lnTo>
                  <a:pt x="0" y="0"/>
                </a:lnTo>
                <a:lnTo>
                  <a:pt x="0" y="438911"/>
                </a:lnTo>
                <a:lnTo>
                  <a:pt x="6095" y="438911"/>
                </a:lnTo>
                <a:lnTo>
                  <a:pt x="6095" y="10667"/>
                </a:lnTo>
                <a:lnTo>
                  <a:pt x="10667" y="6095"/>
                </a:lnTo>
                <a:lnTo>
                  <a:pt x="10667" y="10667"/>
                </a:lnTo>
                <a:lnTo>
                  <a:pt x="1450847" y="10667"/>
                </a:lnTo>
                <a:lnTo>
                  <a:pt x="1450847" y="6095"/>
                </a:lnTo>
                <a:lnTo>
                  <a:pt x="1455419" y="10667"/>
                </a:lnTo>
                <a:lnTo>
                  <a:pt x="1455419" y="438911"/>
                </a:lnTo>
                <a:lnTo>
                  <a:pt x="1459991" y="438911"/>
                </a:lnTo>
                <a:close/>
              </a:path>
              <a:path w="1460500" h="439419">
                <a:moveTo>
                  <a:pt x="10667" y="10667"/>
                </a:moveTo>
                <a:lnTo>
                  <a:pt x="10667" y="6095"/>
                </a:lnTo>
                <a:lnTo>
                  <a:pt x="6095" y="10667"/>
                </a:lnTo>
                <a:lnTo>
                  <a:pt x="10667" y="10667"/>
                </a:lnTo>
                <a:close/>
              </a:path>
              <a:path w="1460500" h="439419">
                <a:moveTo>
                  <a:pt x="10667" y="428243"/>
                </a:moveTo>
                <a:lnTo>
                  <a:pt x="10667" y="10667"/>
                </a:lnTo>
                <a:lnTo>
                  <a:pt x="6095" y="10667"/>
                </a:lnTo>
                <a:lnTo>
                  <a:pt x="6095" y="428243"/>
                </a:lnTo>
                <a:lnTo>
                  <a:pt x="10667" y="428243"/>
                </a:lnTo>
                <a:close/>
              </a:path>
              <a:path w="1460500" h="439419">
                <a:moveTo>
                  <a:pt x="1455419" y="428243"/>
                </a:moveTo>
                <a:lnTo>
                  <a:pt x="6095" y="428243"/>
                </a:lnTo>
                <a:lnTo>
                  <a:pt x="10667" y="432815"/>
                </a:lnTo>
                <a:lnTo>
                  <a:pt x="10667" y="438911"/>
                </a:lnTo>
                <a:lnTo>
                  <a:pt x="1450847" y="438911"/>
                </a:lnTo>
                <a:lnTo>
                  <a:pt x="1450847" y="432815"/>
                </a:lnTo>
                <a:lnTo>
                  <a:pt x="1455419" y="428243"/>
                </a:lnTo>
                <a:close/>
              </a:path>
              <a:path w="1460500" h="439419">
                <a:moveTo>
                  <a:pt x="10667" y="438911"/>
                </a:moveTo>
                <a:lnTo>
                  <a:pt x="10667" y="432815"/>
                </a:lnTo>
                <a:lnTo>
                  <a:pt x="6095" y="428243"/>
                </a:lnTo>
                <a:lnTo>
                  <a:pt x="6095" y="438911"/>
                </a:lnTo>
                <a:lnTo>
                  <a:pt x="10667" y="438911"/>
                </a:lnTo>
                <a:close/>
              </a:path>
              <a:path w="1460500" h="439419">
                <a:moveTo>
                  <a:pt x="1455419" y="10667"/>
                </a:moveTo>
                <a:lnTo>
                  <a:pt x="1450847" y="6095"/>
                </a:lnTo>
                <a:lnTo>
                  <a:pt x="1450847" y="10667"/>
                </a:lnTo>
                <a:lnTo>
                  <a:pt x="1455419" y="10667"/>
                </a:lnTo>
                <a:close/>
              </a:path>
              <a:path w="1460500" h="439419">
                <a:moveTo>
                  <a:pt x="1455419" y="428243"/>
                </a:moveTo>
                <a:lnTo>
                  <a:pt x="1455419" y="10667"/>
                </a:lnTo>
                <a:lnTo>
                  <a:pt x="1450847" y="10667"/>
                </a:lnTo>
                <a:lnTo>
                  <a:pt x="1450847" y="428243"/>
                </a:lnTo>
                <a:lnTo>
                  <a:pt x="1455419" y="428243"/>
                </a:lnTo>
                <a:close/>
              </a:path>
              <a:path w="1460500" h="439419">
                <a:moveTo>
                  <a:pt x="1455419" y="438911"/>
                </a:moveTo>
                <a:lnTo>
                  <a:pt x="1455419" y="428243"/>
                </a:lnTo>
                <a:lnTo>
                  <a:pt x="1450847" y="432815"/>
                </a:lnTo>
                <a:lnTo>
                  <a:pt x="1450847" y="438911"/>
                </a:lnTo>
                <a:lnTo>
                  <a:pt x="1455419" y="438911"/>
                </a:lnTo>
                <a:close/>
              </a:path>
            </a:pathLst>
          </a:custGeom>
          <a:solidFill>
            <a:srgbClr val="FFFFFF"/>
          </a:solidFill>
        </p:spPr>
        <p:txBody>
          <a:bodyPr wrap="square" lIns="0" tIns="0" rIns="0" bIns="0" rtlCol="0"/>
          <a:lstStyle/>
          <a:p>
            <a:endParaRPr/>
          </a:p>
        </p:txBody>
      </p:sp>
      <p:sp>
        <p:nvSpPr>
          <p:cNvPr id="36" name="object 20"/>
          <p:cNvSpPr txBox="1"/>
          <p:nvPr/>
        </p:nvSpPr>
        <p:spPr>
          <a:xfrm>
            <a:off x="8062981" y="1491357"/>
            <a:ext cx="1110615" cy="388620"/>
          </a:xfrm>
          <a:prstGeom prst="rect">
            <a:avLst/>
          </a:prstGeom>
        </p:spPr>
        <p:txBody>
          <a:bodyPr vert="horz" wrap="square" lIns="0" tIns="0" rIns="0" bIns="0" rtlCol="0">
            <a:spAutoFit/>
          </a:bodyPr>
          <a:lstStyle/>
          <a:p>
            <a:pPr marL="207645" marR="5080" indent="-195580">
              <a:lnSpc>
                <a:spcPct val="100000"/>
              </a:lnSpc>
            </a:pPr>
            <a:r>
              <a:rPr sz="1300" b="1" spc="-10" dirty="0">
                <a:solidFill>
                  <a:srgbClr val="FFFFFF"/>
                </a:solidFill>
                <a:latin typeface="Arial"/>
                <a:cs typeface="Arial"/>
              </a:rPr>
              <a:t>Un</a:t>
            </a: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 L</a:t>
            </a:r>
            <a:r>
              <a:rPr sz="1300" b="1" spc="-15" dirty="0">
                <a:solidFill>
                  <a:srgbClr val="FFFFFF"/>
                </a:solidFill>
                <a:latin typeface="Arial"/>
                <a:cs typeface="Arial"/>
              </a:rPr>
              <a:t>ear</a:t>
            </a:r>
            <a:r>
              <a:rPr sz="1300" b="1" spc="-10" dirty="0">
                <a:solidFill>
                  <a:srgbClr val="FFFFFF"/>
                </a:solidFill>
                <a:latin typeface="Arial"/>
                <a:cs typeface="Arial"/>
              </a:rPr>
              <a:t>ning</a:t>
            </a:r>
            <a:endParaRPr sz="1300">
              <a:latin typeface="Arial"/>
              <a:cs typeface="Arial"/>
            </a:endParaRPr>
          </a:p>
        </p:txBody>
      </p:sp>
      <p:sp>
        <p:nvSpPr>
          <p:cNvPr id="37" name="object 21"/>
          <p:cNvSpPr/>
          <p:nvPr/>
        </p:nvSpPr>
        <p:spPr>
          <a:xfrm>
            <a:off x="7894320" y="1888885"/>
            <a:ext cx="1449705" cy="4257040"/>
          </a:xfrm>
          <a:custGeom>
            <a:avLst/>
            <a:gdLst/>
            <a:ahLst/>
            <a:cxnLst/>
            <a:rect l="l" t="t" r="r" b="b"/>
            <a:pathLst>
              <a:path w="1449704" h="4257040">
                <a:moveTo>
                  <a:pt x="0" y="0"/>
                </a:moveTo>
                <a:lnTo>
                  <a:pt x="0" y="4256531"/>
                </a:lnTo>
                <a:lnTo>
                  <a:pt x="1449323" y="4256531"/>
                </a:lnTo>
                <a:lnTo>
                  <a:pt x="1449323" y="0"/>
                </a:lnTo>
                <a:lnTo>
                  <a:pt x="0" y="0"/>
                </a:lnTo>
                <a:close/>
              </a:path>
            </a:pathLst>
          </a:custGeom>
          <a:solidFill>
            <a:srgbClr val="CCDDEC"/>
          </a:solidFill>
        </p:spPr>
        <p:txBody>
          <a:bodyPr wrap="square" lIns="0" tIns="0" rIns="0" bIns="0" rtlCol="0"/>
          <a:lstStyle/>
          <a:p>
            <a:endParaRPr/>
          </a:p>
        </p:txBody>
      </p:sp>
      <p:sp>
        <p:nvSpPr>
          <p:cNvPr id="38" name="object 22"/>
          <p:cNvSpPr/>
          <p:nvPr/>
        </p:nvSpPr>
        <p:spPr>
          <a:xfrm>
            <a:off x="7888224" y="1884313"/>
            <a:ext cx="1460500" cy="4265930"/>
          </a:xfrm>
          <a:custGeom>
            <a:avLst/>
            <a:gdLst/>
            <a:ahLst/>
            <a:cxnLst/>
            <a:rect l="l" t="t" r="r" b="b"/>
            <a:pathLst>
              <a:path w="1460500" h="4265930">
                <a:moveTo>
                  <a:pt x="1459991" y="4265675"/>
                </a:moveTo>
                <a:lnTo>
                  <a:pt x="1459991" y="0"/>
                </a:lnTo>
                <a:lnTo>
                  <a:pt x="0" y="0"/>
                </a:lnTo>
                <a:lnTo>
                  <a:pt x="0" y="4265675"/>
                </a:lnTo>
                <a:lnTo>
                  <a:pt x="6095" y="4265675"/>
                </a:lnTo>
                <a:lnTo>
                  <a:pt x="6095" y="10667"/>
                </a:lnTo>
                <a:lnTo>
                  <a:pt x="10667" y="4571"/>
                </a:lnTo>
                <a:lnTo>
                  <a:pt x="10667" y="10667"/>
                </a:lnTo>
                <a:lnTo>
                  <a:pt x="1450847" y="10667"/>
                </a:lnTo>
                <a:lnTo>
                  <a:pt x="1450847" y="4571"/>
                </a:lnTo>
                <a:lnTo>
                  <a:pt x="1455419" y="10667"/>
                </a:lnTo>
                <a:lnTo>
                  <a:pt x="1455419" y="4265675"/>
                </a:lnTo>
                <a:lnTo>
                  <a:pt x="1459991" y="4265675"/>
                </a:lnTo>
                <a:close/>
              </a:path>
              <a:path w="1460500" h="4265930">
                <a:moveTo>
                  <a:pt x="10667" y="10667"/>
                </a:moveTo>
                <a:lnTo>
                  <a:pt x="10667" y="4571"/>
                </a:lnTo>
                <a:lnTo>
                  <a:pt x="6095" y="10667"/>
                </a:lnTo>
                <a:lnTo>
                  <a:pt x="10667" y="10667"/>
                </a:lnTo>
                <a:close/>
              </a:path>
              <a:path w="1460500" h="4265930">
                <a:moveTo>
                  <a:pt x="10667" y="4255007"/>
                </a:moveTo>
                <a:lnTo>
                  <a:pt x="10667" y="10667"/>
                </a:lnTo>
                <a:lnTo>
                  <a:pt x="6095" y="10667"/>
                </a:lnTo>
                <a:lnTo>
                  <a:pt x="6095" y="4255007"/>
                </a:lnTo>
                <a:lnTo>
                  <a:pt x="10667" y="4255007"/>
                </a:lnTo>
                <a:close/>
              </a:path>
              <a:path w="1460500" h="4265930">
                <a:moveTo>
                  <a:pt x="1455419" y="4255007"/>
                </a:moveTo>
                <a:lnTo>
                  <a:pt x="6095" y="4255007"/>
                </a:lnTo>
                <a:lnTo>
                  <a:pt x="10667" y="4261103"/>
                </a:lnTo>
                <a:lnTo>
                  <a:pt x="10667" y="4265675"/>
                </a:lnTo>
                <a:lnTo>
                  <a:pt x="1450847" y="4265675"/>
                </a:lnTo>
                <a:lnTo>
                  <a:pt x="1450847" y="4261103"/>
                </a:lnTo>
                <a:lnTo>
                  <a:pt x="1455419" y="4255007"/>
                </a:lnTo>
                <a:close/>
              </a:path>
              <a:path w="1460500" h="4265930">
                <a:moveTo>
                  <a:pt x="10667" y="4265675"/>
                </a:moveTo>
                <a:lnTo>
                  <a:pt x="10667" y="4261103"/>
                </a:lnTo>
                <a:lnTo>
                  <a:pt x="6095" y="4255007"/>
                </a:lnTo>
                <a:lnTo>
                  <a:pt x="6095" y="4265675"/>
                </a:lnTo>
                <a:lnTo>
                  <a:pt x="10667" y="4265675"/>
                </a:lnTo>
                <a:close/>
              </a:path>
              <a:path w="1460500" h="4265930">
                <a:moveTo>
                  <a:pt x="1455419" y="10667"/>
                </a:moveTo>
                <a:lnTo>
                  <a:pt x="1450847" y="4571"/>
                </a:lnTo>
                <a:lnTo>
                  <a:pt x="1450847" y="10667"/>
                </a:lnTo>
                <a:lnTo>
                  <a:pt x="1455419" y="10667"/>
                </a:lnTo>
                <a:close/>
              </a:path>
              <a:path w="1460500" h="4265930">
                <a:moveTo>
                  <a:pt x="1455419" y="4255007"/>
                </a:moveTo>
                <a:lnTo>
                  <a:pt x="1455419" y="10667"/>
                </a:lnTo>
                <a:lnTo>
                  <a:pt x="1450847" y="10667"/>
                </a:lnTo>
                <a:lnTo>
                  <a:pt x="1450847" y="4255007"/>
                </a:lnTo>
                <a:lnTo>
                  <a:pt x="1455419" y="4255007"/>
                </a:lnTo>
                <a:close/>
              </a:path>
              <a:path w="1460500" h="4265930">
                <a:moveTo>
                  <a:pt x="1455419" y="4265675"/>
                </a:moveTo>
                <a:lnTo>
                  <a:pt x="1455419" y="4255007"/>
                </a:lnTo>
                <a:lnTo>
                  <a:pt x="1450847" y="4261103"/>
                </a:lnTo>
                <a:lnTo>
                  <a:pt x="1450847" y="4265675"/>
                </a:lnTo>
                <a:lnTo>
                  <a:pt x="1455419" y="4265675"/>
                </a:lnTo>
                <a:close/>
              </a:path>
            </a:pathLst>
          </a:custGeom>
          <a:solidFill>
            <a:srgbClr val="FFFFFF"/>
          </a:solidFill>
        </p:spPr>
        <p:txBody>
          <a:bodyPr wrap="square" lIns="0" tIns="0" rIns="0" bIns="0" rtlCol="0"/>
          <a:lstStyle/>
          <a:p>
            <a:endParaRPr/>
          </a:p>
        </p:txBody>
      </p:sp>
      <p:sp>
        <p:nvSpPr>
          <p:cNvPr id="39" name="object 23"/>
          <p:cNvSpPr/>
          <p:nvPr/>
        </p:nvSpPr>
        <p:spPr>
          <a:xfrm>
            <a:off x="9572243" y="1462164"/>
            <a:ext cx="1449705" cy="426720"/>
          </a:xfrm>
          <a:custGeom>
            <a:avLst/>
            <a:gdLst/>
            <a:ahLst/>
            <a:cxnLst/>
            <a:rect l="l" t="t" r="r" b="b"/>
            <a:pathLst>
              <a:path w="1449704" h="426719">
                <a:moveTo>
                  <a:pt x="0" y="0"/>
                </a:moveTo>
                <a:lnTo>
                  <a:pt x="0" y="426719"/>
                </a:lnTo>
                <a:lnTo>
                  <a:pt x="1449323" y="426719"/>
                </a:lnTo>
                <a:lnTo>
                  <a:pt x="1449323" y="0"/>
                </a:lnTo>
                <a:lnTo>
                  <a:pt x="0" y="0"/>
                </a:lnTo>
                <a:close/>
              </a:path>
            </a:pathLst>
          </a:custGeom>
          <a:solidFill>
            <a:srgbClr val="3274B1"/>
          </a:solidFill>
        </p:spPr>
        <p:txBody>
          <a:bodyPr wrap="square" lIns="0" tIns="0" rIns="0" bIns="0" rtlCol="0"/>
          <a:lstStyle/>
          <a:p>
            <a:endParaRPr/>
          </a:p>
        </p:txBody>
      </p:sp>
      <p:sp>
        <p:nvSpPr>
          <p:cNvPr id="40" name="object 24"/>
          <p:cNvSpPr/>
          <p:nvPr/>
        </p:nvSpPr>
        <p:spPr>
          <a:xfrm>
            <a:off x="9567672" y="1456069"/>
            <a:ext cx="1460500" cy="439420"/>
          </a:xfrm>
          <a:custGeom>
            <a:avLst/>
            <a:gdLst/>
            <a:ahLst/>
            <a:cxnLst/>
            <a:rect l="l" t="t" r="r" b="b"/>
            <a:pathLst>
              <a:path w="1460500" h="439419">
                <a:moveTo>
                  <a:pt x="1459991" y="438911"/>
                </a:moveTo>
                <a:lnTo>
                  <a:pt x="1459991" y="0"/>
                </a:lnTo>
                <a:lnTo>
                  <a:pt x="0" y="0"/>
                </a:lnTo>
                <a:lnTo>
                  <a:pt x="0" y="438911"/>
                </a:lnTo>
                <a:lnTo>
                  <a:pt x="4571" y="438911"/>
                </a:lnTo>
                <a:lnTo>
                  <a:pt x="4571" y="10667"/>
                </a:lnTo>
                <a:lnTo>
                  <a:pt x="9143" y="6095"/>
                </a:lnTo>
                <a:lnTo>
                  <a:pt x="9143" y="10667"/>
                </a:lnTo>
                <a:lnTo>
                  <a:pt x="1449323" y="10667"/>
                </a:lnTo>
                <a:lnTo>
                  <a:pt x="1449323" y="6095"/>
                </a:lnTo>
                <a:lnTo>
                  <a:pt x="1453895" y="10667"/>
                </a:lnTo>
                <a:lnTo>
                  <a:pt x="1453895" y="438911"/>
                </a:lnTo>
                <a:lnTo>
                  <a:pt x="1459991" y="438911"/>
                </a:lnTo>
                <a:close/>
              </a:path>
              <a:path w="1460500" h="439419">
                <a:moveTo>
                  <a:pt x="9143" y="10667"/>
                </a:moveTo>
                <a:lnTo>
                  <a:pt x="9143" y="6095"/>
                </a:lnTo>
                <a:lnTo>
                  <a:pt x="4571" y="10667"/>
                </a:lnTo>
                <a:lnTo>
                  <a:pt x="9143" y="10667"/>
                </a:lnTo>
                <a:close/>
              </a:path>
              <a:path w="1460500" h="439419">
                <a:moveTo>
                  <a:pt x="9143" y="428243"/>
                </a:moveTo>
                <a:lnTo>
                  <a:pt x="9143" y="10667"/>
                </a:lnTo>
                <a:lnTo>
                  <a:pt x="4571" y="10667"/>
                </a:lnTo>
                <a:lnTo>
                  <a:pt x="4571" y="428243"/>
                </a:lnTo>
                <a:lnTo>
                  <a:pt x="9143" y="428243"/>
                </a:lnTo>
                <a:close/>
              </a:path>
              <a:path w="1460500" h="439419">
                <a:moveTo>
                  <a:pt x="1453895" y="428243"/>
                </a:moveTo>
                <a:lnTo>
                  <a:pt x="4571" y="428243"/>
                </a:lnTo>
                <a:lnTo>
                  <a:pt x="9143" y="432815"/>
                </a:lnTo>
                <a:lnTo>
                  <a:pt x="9143" y="438911"/>
                </a:lnTo>
                <a:lnTo>
                  <a:pt x="1449323" y="438911"/>
                </a:lnTo>
                <a:lnTo>
                  <a:pt x="1449323" y="432815"/>
                </a:lnTo>
                <a:lnTo>
                  <a:pt x="1453895" y="428243"/>
                </a:lnTo>
                <a:close/>
              </a:path>
              <a:path w="1460500" h="439419">
                <a:moveTo>
                  <a:pt x="9143" y="438911"/>
                </a:moveTo>
                <a:lnTo>
                  <a:pt x="9143" y="432815"/>
                </a:lnTo>
                <a:lnTo>
                  <a:pt x="4571" y="428243"/>
                </a:lnTo>
                <a:lnTo>
                  <a:pt x="4571" y="438911"/>
                </a:lnTo>
                <a:lnTo>
                  <a:pt x="9143" y="438911"/>
                </a:lnTo>
                <a:close/>
              </a:path>
              <a:path w="1460500" h="439419">
                <a:moveTo>
                  <a:pt x="1453895" y="10667"/>
                </a:moveTo>
                <a:lnTo>
                  <a:pt x="1449323" y="6095"/>
                </a:lnTo>
                <a:lnTo>
                  <a:pt x="1449323" y="10667"/>
                </a:lnTo>
                <a:lnTo>
                  <a:pt x="1453895" y="10667"/>
                </a:lnTo>
                <a:close/>
              </a:path>
              <a:path w="1460500" h="439419">
                <a:moveTo>
                  <a:pt x="1453895" y="428243"/>
                </a:moveTo>
                <a:lnTo>
                  <a:pt x="1453895" y="10667"/>
                </a:lnTo>
                <a:lnTo>
                  <a:pt x="1449323" y="10667"/>
                </a:lnTo>
                <a:lnTo>
                  <a:pt x="1449323" y="428243"/>
                </a:lnTo>
                <a:lnTo>
                  <a:pt x="1453895" y="428243"/>
                </a:lnTo>
                <a:close/>
              </a:path>
              <a:path w="1460500" h="439419">
                <a:moveTo>
                  <a:pt x="1453895" y="438911"/>
                </a:moveTo>
                <a:lnTo>
                  <a:pt x="1453895" y="428243"/>
                </a:lnTo>
                <a:lnTo>
                  <a:pt x="1449323" y="432815"/>
                </a:lnTo>
                <a:lnTo>
                  <a:pt x="1449323" y="438911"/>
                </a:lnTo>
                <a:lnTo>
                  <a:pt x="1453895" y="438911"/>
                </a:lnTo>
                <a:close/>
              </a:path>
            </a:pathLst>
          </a:custGeom>
          <a:solidFill>
            <a:srgbClr val="FFFFFF"/>
          </a:solidFill>
        </p:spPr>
        <p:txBody>
          <a:bodyPr wrap="square" lIns="0" tIns="0" rIns="0" bIns="0" rtlCol="0"/>
          <a:lstStyle/>
          <a:p>
            <a:endParaRPr/>
          </a:p>
        </p:txBody>
      </p:sp>
      <p:sp>
        <p:nvSpPr>
          <p:cNvPr id="41" name="object 25"/>
          <p:cNvSpPr txBox="1"/>
          <p:nvPr/>
        </p:nvSpPr>
        <p:spPr>
          <a:xfrm>
            <a:off x="9707376" y="1491357"/>
            <a:ext cx="1177925" cy="388620"/>
          </a:xfrm>
          <a:prstGeom prst="rect">
            <a:avLst/>
          </a:prstGeom>
        </p:spPr>
        <p:txBody>
          <a:bodyPr vert="horz" wrap="square" lIns="0" tIns="0" rIns="0" bIns="0" rtlCol="0">
            <a:spAutoFit/>
          </a:bodyPr>
          <a:lstStyle/>
          <a:p>
            <a:pPr marL="240665" marR="5080" indent="-228600">
              <a:lnSpc>
                <a:spcPct val="100000"/>
              </a:lnSpc>
            </a:pPr>
            <a:r>
              <a:rPr sz="1300" b="1" spc="-10" dirty="0">
                <a:solidFill>
                  <a:srgbClr val="FFFFFF"/>
                </a:solidFill>
                <a:latin typeface="Arial"/>
                <a:cs typeface="Arial"/>
              </a:rPr>
              <a:t>R</a:t>
            </a:r>
            <a:r>
              <a:rPr sz="1300" b="1" spc="-15" dirty="0">
                <a:solidFill>
                  <a:srgbClr val="FFFFFF"/>
                </a:solidFill>
                <a:latin typeface="Arial"/>
                <a:cs typeface="Arial"/>
              </a:rPr>
              <a:t>ei</a:t>
            </a:r>
            <a:r>
              <a:rPr sz="1300" b="1" spc="-10" dirty="0">
                <a:solidFill>
                  <a:srgbClr val="FFFFFF"/>
                </a:solidFill>
                <a:latin typeface="Arial"/>
                <a:cs typeface="Arial"/>
              </a:rPr>
              <a:t>nfo</a:t>
            </a:r>
            <a:r>
              <a:rPr sz="1300" b="1" spc="-15" dirty="0">
                <a:solidFill>
                  <a:srgbClr val="FFFFFF"/>
                </a:solidFill>
                <a:latin typeface="Arial"/>
                <a:cs typeface="Arial"/>
              </a:rPr>
              <a:t>rceme</a:t>
            </a:r>
            <a:r>
              <a:rPr sz="1300" b="1" spc="-10" dirty="0">
                <a:solidFill>
                  <a:srgbClr val="FFFFFF"/>
                </a:solidFill>
                <a:latin typeface="Arial"/>
                <a:cs typeface="Arial"/>
              </a:rPr>
              <a:t>nt L</a:t>
            </a:r>
            <a:r>
              <a:rPr sz="1300" b="1" spc="-15" dirty="0">
                <a:solidFill>
                  <a:srgbClr val="FFFFFF"/>
                </a:solidFill>
                <a:latin typeface="Arial"/>
                <a:cs typeface="Arial"/>
              </a:rPr>
              <a:t>ear</a:t>
            </a:r>
            <a:r>
              <a:rPr sz="1300" b="1" spc="-10" dirty="0">
                <a:solidFill>
                  <a:srgbClr val="FFFFFF"/>
                </a:solidFill>
                <a:latin typeface="Arial"/>
                <a:cs typeface="Arial"/>
              </a:rPr>
              <a:t>ning</a:t>
            </a:r>
            <a:endParaRPr sz="1300">
              <a:latin typeface="Arial"/>
              <a:cs typeface="Arial"/>
            </a:endParaRPr>
          </a:p>
        </p:txBody>
      </p:sp>
      <p:sp>
        <p:nvSpPr>
          <p:cNvPr id="42" name="object 26"/>
          <p:cNvSpPr/>
          <p:nvPr/>
        </p:nvSpPr>
        <p:spPr>
          <a:xfrm>
            <a:off x="9572243" y="1888885"/>
            <a:ext cx="1449705" cy="4257040"/>
          </a:xfrm>
          <a:custGeom>
            <a:avLst/>
            <a:gdLst/>
            <a:ahLst/>
            <a:cxnLst/>
            <a:rect l="l" t="t" r="r" b="b"/>
            <a:pathLst>
              <a:path w="1449704" h="4257040">
                <a:moveTo>
                  <a:pt x="0" y="0"/>
                </a:moveTo>
                <a:lnTo>
                  <a:pt x="0" y="4256531"/>
                </a:lnTo>
                <a:lnTo>
                  <a:pt x="1449323" y="4256531"/>
                </a:lnTo>
                <a:lnTo>
                  <a:pt x="1449323" y="0"/>
                </a:lnTo>
                <a:lnTo>
                  <a:pt x="0" y="0"/>
                </a:lnTo>
                <a:close/>
              </a:path>
            </a:pathLst>
          </a:custGeom>
          <a:solidFill>
            <a:srgbClr val="CCDDEC"/>
          </a:solidFill>
        </p:spPr>
        <p:txBody>
          <a:bodyPr wrap="square" lIns="0" tIns="0" rIns="0" bIns="0" rtlCol="0"/>
          <a:lstStyle/>
          <a:p>
            <a:endParaRPr/>
          </a:p>
        </p:txBody>
      </p:sp>
      <p:sp>
        <p:nvSpPr>
          <p:cNvPr id="43" name="object 27"/>
          <p:cNvSpPr/>
          <p:nvPr/>
        </p:nvSpPr>
        <p:spPr>
          <a:xfrm>
            <a:off x="9567672" y="1884313"/>
            <a:ext cx="1460500" cy="4265930"/>
          </a:xfrm>
          <a:custGeom>
            <a:avLst/>
            <a:gdLst/>
            <a:ahLst/>
            <a:cxnLst/>
            <a:rect l="l" t="t" r="r" b="b"/>
            <a:pathLst>
              <a:path w="1460500" h="4265930">
                <a:moveTo>
                  <a:pt x="1459991" y="4265675"/>
                </a:moveTo>
                <a:lnTo>
                  <a:pt x="1459991" y="0"/>
                </a:lnTo>
                <a:lnTo>
                  <a:pt x="0" y="0"/>
                </a:lnTo>
                <a:lnTo>
                  <a:pt x="0" y="4265675"/>
                </a:lnTo>
                <a:lnTo>
                  <a:pt x="4571" y="4265675"/>
                </a:lnTo>
                <a:lnTo>
                  <a:pt x="4571" y="10667"/>
                </a:lnTo>
                <a:lnTo>
                  <a:pt x="9143" y="4571"/>
                </a:lnTo>
                <a:lnTo>
                  <a:pt x="9143" y="10667"/>
                </a:lnTo>
                <a:lnTo>
                  <a:pt x="1449323" y="10667"/>
                </a:lnTo>
                <a:lnTo>
                  <a:pt x="1449323" y="4571"/>
                </a:lnTo>
                <a:lnTo>
                  <a:pt x="1453895" y="10667"/>
                </a:lnTo>
                <a:lnTo>
                  <a:pt x="1453895" y="4265675"/>
                </a:lnTo>
                <a:lnTo>
                  <a:pt x="1459991" y="4265675"/>
                </a:lnTo>
                <a:close/>
              </a:path>
              <a:path w="1460500" h="4265930">
                <a:moveTo>
                  <a:pt x="9143" y="10667"/>
                </a:moveTo>
                <a:lnTo>
                  <a:pt x="9143" y="4571"/>
                </a:lnTo>
                <a:lnTo>
                  <a:pt x="4571" y="10667"/>
                </a:lnTo>
                <a:lnTo>
                  <a:pt x="9143" y="10667"/>
                </a:lnTo>
                <a:close/>
              </a:path>
              <a:path w="1460500" h="4265930">
                <a:moveTo>
                  <a:pt x="9143" y="4255007"/>
                </a:moveTo>
                <a:lnTo>
                  <a:pt x="9143" y="10667"/>
                </a:lnTo>
                <a:lnTo>
                  <a:pt x="4571" y="10667"/>
                </a:lnTo>
                <a:lnTo>
                  <a:pt x="4571" y="4255007"/>
                </a:lnTo>
                <a:lnTo>
                  <a:pt x="9143" y="4255007"/>
                </a:lnTo>
                <a:close/>
              </a:path>
              <a:path w="1460500" h="4265930">
                <a:moveTo>
                  <a:pt x="1453895" y="4255007"/>
                </a:moveTo>
                <a:lnTo>
                  <a:pt x="4571" y="4255007"/>
                </a:lnTo>
                <a:lnTo>
                  <a:pt x="9143" y="4261103"/>
                </a:lnTo>
                <a:lnTo>
                  <a:pt x="9143" y="4265675"/>
                </a:lnTo>
                <a:lnTo>
                  <a:pt x="1449323" y="4265675"/>
                </a:lnTo>
                <a:lnTo>
                  <a:pt x="1449323" y="4261103"/>
                </a:lnTo>
                <a:lnTo>
                  <a:pt x="1453895" y="4255007"/>
                </a:lnTo>
                <a:close/>
              </a:path>
              <a:path w="1460500" h="4265930">
                <a:moveTo>
                  <a:pt x="9143" y="4265675"/>
                </a:moveTo>
                <a:lnTo>
                  <a:pt x="9143" y="4261103"/>
                </a:lnTo>
                <a:lnTo>
                  <a:pt x="4571" y="4255007"/>
                </a:lnTo>
                <a:lnTo>
                  <a:pt x="4571" y="4265675"/>
                </a:lnTo>
                <a:lnTo>
                  <a:pt x="9143" y="4265675"/>
                </a:lnTo>
                <a:close/>
              </a:path>
              <a:path w="1460500" h="4265930">
                <a:moveTo>
                  <a:pt x="1453895" y="10667"/>
                </a:moveTo>
                <a:lnTo>
                  <a:pt x="1449323" y="4571"/>
                </a:lnTo>
                <a:lnTo>
                  <a:pt x="1449323" y="10667"/>
                </a:lnTo>
                <a:lnTo>
                  <a:pt x="1453895" y="10667"/>
                </a:lnTo>
                <a:close/>
              </a:path>
              <a:path w="1460500" h="4265930">
                <a:moveTo>
                  <a:pt x="1453895" y="4255007"/>
                </a:moveTo>
                <a:lnTo>
                  <a:pt x="1453895" y="10667"/>
                </a:lnTo>
                <a:lnTo>
                  <a:pt x="1449323" y="10667"/>
                </a:lnTo>
                <a:lnTo>
                  <a:pt x="1449323" y="4255007"/>
                </a:lnTo>
                <a:lnTo>
                  <a:pt x="1453895" y="4255007"/>
                </a:lnTo>
                <a:close/>
              </a:path>
              <a:path w="1460500" h="4265930">
                <a:moveTo>
                  <a:pt x="1453895" y="4265675"/>
                </a:moveTo>
                <a:lnTo>
                  <a:pt x="1453895" y="4255007"/>
                </a:lnTo>
                <a:lnTo>
                  <a:pt x="1449323" y="4261103"/>
                </a:lnTo>
                <a:lnTo>
                  <a:pt x="1449323" y="4265675"/>
                </a:lnTo>
                <a:lnTo>
                  <a:pt x="1453895" y="4265675"/>
                </a:lnTo>
                <a:close/>
              </a:path>
            </a:pathLst>
          </a:custGeom>
          <a:solidFill>
            <a:srgbClr val="FFFFFF"/>
          </a:solidFill>
        </p:spPr>
        <p:txBody>
          <a:bodyPr wrap="square" lIns="0" tIns="0" rIns="0" bIns="0" rtlCol="0"/>
          <a:lstStyle/>
          <a:p>
            <a:endParaRPr/>
          </a:p>
        </p:txBody>
      </p:sp>
      <p:sp>
        <p:nvSpPr>
          <p:cNvPr id="44" name="object 28"/>
          <p:cNvSpPr/>
          <p:nvPr/>
        </p:nvSpPr>
        <p:spPr>
          <a:xfrm>
            <a:off x="6175248" y="4310521"/>
            <a:ext cx="1517904" cy="1042416"/>
          </a:xfrm>
          <a:prstGeom prst="rect">
            <a:avLst/>
          </a:prstGeom>
          <a:blipFill>
            <a:blip r:embed="rId10" cstate="print"/>
            <a:stretch>
              <a:fillRect/>
            </a:stretch>
          </a:blipFill>
        </p:spPr>
        <p:txBody>
          <a:bodyPr wrap="square" lIns="0" tIns="0" rIns="0" bIns="0" rtlCol="0"/>
          <a:lstStyle/>
          <a:p>
            <a:endParaRPr/>
          </a:p>
        </p:txBody>
      </p:sp>
      <p:sp>
        <p:nvSpPr>
          <p:cNvPr id="45" name="object 29"/>
          <p:cNvSpPr/>
          <p:nvPr/>
        </p:nvSpPr>
        <p:spPr>
          <a:xfrm>
            <a:off x="7853172" y="4310521"/>
            <a:ext cx="1517904" cy="1042416"/>
          </a:xfrm>
          <a:prstGeom prst="rect">
            <a:avLst/>
          </a:prstGeom>
          <a:blipFill>
            <a:blip r:embed="rId11" cstate="print"/>
            <a:stretch>
              <a:fillRect/>
            </a:stretch>
          </a:blipFill>
        </p:spPr>
        <p:txBody>
          <a:bodyPr wrap="square" lIns="0" tIns="0" rIns="0" bIns="0" rtlCol="0"/>
          <a:lstStyle/>
          <a:p>
            <a:endParaRPr/>
          </a:p>
        </p:txBody>
      </p:sp>
      <p:sp>
        <p:nvSpPr>
          <p:cNvPr id="46" name="object 30"/>
          <p:cNvSpPr/>
          <p:nvPr/>
        </p:nvSpPr>
        <p:spPr>
          <a:xfrm>
            <a:off x="9531096" y="4310521"/>
            <a:ext cx="1517904" cy="1042416"/>
          </a:xfrm>
          <a:prstGeom prst="rect">
            <a:avLst/>
          </a:prstGeom>
          <a:blipFill>
            <a:blip r:embed="rId1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761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2000" kern="0" spc="-5" dirty="0">
                <a:solidFill>
                  <a:prstClr val="black"/>
                </a:solidFill>
                <a:latin typeface="Georgia" panose="02040502050405020303" pitchFamily="18" charset="0"/>
              </a:rPr>
              <a:t>I</a:t>
            </a:r>
            <a:r>
              <a:rPr lang="en-US" sz="2000" kern="0" dirty="0">
                <a:solidFill>
                  <a:prstClr val="black"/>
                </a:solidFill>
                <a:latin typeface="Georgia" panose="02040502050405020303" pitchFamily="18" charset="0"/>
              </a:rPr>
              <a:t>n</a:t>
            </a:r>
            <a:r>
              <a:rPr lang="en-US" sz="2000" kern="0" spc="-10"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our f</a:t>
            </a:r>
            <a:r>
              <a:rPr lang="en-US" sz="2000" kern="0" spc="-5" dirty="0">
                <a:solidFill>
                  <a:prstClr val="black"/>
                </a:solidFill>
                <a:latin typeface="Georgia" panose="02040502050405020303" pitchFamily="18" charset="0"/>
              </a:rPr>
              <a:t>ram</a:t>
            </a:r>
            <a:r>
              <a:rPr lang="en-US" sz="2000" kern="0" spc="-15" dirty="0">
                <a:solidFill>
                  <a:prstClr val="black"/>
                </a:solidFill>
                <a:latin typeface="Georgia" panose="02040502050405020303" pitchFamily="18" charset="0"/>
              </a:rPr>
              <a:t>e</a:t>
            </a:r>
            <a:r>
              <a:rPr lang="en-US" sz="2000" kern="0" spc="35" dirty="0">
                <a:solidFill>
                  <a:prstClr val="black"/>
                </a:solidFill>
                <a:latin typeface="Georgia" panose="02040502050405020303" pitchFamily="18" charset="0"/>
              </a:rPr>
              <a:t>w</a:t>
            </a:r>
            <a:r>
              <a:rPr lang="en-US" sz="2000" kern="0" dirty="0">
                <a:solidFill>
                  <a:prstClr val="black"/>
                </a:solidFill>
                <a:latin typeface="Georgia" panose="02040502050405020303" pitchFamily="18" charset="0"/>
              </a:rPr>
              <a:t>o</a:t>
            </a:r>
            <a:r>
              <a:rPr lang="en-US" sz="2000" kern="0" spc="-5" dirty="0">
                <a:solidFill>
                  <a:prstClr val="black"/>
                </a:solidFill>
                <a:latin typeface="Georgia" panose="02040502050405020303" pitchFamily="18" charset="0"/>
              </a:rPr>
              <a:t>rk</a:t>
            </a:r>
            <a:r>
              <a:rPr lang="en-US" sz="2000" kern="0" dirty="0">
                <a:solidFill>
                  <a:prstClr val="black"/>
                </a:solidFill>
                <a:latin typeface="Georgia" panose="02040502050405020303" pitchFamily="18" charset="0"/>
              </a:rPr>
              <a:t>,</a:t>
            </a:r>
            <a:r>
              <a:rPr lang="en-US" sz="2000" kern="0" spc="-50" dirty="0">
                <a:solidFill>
                  <a:prstClr val="black"/>
                </a:solidFill>
                <a:latin typeface="Georgia" panose="02040502050405020303" pitchFamily="18" charset="0"/>
              </a:rPr>
              <a:t> </a:t>
            </a:r>
            <a:r>
              <a:rPr lang="en-US" sz="2000" kern="0" spc="35" dirty="0">
                <a:solidFill>
                  <a:prstClr val="black"/>
                </a:solidFill>
                <a:latin typeface="Georgia" panose="02040502050405020303" pitchFamily="18" charset="0"/>
              </a:rPr>
              <a:t>w</a:t>
            </a:r>
            <a:r>
              <a:rPr lang="en-US" sz="2000" kern="0" dirty="0">
                <a:solidFill>
                  <a:prstClr val="black"/>
                </a:solidFill>
                <a:latin typeface="Georgia" panose="02040502050405020303" pitchFamily="18" charset="0"/>
              </a:rPr>
              <a:t>e</a:t>
            </a:r>
            <a:r>
              <a:rPr lang="en-US" sz="2000" kern="0" spc="-50"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h</a:t>
            </a:r>
            <a:r>
              <a:rPr lang="en-US" sz="2000" kern="0" spc="-5" dirty="0">
                <a:solidFill>
                  <a:prstClr val="black"/>
                </a:solidFill>
                <a:latin typeface="Georgia" panose="02040502050405020303" pitchFamily="18" charset="0"/>
              </a:rPr>
              <a:t>av</a:t>
            </a:r>
            <a:r>
              <a:rPr lang="en-US" sz="2000" kern="0" dirty="0">
                <a:solidFill>
                  <a:prstClr val="black"/>
                </a:solidFill>
                <a:latin typeface="Georgia" panose="02040502050405020303" pitchFamily="18" charset="0"/>
              </a:rPr>
              <a:t>e n</a:t>
            </a:r>
            <a:r>
              <a:rPr lang="en-US" sz="2000" kern="0" spc="-15" dirty="0">
                <a:solidFill>
                  <a:prstClr val="black"/>
                </a:solidFill>
                <a:latin typeface="Georgia" panose="02040502050405020303" pitchFamily="18" charset="0"/>
              </a:rPr>
              <a:t>o</a:t>
            </a:r>
            <a:r>
              <a:rPr lang="en-US" sz="2000" kern="0" dirty="0">
                <a:solidFill>
                  <a:prstClr val="black"/>
                </a:solidFill>
                <a:latin typeface="Georgia" panose="02040502050405020303" pitchFamily="18" charset="0"/>
              </a:rPr>
              <a:t>w</a:t>
            </a:r>
            <a:r>
              <a:rPr lang="en-US" sz="2000" kern="0" spc="10" dirty="0">
                <a:solidFill>
                  <a:prstClr val="black"/>
                </a:solidFill>
                <a:latin typeface="Georgia" panose="02040502050405020303" pitchFamily="18" charset="0"/>
              </a:rPr>
              <a:t> </a:t>
            </a:r>
            <a:r>
              <a:rPr lang="en-US" sz="2000" kern="0" spc="-5" dirty="0">
                <a:solidFill>
                  <a:prstClr val="black"/>
                </a:solidFill>
                <a:latin typeface="Georgia" panose="02040502050405020303" pitchFamily="18" charset="0"/>
              </a:rPr>
              <a:t>c</a:t>
            </a:r>
            <a:r>
              <a:rPr lang="en-US" sz="2000" kern="0" dirty="0">
                <a:solidFill>
                  <a:prstClr val="black"/>
                </a:solidFill>
                <a:latin typeface="Georgia" panose="02040502050405020303" pitchFamily="18" charset="0"/>
              </a:rPr>
              <a:t>o</a:t>
            </a:r>
            <a:r>
              <a:rPr lang="en-US" sz="2000" kern="0" spc="-5" dirty="0">
                <a:solidFill>
                  <a:prstClr val="black"/>
                </a:solidFill>
                <a:latin typeface="Georgia" panose="02040502050405020303" pitchFamily="18" charset="0"/>
              </a:rPr>
              <a:t>vere</a:t>
            </a:r>
            <a:r>
              <a:rPr lang="en-US" sz="2000" kern="0" dirty="0">
                <a:solidFill>
                  <a:prstClr val="black"/>
                </a:solidFill>
                <a:latin typeface="Georgia" panose="02040502050405020303" pitchFamily="18" charset="0"/>
              </a:rPr>
              <a:t>d the 3</a:t>
            </a:r>
            <a:r>
              <a:rPr lang="en-US" sz="2000" kern="0" spc="-15"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g</a:t>
            </a:r>
            <a:r>
              <a:rPr lang="en-US" sz="2000" kern="0" spc="-5" dirty="0">
                <a:solidFill>
                  <a:prstClr val="black"/>
                </a:solidFill>
                <a:latin typeface="Georgia" panose="02040502050405020303" pitchFamily="18" charset="0"/>
              </a:rPr>
              <a:t>e</a:t>
            </a:r>
            <a:r>
              <a:rPr lang="en-US" sz="2000" kern="0" dirty="0">
                <a:solidFill>
                  <a:prstClr val="black"/>
                </a:solidFill>
                <a:latin typeface="Georgia" panose="02040502050405020303" pitchFamily="18" charset="0"/>
              </a:rPr>
              <a:t>n</a:t>
            </a:r>
            <a:r>
              <a:rPr lang="en-US" sz="2000" kern="0" spc="-5" dirty="0">
                <a:solidFill>
                  <a:prstClr val="black"/>
                </a:solidFill>
                <a:latin typeface="Georgia" panose="02040502050405020303" pitchFamily="18" charset="0"/>
              </a:rPr>
              <a:t>era</a:t>
            </a:r>
            <a:r>
              <a:rPr lang="en-US" sz="2000" kern="0" dirty="0">
                <a:solidFill>
                  <a:prstClr val="black"/>
                </a:solidFill>
                <a:latin typeface="Georgia" panose="02040502050405020303" pitchFamily="18" charset="0"/>
              </a:rPr>
              <a:t>l t</a:t>
            </a:r>
            <a:r>
              <a:rPr lang="en-US" sz="2000" kern="0" spc="-25" dirty="0">
                <a:solidFill>
                  <a:prstClr val="black"/>
                </a:solidFill>
                <a:latin typeface="Georgia" panose="02040502050405020303" pitchFamily="18" charset="0"/>
              </a:rPr>
              <a:t>y</a:t>
            </a:r>
            <a:r>
              <a:rPr lang="en-US" sz="2000" kern="0" dirty="0">
                <a:solidFill>
                  <a:prstClr val="black"/>
                </a:solidFill>
                <a:latin typeface="Georgia" panose="02040502050405020303" pitchFamily="18" charset="0"/>
              </a:rPr>
              <a:t>p</a:t>
            </a:r>
            <a:r>
              <a:rPr lang="en-US" sz="2000" kern="0" spc="-5" dirty="0">
                <a:solidFill>
                  <a:prstClr val="black"/>
                </a:solidFill>
                <a:latin typeface="Georgia" panose="02040502050405020303" pitchFamily="18" charset="0"/>
              </a:rPr>
              <a:t>e</a:t>
            </a:r>
            <a:r>
              <a:rPr lang="en-US" sz="2000" kern="0" dirty="0">
                <a:solidFill>
                  <a:prstClr val="black"/>
                </a:solidFill>
                <a:latin typeface="Georgia" panose="02040502050405020303" pitchFamily="18" charset="0"/>
              </a:rPr>
              <a:t>s</a:t>
            </a:r>
            <a:r>
              <a:rPr lang="en-US" sz="2000" kern="0" spc="25"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of</a:t>
            </a:r>
            <a:r>
              <a:rPr lang="en-US" sz="2000" kern="0" spc="-10"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(M</a:t>
            </a:r>
            <a:r>
              <a:rPr lang="en-US" sz="2000" kern="0" spc="-5" dirty="0">
                <a:solidFill>
                  <a:prstClr val="black"/>
                </a:solidFill>
                <a:latin typeface="Georgia" panose="02040502050405020303" pitchFamily="18" charset="0"/>
              </a:rPr>
              <a:t>ac</a:t>
            </a:r>
            <a:r>
              <a:rPr lang="en-US" sz="2000" kern="0" dirty="0">
                <a:solidFill>
                  <a:prstClr val="black"/>
                </a:solidFill>
                <a:latin typeface="Georgia" panose="02040502050405020303" pitchFamily="18" charset="0"/>
              </a:rPr>
              <a:t>h</a:t>
            </a:r>
            <a:r>
              <a:rPr lang="en-US" sz="2000" kern="0" spc="-5" dirty="0">
                <a:solidFill>
                  <a:prstClr val="black"/>
                </a:solidFill>
                <a:latin typeface="Georgia" panose="02040502050405020303" pitchFamily="18" charset="0"/>
              </a:rPr>
              <a:t>i</a:t>
            </a:r>
            <a:r>
              <a:rPr lang="en-US" sz="2000" kern="0" dirty="0">
                <a:solidFill>
                  <a:prstClr val="black"/>
                </a:solidFill>
                <a:latin typeface="Georgia" panose="02040502050405020303" pitchFamily="18" charset="0"/>
              </a:rPr>
              <a:t>n</a:t>
            </a:r>
            <a:r>
              <a:rPr lang="en-US" sz="2000" kern="0" spc="-5" dirty="0">
                <a:solidFill>
                  <a:prstClr val="black"/>
                </a:solidFill>
                <a:latin typeface="Georgia" panose="02040502050405020303" pitchFamily="18" charset="0"/>
              </a:rPr>
              <a:t>e</a:t>
            </a:r>
            <a:r>
              <a:rPr lang="en-US" sz="2000" kern="0" dirty="0">
                <a:solidFill>
                  <a:prstClr val="black"/>
                </a:solidFill>
                <a:latin typeface="Georgia" panose="02040502050405020303" pitchFamily="18" charset="0"/>
              </a:rPr>
              <a:t>) </a:t>
            </a:r>
            <a:r>
              <a:rPr lang="en-US" sz="2000" kern="0" spc="-5" dirty="0">
                <a:solidFill>
                  <a:prstClr val="black"/>
                </a:solidFill>
                <a:latin typeface="Georgia" panose="02040502050405020303" pitchFamily="18" charset="0"/>
              </a:rPr>
              <a:t>lear</a:t>
            </a:r>
            <a:r>
              <a:rPr lang="en-US" sz="2000" kern="0" dirty="0">
                <a:solidFill>
                  <a:prstClr val="black"/>
                </a:solidFill>
                <a:latin typeface="Georgia" panose="02040502050405020303" pitchFamily="18" charset="0"/>
              </a:rPr>
              <a:t>n</a:t>
            </a:r>
            <a:r>
              <a:rPr lang="en-US" sz="2000" kern="0" spc="-5" dirty="0">
                <a:solidFill>
                  <a:prstClr val="black"/>
                </a:solidFill>
                <a:latin typeface="Georgia" panose="02040502050405020303" pitchFamily="18" charset="0"/>
              </a:rPr>
              <a:t>i</a:t>
            </a:r>
            <a:r>
              <a:rPr lang="en-US" sz="2000" kern="0" dirty="0">
                <a:solidFill>
                  <a:prstClr val="black"/>
                </a:solidFill>
                <a:latin typeface="Georgia" panose="02040502050405020303" pitchFamily="18" charset="0"/>
              </a:rPr>
              <a:t>ng</a:t>
            </a:r>
            <a:r>
              <a:rPr lang="en-US" sz="2000" kern="0" spc="-10" dirty="0">
                <a:solidFill>
                  <a:prstClr val="black"/>
                </a:solidFill>
                <a:latin typeface="Georgia" panose="02040502050405020303" pitchFamily="18" charset="0"/>
              </a:rPr>
              <a:t> </a:t>
            </a:r>
            <a:r>
              <a:rPr lang="en-US" sz="2000" kern="0" spc="-5" dirty="0">
                <a:solidFill>
                  <a:prstClr val="black"/>
                </a:solidFill>
                <a:latin typeface="Georgia" panose="02040502050405020303" pitchFamily="18" charset="0"/>
              </a:rPr>
              <a:t>a</a:t>
            </a:r>
            <a:r>
              <a:rPr lang="en-US" sz="2000" kern="0" dirty="0">
                <a:solidFill>
                  <a:prstClr val="black"/>
                </a:solidFill>
                <a:latin typeface="Georgia" panose="02040502050405020303" pitchFamily="18" charset="0"/>
              </a:rPr>
              <a:t>nd </a:t>
            </a:r>
            <a:r>
              <a:rPr lang="en-US" sz="2000" kern="0" spc="-5" dirty="0">
                <a:solidFill>
                  <a:prstClr val="black"/>
                </a:solidFill>
                <a:latin typeface="Georgia" panose="02040502050405020303" pitchFamily="18" charset="0"/>
              </a:rPr>
              <a:t>ca</a:t>
            </a:r>
            <a:r>
              <a:rPr lang="en-US" sz="2000" kern="0" dirty="0">
                <a:solidFill>
                  <a:prstClr val="black"/>
                </a:solidFill>
                <a:latin typeface="Georgia" panose="02040502050405020303" pitchFamily="18" charset="0"/>
              </a:rPr>
              <a:t>n n</a:t>
            </a:r>
            <a:r>
              <a:rPr lang="en-US" sz="2000" kern="0" spc="-15" dirty="0">
                <a:solidFill>
                  <a:prstClr val="black"/>
                </a:solidFill>
                <a:latin typeface="Georgia" panose="02040502050405020303" pitchFamily="18" charset="0"/>
              </a:rPr>
              <a:t>o</a:t>
            </a:r>
            <a:r>
              <a:rPr lang="en-US" sz="2000" kern="0" dirty="0">
                <a:solidFill>
                  <a:prstClr val="black"/>
                </a:solidFill>
                <a:latin typeface="Georgia" panose="02040502050405020303" pitchFamily="18" charset="0"/>
              </a:rPr>
              <a:t>w</a:t>
            </a:r>
            <a:r>
              <a:rPr lang="en-US" sz="2000" kern="0" spc="10" dirty="0">
                <a:solidFill>
                  <a:prstClr val="black"/>
                </a:solidFill>
                <a:latin typeface="Georgia" panose="02040502050405020303" pitchFamily="18" charset="0"/>
              </a:rPr>
              <a:t> </a:t>
            </a:r>
            <a:r>
              <a:rPr lang="en-US" sz="2000" kern="0" spc="-5" dirty="0">
                <a:solidFill>
                  <a:prstClr val="black"/>
                </a:solidFill>
                <a:latin typeface="Georgia" panose="02040502050405020303" pitchFamily="18" charset="0"/>
              </a:rPr>
              <a:t>m</a:t>
            </a:r>
            <a:r>
              <a:rPr lang="en-US" sz="2000" kern="0" dirty="0">
                <a:solidFill>
                  <a:prstClr val="black"/>
                </a:solidFill>
                <a:latin typeface="Georgia" panose="02040502050405020303" pitchFamily="18" charset="0"/>
              </a:rPr>
              <a:t>o</a:t>
            </a:r>
            <a:r>
              <a:rPr lang="en-US" sz="2000" kern="0" spc="-5" dirty="0">
                <a:solidFill>
                  <a:prstClr val="black"/>
                </a:solidFill>
                <a:latin typeface="Georgia" panose="02040502050405020303" pitchFamily="18" charset="0"/>
              </a:rPr>
              <a:t>v</a:t>
            </a:r>
            <a:r>
              <a:rPr lang="en-US" sz="2000" kern="0" dirty="0">
                <a:solidFill>
                  <a:prstClr val="black"/>
                </a:solidFill>
                <a:latin typeface="Georgia" panose="02040502050405020303" pitchFamily="18" charset="0"/>
              </a:rPr>
              <a:t>e on to</a:t>
            </a:r>
            <a:r>
              <a:rPr lang="en-US" sz="2000" kern="0" spc="-10"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the </a:t>
            </a:r>
            <a:r>
              <a:rPr lang="en-US" sz="2000" kern="0" spc="-5" dirty="0">
                <a:solidFill>
                  <a:prstClr val="black"/>
                </a:solidFill>
                <a:latin typeface="Georgia" panose="02040502050405020303" pitchFamily="18" charset="0"/>
              </a:rPr>
              <a:t>m</a:t>
            </a:r>
            <a:r>
              <a:rPr lang="en-US" sz="2000" kern="0" dirty="0">
                <a:solidFill>
                  <a:prstClr val="black"/>
                </a:solidFill>
                <a:latin typeface="Georgia" panose="02040502050405020303" pitchFamily="18" charset="0"/>
              </a:rPr>
              <a:t>o</a:t>
            </a:r>
            <a:r>
              <a:rPr lang="en-US" sz="2000" kern="0" spc="-5" dirty="0">
                <a:solidFill>
                  <a:prstClr val="black"/>
                </a:solidFill>
                <a:latin typeface="Georgia" panose="02040502050405020303" pitchFamily="18" charset="0"/>
              </a:rPr>
              <a:t>s</a:t>
            </a:r>
            <a:r>
              <a:rPr lang="en-US" sz="2000" kern="0" dirty="0">
                <a:solidFill>
                  <a:prstClr val="black"/>
                </a:solidFill>
                <a:latin typeface="Georgia" panose="02040502050405020303" pitchFamily="18" charset="0"/>
              </a:rPr>
              <a:t>t</a:t>
            </a:r>
            <a:r>
              <a:rPr lang="en-US" sz="2000" kern="0" spc="-10" dirty="0">
                <a:solidFill>
                  <a:prstClr val="black"/>
                </a:solidFill>
                <a:latin typeface="Georgia" panose="02040502050405020303" pitchFamily="18" charset="0"/>
              </a:rPr>
              <a:t> </a:t>
            </a:r>
            <a:r>
              <a:rPr lang="en-US" sz="2000" kern="0" spc="-5" dirty="0">
                <a:solidFill>
                  <a:prstClr val="black"/>
                </a:solidFill>
                <a:latin typeface="Georgia" panose="02040502050405020303" pitchFamily="18" charset="0"/>
              </a:rPr>
              <a:t>c</a:t>
            </a:r>
            <a:r>
              <a:rPr lang="en-US" sz="2000" kern="0" dirty="0">
                <a:solidFill>
                  <a:prstClr val="black"/>
                </a:solidFill>
                <a:latin typeface="Georgia" panose="02040502050405020303" pitchFamily="18" charset="0"/>
              </a:rPr>
              <a:t>o</a:t>
            </a:r>
            <a:r>
              <a:rPr lang="en-US" sz="2000" kern="0" spc="-5" dirty="0">
                <a:solidFill>
                  <a:prstClr val="black"/>
                </a:solidFill>
                <a:latin typeface="Georgia" panose="02040502050405020303" pitchFamily="18" charset="0"/>
              </a:rPr>
              <a:t>mm</a:t>
            </a:r>
            <a:r>
              <a:rPr lang="en-US" sz="2000" kern="0" dirty="0">
                <a:solidFill>
                  <a:prstClr val="black"/>
                </a:solidFill>
                <a:latin typeface="Georgia" panose="02040502050405020303" pitchFamily="18" charset="0"/>
              </a:rPr>
              <a:t>on t</a:t>
            </a:r>
            <a:r>
              <a:rPr lang="en-US" sz="2000" kern="0" spc="-25" dirty="0">
                <a:solidFill>
                  <a:prstClr val="black"/>
                </a:solidFill>
                <a:latin typeface="Georgia" panose="02040502050405020303" pitchFamily="18" charset="0"/>
              </a:rPr>
              <a:t>y</a:t>
            </a:r>
            <a:r>
              <a:rPr lang="en-US" sz="2000" kern="0" dirty="0">
                <a:solidFill>
                  <a:prstClr val="black"/>
                </a:solidFill>
                <a:latin typeface="Georgia" panose="02040502050405020303" pitchFamily="18" charset="0"/>
              </a:rPr>
              <a:t>p</a:t>
            </a:r>
            <a:r>
              <a:rPr lang="en-US" sz="2000" kern="0" spc="-5" dirty="0">
                <a:solidFill>
                  <a:prstClr val="black"/>
                </a:solidFill>
                <a:latin typeface="Georgia" panose="02040502050405020303" pitchFamily="18" charset="0"/>
              </a:rPr>
              <a:t>e</a:t>
            </a:r>
            <a:r>
              <a:rPr lang="en-US" sz="2000" kern="0" dirty="0">
                <a:solidFill>
                  <a:prstClr val="black"/>
                </a:solidFill>
                <a:latin typeface="Georgia" panose="02040502050405020303" pitchFamily="18" charset="0"/>
              </a:rPr>
              <a:t>s</a:t>
            </a:r>
            <a:r>
              <a:rPr lang="en-US" sz="2000" kern="0" spc="10" dirty="0">
                <a:solidFill>
                  <a:prstClr val="black"/>
                </a:solidFill>
                <a:latin typeface="Georgia" panose="02040502050405020303" pitchFamily="18" charset="0"/>
              </a:rPr>
              <a:t> </a:t>
            </a:r>
            <a:r>
              <a:rPr lang="en-US" sz="2000" kern="0" dirty="0">
                <a:solidFill>
                  <a:prstClr val="black"/>
                </a:solidFill>
                <a:latin typeface="Georgia" panose="02040502050405020303" pitchFamily="18" charset="0"/>
              </a:rPr>
              <a:t>of p</a:t>
            </a:r>
            <a:r>
              <a:rPr lang="en-US" sz="2000" kern="0" spc="-5" dirty="0">
                <a:solidFill>
                  <a:prstClr val="black"/>
                </a:solidFill>
                <a:latin typeface="Georgia" panose="02040502050405020303" pitchFamily="18" charset="0"/>
              </a:rPr>
              <a:t>r</a:t>
            </a:r>
            <a:r>
              <a:rPr lang="en-US" sz="2000" kern="0" dirty="0">
                <a:solidFill>
                  <a:prstClr val="black"/>
                </a:solidFill>
                <a:latin typeface="Georgia" panose="02040502050405020303" pitchFamily="18" charset="0"/>
              </a:rPr>
              <a:t>ob</a:t>
            </a:r>
            <a:r>
              <a:rPr lang="en-US" sz="2000" kern="0" spc="-5" dirty="0">
                <a:solidFill>
                  <a:prstClr val="black"/>
                </a:solidFill>
                <a:latin typeface="Georgia" panose="02040502050405020303" pitchFamily="18" charset="0"/>
              </a:rPr>
              <a:t>lem</a:t>
            </a:r>
            <a:r>
              <a:rPr lang="en-US" sz="2000" kern="0" dirty="0">
                <a:solidFill>
                  <a:prstClr val="black"/>
                </a:solidFill>
                <a:latin typeface="Georgia" panose="02040502050405020303" pitchFamily="18" charset="0"/>
              </a:rPr>
              <a:t>s</a:t>
            </a:r>
            <a:endParaRPr kumimoji="0" lang="en-US" sz="20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 framework for this talk</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object 2"/>
          <p:cNvSpPr txBox="1"/>
          <p:nvPr/>
        </p:nvSpPr>
        <p:spPr>
          <a:xfrm>
            <a:off x="4334491"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21" name="object 3"/>
          <p:cNvSpPr txBox="1"/>
          <p:nvPr/>
        </p:nvSpPr>
        <p:spPr>
          <a:xfrm>
            <a:off x="3645644" y="3590702"/>
            <a:ext cx="1066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L</a:t>
            </a:r>
            <a:endParaRPr sz="1300">
              <a:latin typeface="Arial"/>
              <a:cs typeface="Arial"/>
            </a:endParaRPr>
          </a:p>
        </p:txBody>
      </p:sp>
      <p:sp>
        <p:nvSpPr>
          <p:cNvPr id="22" name="object 4"/>
          <p:cNvSpPr txBox="1"/>
          <p:nvPr/>
        </p:nvSpPr>
        <p:spPr>
          <a:xfrm>
            <a:off x="3746228" y="359070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3" name="object 5"/>
          <p:cNvSpPr txBox="1"/>
          <p:nvPr/>
        </p:nvSpPr>
        <p:spPr>
          <a:xfrm>
            <a:off x="3837668" y="359070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24" name="object 6"/>
          <p:cNvSpPr txBox="1"/>
          <p:nvPr/>
        </p:nvSpPr>
        <p:spPr>
          <a:xfrm>
            <a:off x="3929108" y="3590702"/>
            <a:ext cx="6731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5" name="object 7"/>
          <p:cNvSpPr txBox="1"/>
          <p:nvPr/>
        </p:nvSpPr>
        <p:spPr>
          <a:xfrm>
            <a:off x="4240003"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26" name="object 8"/>
          <p:cNvSpPr txBox="1"/>
          <p:nvPr/>
        </p:nvSpPr>
        <p:spPr>
          <a:xfrm>
            <a:off x="5069054" y="3392582"/>
            <a:ext cx="134620" cy="165100"/>
          </a:xfrm>
          <a:prstGeom prst="rect">
            <a:avLst/>
          </a:prstGeom>
        </p:spPr>
        <p:txBody>
          <a:bodyPr vert="horz" wrap="square" lIns="0" tIns="0" rIns="0" bIns="0" rtlCol="0">
            <a:spAutoFit/>
          </a:bodyPr>
          <a:lstStyle/>
          <a:p>
            <a:pPr marL="15240">
              <a:lnSpc>
                <a:spcPts val="1545"/>
              </a:lnSpc>
            </a:pPr>
            <a:r>
              <a:rPr sz="1300" b="1" spc="-10" dirty="0">
                <a:solidFill>
                  <a:srgbClr val="FFFFFF"/>
                </a:solidFill>
                <a:latin typeface="Arial"/>
                <a:cs typeface="Arial"/>
              </a:rPr>
              <a:t>U</a:t>
            </a:r>
            <a:endParaRPr sz="1300">
              <a:latin typeface="Arial"/>
              <a:cs typeface="Arial"/>
            </a:endParaRPr>
          </a:p>
        </p:txBody>
      </p:sp>
      <p:sp>
        <p:nvSpPr>
          <p:cNvPr id="27" name="object 9"/>
          <p:cNvSpPr txBox="1"/>
          <p:nvPr/>
        </p:nvSpPr>
        <p:spPr>
          <a:xfrm>
            <a:off x="5203171" y="3392582"/>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28" name="object 10"/>
          <p:cNvSpPr txBox="1"/>
          <p:nvPr/>
        </p:nvSpPr>
        <p:spPr>
          <a:xfrm>
            <a:off x="5303755"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29" name="object 11"/>
          <p:cNvSpPr txBox="1"/>
          <p:nvPr/>
        </p:nvSpPr>
        <p:spPr>
          <a:xfrm>
            <a:off x="5395195"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30" name="object 12"/>
          <p:cNvSpPr txBox="1"/>
          <p:nvPr/>
        </p:nvSpPr>
        <p:spPr>
          <a:xfrm>
            <a:off x="5495778" y="3392582"/>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31" name="object 13"/>
          <p:cNvSpPr txBox="1"/>
          <p:nvPr/>
        </p:nvSpPr>
        <p:spPr>
          <a:xfrm>
            <a:off x="5596362"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2" name="object 14"/>
          <p:cNvSpPr txBox="1"/>
          <p:nvPr/>
        </p:nvSpPr>
        <p:spPr>
          <a:xfrm>
            <a:off x="5687802" y="3392582"/>
            <a:ext cx="6413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33" name="object 15"/>
          <p:cNvSpPr txBox="1"/>
          <p:nvPr/>
        </p:nvSpPr>
        <p:spPr>
          <a:xfrm>
            <a:off x="5751810" y="3392582"/>
            <a:ext cx="9779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v</a:t>
            </a:r>
            <a:endParaRPr sz="1300">
              <a:latin typeface="Arial"/>
              <a:cs typeface="Arial"/>
            </a:endParaRPr>
          </a:p>
        </p:txBody>
      </p:sp>
      <p:sp>
        <p:nvSpPr>
          <p:cNvPr id="34" name="object 16"/>
          <p:cNvSpPr txBox="1"/>
          <p:nvPr/>
        </p:nvSpPr>
        <p:spPr>
          <a:xfrm>
            <a:off x="5840202" y="3392582"/>
            <a:ext cx="58419"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35" name="object 17"/>
          <p:cNvSpPr txBox="1"/>
          <p:nvPr/>
        </p:nvSpPr>
        <p:spPr>
          <a:xfrm>
            <a:off x="5885922"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36" name="object 18"/>
          <p:cNvSpPr txBox="1"/>
          <p:nvPr/>
        </p:nvSpPr>
        <p:spPr>
          <a:xfrm>
            <a:off x="5977362"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37" name="object 19"/>
          <p:cNvSpPr txBox="1"/>
          <p:nvPr/>
        </p:nvSpPr>
        <p:spPr>
          <a:xfrm>
            <a:off x="6068802"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38" name="object 20"/>
          <p:cNvSpPr txBox="1"/>
          <p:nvPr/>
        </p:nvSpPr>
        <p:spPr>
          <a:xfrm>
            <a:off x="5264126" y="3590702"/>
            <a:ext cx="116205" cy="165100"/>
          </a:xfrm>
          <a:prstGeom prst="rect">
            <a:avLst/>
          </a:prstGeom>
        </p:spPr>
        <p:txBody>
          <a:bodyPr vert="horz" wrap="square" lIns="0" tIns="0" rIns="0" bIns="0" rtlCol="0">
            <a:spAutoFit/>
          </a:bodyPr>
          <a:lstStyle/>
          <a:p>
            <a:pPr marL="15240">
              <a:lnSpc>
                <a:spcPts val="1545"/>
              </a:lnSpc>
            </a:pPr>
            <a:r>
              <a:rPr sz="1300" b="1" spc="-10" dirty="0">
                <a:solidFill>
                  <a:srgbClr val="FFFFFF"/>
                </a:solidFill>
                <a:latin typeface="Arial"/>
                <a:cs typeface="Arial"/>
              </a:rPr>
              <a:t>L</a:t>
            </a:r>
            <a:endParaRPr sz="1300">
              <a:latin typeface="Arial"/>
              <a:cs typeface="Arial"/>
            </a:endParaRPr>
          </a:p>
        </p:txBody>
      </p:sp>
      <p:sp>
        <p:nvSpPr>
          <p:cNvPr id="39" name="object 21"/>
          <p:cNvSpPr txBox="1"/>
          <p:nvPr/>
        </p:nvSpPr>
        <p:spPr>
          <a:xfrm>
            <a:off x="5361661" y="3590702"/>
            <a:ext cx="109855" cy="165100"/>
          </a:xfrm>
          <a:prstGeom prst="rect">
            <a:avLst/>
          </a:prstGeom>
        </p:spPr>
        <p:txBody>
          <a:bodyPr vert="horz" wrap="square" lIns="0" tIns="0" rIns="0" bIns="0" rtlCol="0">
            <a:spAutoFit/>
          </a:bodyPr>
          <a:lstStyle/>
          <a:p>
            <a:pPr marL="17780">
              <a:lnSpc>
                <a:spcPts val="1545"/>
              </a:lnSpc>
            </a:pPr>
            <a:r>
              <a:rPr sz="1300" b="1" spc="-10" dirty="0">
                <a:solidFill>
                  <a:srgbClr val="FFFFFF"/>
                </a:solidFill>
                <a:latin typeface="Arial"/>
                <a:cs typeface="Arial"/>
              </a:rPr>
              <a:t>e</a:t>
            </a:r>
            <a:endParaRPr sz="1300">
              <a:latin typeface="Arial"/>
              <a:cs typeface="Arial"/>
            </a:endParaRPr>
          </a:p>
        </p:txBody>
      </p:sp>
      <p:sp>
        <p:nvSpPr>
          <p:cNvPr id="40" name="object 22"/>
          <p:cNvSpPr txBox="1"/>
          <p:nvPr/>
        </p:nvSpPr>
        <p:spPr>
          <a:xfrm>
            <a:off x="5459198" y="3590702"/>
            <a:ext cx="104139" cy="165100"/>
          </a:xfrm>
          <a:prstGeom prst="rect">
            <a:avLst/>
          </a:prstGeom>
        </p:spPr>
        <p:txBody>
          <a:bodyPr vert="horz" wrap="square" lIns="0" tIns="0" rIns="0" bIns="0" rtlCol="0">
            <a:spAutoFit/>
          </a:bodyPr>
          <a:lstStyle/>
          <a:p>
            <a:pPr marL="12065">
              <a:lnSpc>
                <a:spcPts val="1545"/>
              </a:lnSpc>
            </a:pPr>
            <a:r>
              <a:rPr sz="1300" b="1" spc="-10" dirty="0">
                <a:solidFill>
                  <a:srgbClr val="FFFFFF"/>
                </a:solidFill>
                <a:latin typeface="Arial"/>
                <a:cs typeface="Arial"/>
              </a:rPr>
              <a:t>a</a:t>
            </a:r>
            <a:endParaRPr sz="1300">
              <a:latin typeface="Arial"/>
              <a:cs typeface="Arial"/>
            </a:endParaRPr>
          </a:p>
        </p:txBody>
      </p:sp>
      <p:sp>
        <p:nvSpPr>
          <p:cNvPr id="41" name="object 23"/>
          <p:cNvSpPr txBox="1"/>
          <p:nvPr/>
        </p:nvSpPr>
        <p:spPr>
          <a:xfrm>
            <a:off x="5556734" y="3590702"/>
            <a:ext cx="70485" cy="165100"/>
          </a:xfrm>
          <a:prstGeom prst="rect">
            <a:avLst/>
          </a:prstGeom>
        </p:spPr>
        <p:txBody>
          <a:bodyPr vert="horz" wrap="square" lIns="0" tIns="0" rIns="0" bIns="0" rtlCol="0">
            <a:spAutoFit/>
          </a:bodyPr>
          <a:lstStyle/>
          <a:p>
            <a:pPr marL="5715">
              <a:lnSpc>
                <a:spcPts val="1545"/>
              </a:lnSpc>
            </a:pPr>
            <a:r>
              <a:rPr sz="1300" b="1" spc="-5" dirty="0">
                <a:solidFill>
                  <a:srgbClr val="FFFFFF"/>
                </a:solidFill>
                <a:latin typeface="Arial"/>
                <a:cs typeface="Arial"/>
              </a:rPr>
              <a:t>r</a:t>
            </a:r>
            <a:endParaRPr sz="1300">
              <a:latin typeface="Arial"/>
              <a:cs typeface="Arial"/>
            </a:endParaRPr>
          </a:p>
        </p:txBody>
      </p:sp>
      <p:sp>
        <p:nvSpPr>
          <p:cNvPr id="42" name="object 24"/>
          <p:cNvSpPr txBox="1"/>
          <p:nvPr/>
        </p:nvSpPr>
        <p:spPr>
          <a:xfrm>
            <a:off x="5626843"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43" name="object 25"/>
          <p:cNvSpPr txBox="1"/>
          <p:nvPr/>
        </p:nvSpPr>
        <p:spPr>
          <a:xfrm>
            <a:off x="5773146"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44" name="object 26"/>
          <p:cNvSpPr txBox="1"/>
          <p:nvPr/>
        </p:nvSpPr>
        <p:spPr>
          <a:xfrm>
            <a:off x="5873730"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45" name="object 27"/>
          <p:cNvSpPr txBox="1"/>
          <p:nvPr/>
        </p:nvSpPr>
        <p:spPr>
          <a:xfrm>
            <a:off x="6682975" y="3392582"/>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R</a:t>
            </a:r>
            <a:endParaRPr sz="1300">
              <a:latin typeface="Arial"/>
              <a:cs typeface="Arial"/>
            </a:endParaRPr>
          </a:p>
        </p:txBody>
      </p:sp>
      <p:sp>
        <p:nvSpPr>
          <p:cNvPr id="46" name="object 28"/>
          <p:cNvSpPr txBox="1"/>
          <p:nvPr/>
        </p:nvSpPr>
        <p:spPr>
          <a:xfrm>
            <a:off x="6801846"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47" name="object 29"/>
          <p:cNvSpPr txBox="1"/>
          <p:nvPr/>
        </p:nvSpPr>
        <p:spPr>
          <a:xfrm>
            <a:off x="6873470" y="3392582"/>
            <a:ext cx="66040" cy="165100"/>
          </a:xfrm>
          <a:prstGeom prst="rect">
            <a:avLst/>
          </a:prstGeom>
        </p:spPr>
        <p:txBody>
          <a:bodyPr vert="horz" wrap="square" lIns="0" tIns="0" rIns="0" bIns="0" rtlCol="0">
            <a:spAutoFit/>
          </a:bodyPr>
          <a:lstStyle/>
          <a:p>
            <a:pPr marL="19685">
              <a:lnSpc>
                <a:spcPts val="1545"/>
              </a:lnSpc>
            </a:pPr>
            <a:r>
              <a:rPr sz="1300" b="1" spc="-5" dirty="0">
                <a:solidFill>
                  <a:srgbClr val="FFFFFF"/>
                </a:solidFill>
                <a:latin typeface="Arial"/>
                <a:cs typeface="Arial"/>
              </a:rPr>
              <a:t>i</a:t>
            </a:r>
            <a:endParaRPr sz="1300">
              <a:latin typeface="Arial"/>
              <a:cs typeface="Arial"/>
            </a:endParaRPr>
          </a:p>
        </p:txBody>
      </p:sp>
      <p:sp>
        <p:nvSpPr>
          <p:cNvPr id="48" name="object 30"/>
          <p:cNvSpPr txBox="1"/>
          <p:nvPr/>
        </p:nvSpPr>
        <p:spPr>
          <a:xfrm>
            <a:off x="6911574" y="3590702"/>
            <a:ext cx="10858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L</a:t>
            </a:r>
            <a:endParaRPr sz="1300">
              <a:latin typeface="Arial"/>
              <a:cs typeface="Arial"/>
            </a:endParaRPr>
          </a:p>
        </p:txBody>
      </p:sp>
      <p:sp>
        <p:nvSpPr>
          <p:cNvPr id="49" name="object 31"/>
          <p:cNvSpPr txBox="1"/>
          <p:nvPr/>
        </p:nvSpPr>
        <p:spPr>
          <a:xfrm>
            <a:off x="7259046" y="3590702"/>
            <a:ext cx="10223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50" name="object 32"/>
          <p:cNvSpPr txBox="1"/>
          <p:nvPr/>
        </p:nvSpPr>
        <p:spPr>
          <a:xfrm>
            <a:off x="7359631" y="3590702"/>
            <a:ext cx="5080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51" name="object 33"/>
          <p:cNvSpPr txBox="1"/>
          <p:nvPr/>
        </p:nvSpPr>
        <p:spPr>
          <a:xfrm>
            <a:off x="7405350" y="3590702"/>
            <a:ext cx="10223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52" name="object 34"/>
          <p:cNvSpPr txBox="1"/>
          <p:nvPr/>
        </p:nvSpPr>
        <p:spPr>
          <a:xfrm>
            <a:off x="7505934"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53" name="object 35"/>
          <p:cNvSpPr txBox="1"/>
          <p:nvPr/>
        </p:nvSpPr>
        <p:spPr>
          <a:xfrm>
            <a:off x="7012159" y="359070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54" name="object 36"/>
          <p:cNvSpPr txBox="1"/>
          <p:nvPr/>
        </p:nvSpPr>
        <p:spPr>
          <a:xfrm>
            <a:off x="7103598" y="359070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55" name="object 37"/>
          <p:cNvSpPr txBox="1"/>
          <p:nvPr/>
        </p:nvSpPr>
        <p:spPr>
          <a:xfrm>
            <a:off x="7195038" y="3590702"/>
            <a:ext cx="6858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56" name="object 38"/>
          <p:cNvSpPr txBox="1"/>
          <p:nvPr/>
        </p:nvSpPr>
        <p:spPr>
          <a:xfrm>
            <a:off x="4139419"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57" name="object 39"/>
          <p:cNvSpPr txBox="1"/>
          <p:nvPr/>
        </p:nvSpPr>
        <p:spPr>
          <a:xfrm>
            <a:off x="3993116" y="359070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58" name="object 40"/>
          <p:cNvSpPr txBox="1"/>
          <p:nvPr/>
        </p:nvSpPr>
        <p:spPr>
          <a:xfrm>
            <a:off x="4093694" y="3590702"/>
            <a:ext cx="4889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59" name="object 41"/>
          <p:cNvSpPr txBox="1"/>
          <p:nvPr/>
        </p:nvSpPr>
        <p:spPr>
          <a:xfrm>
            <a:off x="6922238" y="3392582"/>
            <a:ext cx="117475" cy="165100"/>
          </a:xfrm>
          <a:prstGeom prst="rect">
            <a:avLst/>
          </a:prstGeom>
        </p:spPr>
        <p:txBody>
          <a:bodyPr vert="horz" wrap="square" lIns="0" tIns="0" rIns="0" bIns="0" rtlCol="0">
            <a:spAutoFit/>
          </a:bodyPr>
          <a:lstStyle/>
          <a:p>
            <a:pPr marL="16510">
              <a:lnSpc>
                <a:spcPts val="1545"/>
              </a:lnSpc>
            </a:pPr>
            <a:r>
              <a:rPr sz="1300" b="1" spc="-10" dirty="0">
                <a:solidFill>
                  <a:srgbClr val="FFFFFF"/>
                </a:solidFill>
                <a:latin typeface="Arial"/>
                <a:cs typeface="Arial"/>
              </a:rPr>
              <a:t>n</a:t>
            </a:r>
            <a:endParaRPr sz="1300">
              <a:latin typeface="Arial"/>
              <a:cs typeface="Arial"/>
            </a:endParaRPr>
          </a:p>
        </p:txBody>
      </p:sp>
      <p:sp>
        <p:nvSpPr>
          <p:cNvPr id="60" name="object 42"/>
          <p:cNvSpPr txBox="1"/>
          <p:nvPr/>
        </p:nvSpPr>
        <p:spPr>
          <a:xfrm>
            <a:off x="7019774" y="3392582"/>
            <a:ext cx="74930" cy="165100"/>
          </a:xfrm>
          <a:prstGeom prst="rect">
            <a:avLst/>
          </a:prstGeom>
        </p:spPr>
        <p:txBody>
          <a:bodyPr vert="horz" wrap="square" lIns="0" tIns="0" rIns="0" bIns="0" rtlCol="0">
            <a:spAutoFit/>
          </a:bodyPr>
          <a:lstStyle/>
          <a:p>
            <a:pPr marL="19685">
              <a:lnSpc>
                <a:spcPts val="1545"/>
              </a:lnSpc>
            </a:pPr>
            <a:r>
              <a:rPr sz="1300" b="1" spc="-5" dirty="0">
                <a:solidFill>
                  <a:srgbClr val="FFFFFF"/>
                </a:solidFill>
                <a:latin typeface="Arial"/>
                <a:cs typeface="Arial"/>
              </a:rPr>
              <a:t>f</a:t>
            </a:r>
            <a:endParaRPr sz="1300">
              <a:latin typeface="Arial"/>
              <a:cs typeface="Arial"/>
            </a:endParaRPr>
          </a:p>
        </p:txBody>
      </p:sp>
      <p:sp>
        <p:nvSpPr>
          <p:cNvPr id="61" name="object 43"/>
          <p:cNvSpPr txBox="1"/>
          <p:nvPr/>
        </p:nvSpPr>
        <p:spPr>
          <a:xfrm>
            <a:off x="7094454"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62" name="object 44"/>
          <p:cNvSpPr txBox="1"/>
          <p:nvPr/>
        </p:nvSpPr>
        <p:spPr>
          <a:xfrm>
            <a:off x="7195038" y="3392582"/>
            <a:ext cx="6858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63" name="object 45"/>
          <p:cNvSpPr txBox="1"/>
          <p:nvPr/>
        </p:nvSpPr>
        <p:spPr>
          <a:xfrm>
            <a:off x="7259046"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64" name="object 46"/>
          <p:cNvSpPr txBox="1"/>
          <p:nvPr/>
        </p:nvSpPr>
        <p:spPr>
          <a:xfrm>
            <a:off x="7350485"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65" name="object 47"/>
          <p:cNvSpPr txBox="1"/>
          <p:nvPr/>
        </p:nvSpPr>
        <p:spPr>
          <a:xfrm>
            <a:off x="7441925" y="3392582"/>
            <a:ext cx="146685"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m</a:t>
            </a:r>
            <a:endParaRPr sz="1300">
              <a:latin typeface="Arial"/>
              <a:cs typeface="Arial"/>
            </a:endParaRPr>
          </a:p>
        </p:txBody>
      </p:sp>
      <p:sp>
        <p:nvSpPr>
          <p:cNvPr id="66" name="object 48"/>
          <p:cNvSpPr txBox="1"/>
          <p:nvPr/>
        </p:nvSpPr>
        <p:spPr>
          <a:xfrm>
            <a:off x="7588229"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67" name="object 49"/>
          <p:cNvSpPr txBox="1"/>
          <p:nvPr/>
        </p:nvSpPr>
        <p:spPr>
          <a:xfrm>
            <a:off x="7679668"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68" name="object 50"/>
          <p:cNvSpPr txBox="1"/>
          <p:nvPr/>
        </p:nvSpPr>
        <p:spPr>
          <a:xfrm>
            <a:off x="7780253" y="3392582"/>
            <a:ext cx="6858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t</a:t>
            </a:r>
            <a:endParaRPr sz="1300">
              <a:latin typeface="Arial"/>
              <a:cs typeface="Arial"/>
            </a:endParaRPr>
          </a:p>
        </p:txBody>
      </p:sp>
      <p:sp>
        <p:nvSpPr>
          <p:cNvPr id="69" name="object 51"/>
          <p:cNvSpPr txBox="1"/>
          <p:nvPr/>
        </p:nvSpPr>
        <p:spPr>
          <a:xfrm>
            <a:off x="4243051" y="3392582"/>
            <a:ext cx="9461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70" name="object 52"/>
          <p:cNvSpPr txBox="1"/>
          <p:nvPr/>
        </p:nvSpPr>
        <p:spPr>
          <a:xfrm>
            <a:off x="4151611"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71" name="object 53"/>
          <p:cNvSpPr txBox="1"/>
          <p:nvPr/>
        </p:nvSpPr>
        <p:spPr>
          <a:xfrm>
            <a:off x="3761467"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72" name="object 54"/>
          <p:cNvSpPr txBox="1"/>
          <p:nvPr/>
        </p:nvSpPr>
        <p:spPr>
          <a:xfrm>
            <a:off x="3849854" y="3392582"/>
            <a:ext cx="104139" cy="165100"/>
          </a:xfrm>
          <a:prstGeom prst="rect">
            <a:avLst/>
          </a:prstGeom>
        </p:spPr>
        <p:txBody>
          <a:bodyPr vert="horz" wrap="square" lIns="0" tIns="0" rIns="0" bIns="0" rtlCol="0">
            <a:spAutoFit/>
          </a:bodyPr>
          <a:lstStyle/>
          <a:p>
            <a:pPr marL="12065">
              <a:lnSpc>
                <a:spcPts val="1545"/>
              </a:lnSpc>
            </a:pPr>
            <a:r>
              <a:rPr sz="1300" b="1" spc="-10" dirty="0">
                <a:solidFill>
                  <a:srgbClr val="FFFFFF"/>
                </a:solidFill>
                <a:latin typeface="Arial"/>
                <a:cs typeface="Arial"/>
              </a:rPr>
              <a:t>e</a:t>
            </a:r>
            <a:endParaRPr sz="1300">
              <a:latin typeface="Arial"/>
              <a:cs typeface="Arial"/>
            </a:endParaRPr>
          </a:p>
        </p:txBody>
      </p:sp>
      <p:sp>
        <p:nvSpPr>
          <p:cNvPr id="73" name="object 55"/>
          <p:cNvSpPr txBox="1"/>
          <p:nvPr/>
        </p:nvSpPr>
        <p:spPr>
          <a:xfrm>
            <a:off x="3947390" y="3392582"/>
            <a:ext cx="70485" cy="165100"/>
          </a:xfrm>
          <a:prstGeom prst="rect">
            <a:avLst/>
          </a:prstGeom>
        </p:spPr>
        <p:txBody>
          <a:bodyPr vert="horz" wrap="square" lIns="0" tIns="0" rIns="0" bIns="0" rtlCol="0">
            <a:spAutoFit/>
          </a:bodyPr>
          <a:lstStyle/>
          <a:p>
            <a:pPr marL="5715">
              <a:lnSpc>
                <a:spcPts val="1545"/>
              </a:lnSpc>
            </a:pPr>
            <a:r>
              <a:rPr sz="1300" b="1" spc="-5" dirty="0">
                <a:solidFill>
                  <a:srgbClr val="FFFFFF"/>
                </a:solidFill>
                <a:latin typeface="Arial"/>
                <a:cs typeface="Arial"/>
              </a:rPr>
              <a:t>r</a:t>
            </a:r>
            <a:endParaRPr sz="1300">
              <a:latin typeface="Arial"/>
              <a:cs typeface="Arial"/>
            </a:endParaRPr>
          </a:p>
        </p:txBody>
      </p:sp>
      <p:sp>
        <p:nvSpPr>
          <p:cNvPr id="74" name="object 56"/>
          <p:cNvSpPr txBox="1"/>
          <p:nvPr/>
        </p:nvSpPr>
        <p:spPr>
          <a:xfrm>
            <a:off x="4017499" y="3392582"/>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v</a:t>
            </a:r>
            <a:endParaRPr sz="1300">
              <a:latin typeface="Arial"/>
              <a:cs typeface="Arial"/>
            </a:endParaRPr>
          </a:p>
        </p:txBody>
      </p:sp>
      <p:sp>
        <p:nvSpPr>
          <p:cNvPr id="75" name="object 57"/>
          <p:cNvSpPr txBox="1"/>
          <p:nvPr/>
        </p:nvSpPr>
        <p:spPr>
          <a:xfrm>
            <a:off x="4093694" y="3392582"/>
            <a:ext cx="58419" cy="165100"/>
          </a:xfrm>
          <a:prstGeom prst="rect">
            <a:avLst/>
          </a:prstGeom>
        </p:spPr>
        <p:txBody>
          <a:bodyPr vert="horz" wrap="square" lIns="0" tIns="0" rIns="0" bIns="0" rtlCol="0">
            <a:spAutoFit/>
          </a:bodyPr>
          <a:lstStyle/>
          <a:p>
            <a:pPr marL="12065">
              <a:lnSpc>
                <a:spcPts val="1545"/>
              </a:lnSpc>
            </a:pPr>
            <a:r>
              <a:rPr sz="1300" b="1" spc="-5" dirty="0">
                <a:solidFill>
                  <a:srgbClr val="FFFFFF"/>
                </a:solidFill>
                <a:latin typeface="Arial"/>
                <a:cs typeface="Arial"/>
              </a:rPr>
              <a:t>i</a:t>
            </a:r>
            <a:endParaRPr sz="1300">
              <a:latin typeface="Arial"/>
              <a:cs typeface="Arial"/>
            </a:endParaRPr>
          </a:p>
        </p:txBody>
      </p:sp>
      <p:sp>
        <p:nvSpPr>
          <p:cNvPr id="76" name="object 58"/>
          <p:cNvSpPr txBox="1"/>
          <p:nvPr/>
        </p:nvSpPr>
        <p:spPr>
          <a:xfrm>
            <a:off x="3660884" y="3392582"/>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77" name="object 63"/>
          <p:cNvSpPr/>
          <p:nvPr/>
        </p:nvSpPr>
        <p:spPr>
          <a:xfrm>
            <a:off x="3161005" y="2706037"/>
            <a:ext cx="4893945" cy="1287780"/>
          </a:xfrm>
          <a:custGeom>
            <a:avLst/>
            <a:gdLst/>
            <a:ahLst/>
            <a:cxnLst/>
            <a:rect l="l" t="t" r="r" b="b"/>
            <a:pathLst>
              <a:path w="4893945" h="1287779">
                <a:moveTo>
                  <a:pt x="0" y="0"/>
                </a:moveTo>
                <a:lnTo>
                  <a:pt x="0" y="1287779"/>
                </a:lnTo>
                <a:lnTo>
                  <a:pt x="4893563" y="1287779"/>
                </a:lnTo>
                <a:lnTo>
                  <a:pt x="4893563" y="0"/>
                </a:lnTo>
                <a:lnTo>
                  <a:pt x="0" y="0"/>
                </a:lnTo>
                <a:close/>
              </a:path>
            </a:pathLst>
          </a:custGeom>
          <a:solidFill>
            <a:srgbClr val="CCDDEC"/>
          </a:solidFill>
        </p:spPr>
        <p:txBody>
          <a:bodyPr wrap="square" lIns="0" tIns="0" rIns="0" bIns="0" rtlCol="0"/>
          <a:lstStyle/>
          <a:p>
            <a:endParaRPr/>
          </a:p>
        </p:txBody>
      </p:sp>
      <p:sp>
        <p:nvSpPr>
          <p:cNvPr id="78" name="object 64"/>
          <p:cNvSpPr txBox="1"/>
          <p:nvPr/>
        </p:nvSpPr>
        <p:spPr>
          <a:xfrm>
            <a:off x="4337534" y="2777518"/>
            <a:ext cx="129539" cy="192405"/>
          </a:xfrm>
          <a:prstGeom prst="rect">
            <a:avLst/>
          </a:prstGeom>
        </p:spPr>
        <p:txBody>
          <a:bodyPr vert="horz" wrap="square" lIns="0" tIns="0" rIns="0" bIns="0" rtlCol="0">
            <a:spAutoFit/>
          </a:bodyPr>
          <a:lstStyle/>
          <a:p>
            <a:pPr marL="12065">
              <a:lnSpc>
                <a:spcPts val="1785"/>
              </a:lnSpc>
            </a:pPr>
            <a:r>
              <a:rPr sz="1500" b="1" dirty="0">
                <a:latin typeface="Arial"/>
                <a:cs typeface="Arial"/>
              </a:rPr>
              <a:t>T</a:t>
            </a:r>
            <a:endParaRPr sz="1500">
              <a:latin typeface="Arial"/>
              <a:cs typeface="Arial"/>
            </a:endParaRPr>
          </a:p>
        </p:txBody>
      </p:sp>
      <p:sp>
        <p:nvSpPr>
          <p:cNvPr id="79" name="object 65"/>
          <p:cNvSpPr txBox="1"/>
          <p:nvPr/>
        </p:nvSpPr>
        <p:spPr>
          <a:xfrm>
            <a:off x="4776451"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80" name="object 66"/>
          <p:cNvSpPr txBox="1"/>
          <p:nvPr/>
        </p:nvSpPr>
        <p:spPr>
          <a:xfrm>
            <a:off x="4941043" y="277751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o</a:t>
            </a:r>
            <a:endParaRPr sz="1500">
              <a:latin typeface="Arial"/>
              <a:cs typeface="Arial"/>
            </a:endParaRPr>
          </a:p>
        </p:txBody>
      </p:sp>
      <p:sp>
        <p:nvSpPr>
          <p:cNvPr id="81" name="object 67"/>
          <p:cNvSpPr txBox="1"/>
          <p:nvPr/>
        </p:nvSpPr>
        <p:spPr>
          <a:xfrm>
            <a:off x="3551156" y="3392582"/>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82" name="object 68"/>
          <p:cNvSpPr txBox="1"/>
          <p:nvPr/>
        </p:nvSpPr>
        <p:spPr>
          <a:xfrm>
            <a:off x="3363704" y="2820190"/>
            <a:ext cx="139065"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83" name="object 69"/>
          <p:cNvSpPr txBox="1"/>
          <p:nvPr/>
        </p:nvSpPr>
        <p:spPr>
          <a:xfrm>
            <a:off x="6748505" y="2777518"/>
            <a:ext cx="125095" cy="192405"/>
          </a:xfrm>
          <a:prstGeom prst="rect">
            <a:avLst/>
          </a:prstGeom>
        </p:spPr>
        <p:txBody>
          <a:bodyPr vert="horz" wrap="square" lIns="0" tIns="0" rIns="0" bIns="0" rtlCol="0">
            <a:spAutoFit/>
          </a:bodyPr>
          <a:lstStyle/>
          <a:p>
            <a:pPr>
              <a:lnSpc>
                <a:spcPts val="1785"/>
              </a:lnSpc>
            </a:pPr>
            <a:r>
              <a:rPr sz="1500" b="1" dirty="0">
                <a:latin typeface="Arial"/>
                <a:cs typeface="Arial"/>
              </a:rPr>
              <a:t>g</a:t>
            </a:r>
            <a:endParaRPr sz="1500">
              <a:latin typeface="Arial"/>
              <a:cs typeface="Arial"/>
            </a:endParaRPr>
          </a:p>
        </p:txBody>
      </p:sp>
      <p:sp>
        <p:nvSpPr>
          <p:cNvPr id="84" name="object 70"/>
          <p:cNvSpPr txBox="1"/>
          <p:nvPr/>
        </p:nvSpPr>
        <p:spPr>
          <a:xfrm>
            <a:off x="6631157" y="277751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85" name="object 71"/>
          <p:cNvSpPr txBox="1"/>
          <p:nvPr/>
        </p:nvSpPr>
        <p:spPr>
          <a:xfrm>
            <a:off x="6279113"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86" name="object 72"/>
          <p:cNvSpPr txBox="1"/>
          <p:nvPr/>
        </p:nvSpPr>
        <p:spPr>
          <a:xfrm>
            <a:off x="6385790" y="2777518"/>
            <a:ext cx="74930" cy="192405"/>
          </a:xfrm>
          <a:prstGeom prst="rect">
            <a:avLst/>
          </a:prstGeom>
        </p:spPr>
        <p:txBody>
          <a:bodyPr vert="horz" wrap="square" lIns="0" tIns="0" rIns="0" bIns="0" rtlCol="0">
            <a:spAutoFit/>
          </a:bodyPr>
          <a:lstStyle/>
          <a:p>
            <a:pPr>
              <a:lnSpc>
                <a:spcPts val="1785"/>
              </a:lnSpc>
            </a:pPr>
            <a:r>
              <a:rPr sz="1500" b="1" dirty="0">
                <a:latin typeface="Arial"/>
                <a:cs typeface="Arial"/>
              </a:rPr>
              <a:t>r</a:t>
            </a:r>
            <a:endParaRPr sz="1500">
              <a:latin typeface="Arial"/>
              <a:cs typeface="Arial"/>
            </a:endParaRPr>
          </a:p>
        </p:txBody>
      </p:sp>
      <p:sp>
        <p:nvSpPr>
          <p:cNvPr id="87" name="object 73"/>
          <p:cNvSpPr txBox="1"/>
          <p:nvPr/>
        </p:nvSpPr>
        <p:spPr>
          <a:xfrm>
            <a:off x="6460469" y="2777518"/>
            <a:ext cx="120650"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88" name="object 74"/>
          <p:cNvSpPr txBox="1"/>
          <p:nvPr/>
        </p:nvSpPr>
        <p:spPr>
          <a:xfrm>
            <a:off x="6577817" y="2777518"/>
            <a:ext cx="53975" cy="192405"/>
          </a:xfrm>
          <a:prstGeom prst="rect">
            <a:avLst/>
          </a:prstGeom>
        </p:spPr>
        <p:txBody>
          <a:bodyPr vert="horz" wrap="square" lIns="0" tIns="0" rIns="0" bIns="0" rtlCol="0">
            <a:spAutoFit/>
          </a:bodyPr>
          <a:lstStyle/>
          <a:p>
            <a:pPr>
              <a:lnSpc>
                <a:spcPts val="1785"/>
              </a:lnSpc>
            </a:pPr>
            <a:r>
              <a:rPr sz="1500" b="1" dirty="0">
                <a:latin typeface="Arial"/>
                <a:cs typeface="Arial"/>
              </a:rPr>
              <a:t>i</a:t>
            </a:r>
            <a:endParaRPr sz="1500">
              <a:latin typeface="Arial"/>
              <a:cs typeface="Arial"/>
            </a:endParaRPr>
          </a:p>
        </p:txBody>
      </p:sp>
      <p:sp>
        <p:nvSpPr>
          <p:cNvPr id="89" name="object 75"/>
          <p:cNvSpPr txBox="1"/>
          <p:nvPr/>
        </p:nvSpPr>
        <p:spPr>
          <a:xfrm>
            <a:off x="6172433" y="2777518"/>
            <a:ext cx="116205"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90" name="object 76"/>
          <p:cNvSpPr txBox="1"/>
          <p:nvPr/>
        </p:nvSpPr>
        <p:spPr>
          <a:xfrm>
            <a:off x="5058390" y="2777518"/>
            <a:ext cx="64135" cy="192405"/>
          </a:xfrm>
          <a:prstGeom prst="rect">
            <a:avLst/>
          </a:prstGeom>
        </p:spPr>
        <p:txBody>
          <a:bodyPr vert="horz" wrap="square" lIns="0" tIns="0" rIns="0" bIns="0" rtlCol="0">
            <a:spAutoFit/>
          </a:bodyPr>
          <a:lstStyle/>
          <a:p>
            <a:pPr>
              <a:lnSpc>
                <a:spcPts val="1785"/>
              </a:lnSpc>
            </a:pPr>
            <a:r>
              <a:rPr sz="1500" b="1" dirty="0">
                <a:latin typeface="Arial"/>
                <a:cs typeface="Arial"/>
              </a:rPr>
              <a:t>f</a:t>
            </a:r>
            <a:endParaRPr sz="1500">
              <a:latin typeface="Arial"/>
              <a:cs typeface="Arial"/>
            </a:endParaRPr>
          </a:p>
        </p:txBody>
      </p:sp>
      <p:sp>
        <p:nvSpPr>
          <p:cNvPr id="91" name="object 77"/>
          <p:cNvSpPr txBox="1"/>
          <p:nvPr/>
        </p:nvSpPr>
        <p:spPr>
          <a:xfrm>
            <a:off x="5166590" y="2777518"/>
            <a:ext cx="71755" cy="192405"/>
          </a:xfrm>
          <a:prstGeom prst="rect">
            <a:avLst/>
          </a:prstGeom>
        </p:spPr>
        <p:txBody>
          <a:bodyPr vert="horz" wrap="square" lIns="0" tIns="0" rIns="0" bIns="0" rtlCol="0">
            <a:spAutoFit/>
          </a:bodyPr>
          <a:lstStyle/>
          <a:p>
            <a:pPr marL="7620">
              <a:lnSpc>
                <a:spcPts val="1785"/>
              </a:lnSpc>
            </a:pPr>
            <a:r>
              <a:rPr sz="1500" b="1" dirty="0">
                <a:latin typeface="Arial"/>
                <a:cs typeface="Arial"/>
              </a:rPr>
              <a:t>(</a:t>
            </a:r>
            <a:endParaRPr sz="1500">
              <a:latin typeface="Arial"/>
              <a:cs typeface="Arial"/>
            </a:endParaRPr>
          </a:p>
        </p:txBody>
      </p:sp>
      <p:sp>
        <p:nvSpPr>
          <p:cNvPr id="92" name="object 78"/>
          <p:cNvSpPr txBox="1"/>
          <p:nvPr/>
        </p:nvSpPr>
        <p:spPr>
          <a:xfrm>
            <a:off x="5238222" y="2777518"/>
            <a:ext cx="160020"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93" name="object 79"/>
          <p:cNvSpPr txBox="1"/>
          <p:nvPr/>
        </p:nvSpPr>
        <p:spPr>
          <a:xfrm>
            <a:off x="5398242" y="2777518"/>
            <a:ext cx="109855"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94" name="object 80"/>
          <p:cNvSpPr txBox="1"/>
          <p:nvPr/>
        </p:nvSpPr>
        <p:spPr>
          <a:xfrm>
            <a:off x="5504922"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c</a:t>
            </a:r>
            <a:endParaRPr sz="1500">
              <a:latin typeface="Arial"/>
              <a:cs typeface="Arial"/>
            </a:endParaRPr>
          </a:p>
        </p:txBody>
      </p:sp>
      <p:sp>
        <p:nvSpPr>
          <p:cNvPr id="95" name="object 81"/>
          <p:cNvSpPr txBox="1"/>
          <p:nvPr/>
        </p:nvSpPr>
        <p:spPr>
          <a:xfrm>
            <a:off x="5611602" y="277751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h</a:t>
            </a:r>
            <a:endParaRPr sz="1500">
              <a:latin typeface="Arial"/>
              <a:cs typeface="Arial"/>
            </a:endParaRPr>
          </a:p>
        </p:txBody>
      </p:sp>
      <p:sp>
        <p:nvSpPr>
          <p:cNvPr id="96" name="object 82"/>
          <p:cNvSpPr txBox="1"/>
          <p:nvPr/>
        </p:nvSpPr>
        <p:spPr>
          <a:xfrm>
            <a:off x="5782290" y="277751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97" name="object 83"/>
          <p:cNvSpPr txBox="1"/>
          <p:nvPr/>
        </p:nvSpPr>
        <p:spPr>
          <a:xfrm>
            <a:off x="5899638"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98" name="object 84"/>
          <p:cNvSpPr txBox="1"/>
          <p:nvPr/>
        </p:nvSpPr>
        <p:spPr>
          <a:xfrm>
            <a:off x="5995646" y="2777518"/>
            <a:ext cx="74930" cy="192405"/>
          </a:xfrm>
          <a:prstGeom prst="rect">
            <a:avLst/>
          </a:prstGeom>
        </p:spPr>
        <p:txBody>
          <a:bodyPr vert="horz" wrap="square" lIns="0" tIns="0" rIns="0" bIns="0" rtlCol="0">
            <a:spAutoFit/>
          </a:bodyPr>
          <a:lstStyle/>
          <a:p>
            <a:pPr marL="10160">
              <a:lnSpc>
                <a:spcPts val="1785"/>
              </a:lnSpc>
            </a:pPr>
            <a:r>
              <a:rPr sz="1500" b="1" dirty="0">
                <a:latin typeface="Arial"/>
                <a:cs typeface="Arial"/>
              </a:rPr>
              <a:t>)</a:t>
            </a:r>
            <a:endParaRPr sz="1500">
              <a:latin typeface="Arial"/>
              <a:cs typeface="Arial"/>
            </a:endParaRPr>
          </a:p>
        </p:txBody>
      </p:sp>
      <p:sp>
        <p:nvSpPr>
          <p:cNvPr id="99" name="object 85"/>
          <p:cNvSpPr txBox="1"/>
          <p:nvPr/>
        </p:nvSpPr>
        <p:spPr>
          <a:xfrm>
            <a:off x="4669771"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100" name="object 86"/>
          <p:cNvSpPr txBox="1"/>
          <p:nvPr/>
        </p:nvSpPr>
        <p:spPr>
          <a:xfrm>
            <a:off x="4552423" y="2777518"/>
            <a:ext cx="127000" cy="192405"/>
          </a:xfrm>
          <a:prstGeom prst="rect">
            <a:avLst/>
          </a:prstGeom>
        </p:spPr>
        <p:txBody>
          <a:bodyPr vert="horz" wrap="square" lIns="0" tIns="0" rIns="0" bIns="0" rtlCol="0">
            <a:spAutoFit/>
          </a:bodyPr>
          <a:lstStyle/>
          <a:p>
            <a:pPr>
              <a:lnSpc>
                <a:spcPts val="1785"/>
              </a:lnSpc>
            </a:pPr>
            <a:r>
              <a:rPr sz="1500" b="1" dirty="0">
                <a:latin typeface="Arial"/>
                <a:cs typeface="Arial"/>
              </a:rPr>
              <a:t>p</a:t>
            </a:r>
            <a:endParaRPr sz="1500">
              <a:latin typeface="Arial"/>
              <a:cs typeface="Arial"/>
            </a:endParaRPr>
          </a:p>
        </p:txBody>
      </p:sp>
      <p:sp>
        <p:nvSpPr>
          <p:cNvPr id="101" name="object 87"/>
          <p:cNvSpPr txBox="1"/>
          <p:nvPr/>
        </p:nvSpPr>
        <p:spPr>
          <a:xfrm>
            <a:off x="4453363" y="277751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y</a:t>
            </a:r>
            <a:endParaRPr sz="1500">
              <a:latin typeface="Arial"/>
              <a:cs typeface="Arial"/>
            </a:endParaRPr>
          </a:p>
        </p:txBody>
      </p:sp>
      <p:sp>
        <p:nvSpPr>
          <p:cNvPr id="102" name="object 88"/>
          <p:cNvSpPr txBox="1"/>
          <p:nvPr/>
        </p:nvSpPr>
        <p:spPr>
          <a:xfrm>
            <a:off x="5716250" y="2764818"/>
            <a:ext cx="469265" cy="217804"/>
          </a:xfrm>
          <a:prstGeom prst="rect">
            <a:avLst/>
          </a:prstGeom>
        </p:spPr>
        <p:txBody>
          <a:bodyPr vert="horz" wrap="square" lIns="0" tIns="0" rIns="0" bIns="0" rtlCol="0">
            <a:spAutoFit/>
          </a:bodyPr>
          <a:lstStyle/>
          <a:p>
            <a:pPr marL="12700">
              <a:lnSpc>
                <a:spcPct val="100000"/>
              </a:lnSpc>
              <a:tabLst>
                <a:tab pos="402590" algn="l"/>
              </a:tabLst>
            </a:pPr>
            <a:r>
              <a:rPr sz="1500" b="1" dirty="0">
                <a:latin typeface="Arial"/>
                <a:cs typeface="Arial"/>
              </a:rPr>
              <a:t>i	l</a:t>
            </a:r>
            <a:endParaRPr sz="1500">
              <a:latin typeface="Arial"/>
              <a:cs typeface="Arial"/>
            </a:endParaRPr>
          </a:p>
        </p:txBody>
      </p:sp>
      <p:sp>
        <p:nvSpPr>
          <p:cNvPr id="103" name="object 89"/>
          <p:cNvSpPr/>
          <p:nvPr/>
        </p:nvSpPr>
        <p:spPr>
          <a:xfrm>
            <a:off x="3161005" y="4394630"/>
            <a:ext cx="4893945" cy="1297305"/>
          </a:xfrm>
          <a:custGeom>
            <a:avLst/>
            <a:gdLst/>
            <a:ahLst/>
            <a:cxnLst/>
            <a:rect l="l" t="t" r="r" b="b"/>
            <a:pathLst>
              <a:path w="4893945" h="1297304">
                <a:moveTo>
                  <a:pt x="0" y="0"/>
                </a:moveTo>
                <a:lnTo>
                  <a:pt x="0" y="1296923"/>
                </a:lnTo>
                <a:lnTo>
                  <a:pt x="4893563" y="1296923"/>
                </a:lnTo>
                <a:lnTo>
                  <a:pt x="4893563" y="0"/>
                </a:lnTo>
                <a:lnTo>
                  <a:pt x="0" y="0"/>
                </a:lnTo>
                <a:close/>
              </a:path>
            </a:pathLst>
          </a:custGeom>
          <a:solidFill>
            <a:srgbClr val="CCDDEC"/>
          </a:solidFill>
        </p:spPr>
        <p:txBody>
          <a:bodyPr wrap="square" lIns="0" tIns="0" rIns="0" bIns="0" rtlCol="0"/>
          <a:lstStyle/>
          <a:p>
            <a:endParaRPr/>
          </a:p>
        </p:txBody>
      </p:sp>
      <p:sp>
        <p:nvSpPr>
          <p:cNvPr id="104" name="object 90"/>
          <p:cNvSpPr txBox="1"/>
          <p:nvPr/>
        </p:nvSpPr>
        <p:spPr>
          <a:xfrm>
            <a:off x="3849352" y="4945661"/>
            <a:ext cx="3518535" cy="217804"/>
          </a:xfrm>
          <a:prstGeom prst="rect">
            <a:avLst/>
          </a:prstGeom>
        </p:spPr>
        <p:txBody>
          <a:bodyPr vert="horz" wrap="square" lIns="0" tIns="0" rIns="0" bIns="0" rtlCol="0">
            <a:spAutoFit/>
          </a:bodyPr>
          <a:lstStyle/>
          <a:p>
            <a:pPr marL="12700">
              <a:lnSpc>
                <a:spcPct val="100000"/>
              </a:lnSpc>
            </a:pPr>
            <a:r>
              <a:rPr sz="1500" b="1" spc="-110" dirty="0">
                <a:latin typeface="Arial"/>
                <a:cs typeface="Arial"/>
              </a:rPr>
              <a:t>T</a:t>
            </a:r>
            <a:r>
              <a:rPr sz="1500" b="1" spc="-65" dirty="0">
                <a:latin typeface="Arial"/>
                <a:cs typeface="Arial"/>
              </a:rPr>
              <a:t>y</a:t>
            </a:r>
            <a:r>
              <a:rPr sz="1500" b="1" dirty="0">
                <a:latin typeface="Arial"/>
                <a:cs typeface="Arial"/>
              </a:rPr>
              <a:t>p</a:t>
            </a:r>
            <a:r>
              <a:rPr sz="1500" b="1" spc="-5" dirty="0">
                <a:latin typeface="Arial"/>
                <a:cs typeface="Arial"/>
              </a:rPr>
              <a:t>e</a:t>
            </a:r>
            <a:r>
              <a:rPr sz="1500" b="1" dirty="0">
                <a:latin typeface="Arial"/>
                <a:cs typeface="Arial"/>
              </a:rPr>
              <a:t>s</a:t>
            </a:r>
            <a:r>
              <a:rPr sz="1500" b="1" spc="35" dirty="0">
                <a:latin typeface="Arial"/>
                <a:cs typeface="Arial"/>
              </a:rPr>
              <a:t> </a:t>
            </a:r>
            <a:r>
              <a:rPr sz="1500" b="1" dirty="0">
                <a:latin typeface="Arial"/>
                <a:cs typeface="Arial"/>
              </a:rPr>
              <a:t>of</a:t>
            </a:r>
            <a:r>
              <a:rPr sz="1500" b="1" spc="-10" dirty="0">
                <a:latin typeface="Arial"/>
                <a:cs typeface="Arial"/>
              </a:rPr>
              <a:t> </a:t>
            </a:r>
            <a:r>
              <a:rPr sz="1500" b="1" dirty="0">
                <a:latin typeface="Arial"/>
                <a:cs typeface="Arial"/>
              </a:rPr>
              <a:t>(M</a:t>
            </a:r>
            <a:r>
              <a:rPr sz="1500" b="1" spc="-5" dirty="0">
                <a:latin typeface="Arial"/>
                <a:cs typeface="Arial"/>
              </a:rPr>
              <a:t>ac</a:t>
            </a:r>
            <a:r>
              <a:rPr sz="1500" b="1" dirty="0">
                <a:latin typeface="Arial"/>
                <a:cs typeface="Arial"/>
              </a:rPr>
              <a:t>h</a:t>
            </a:r>
            <a:r>
              <a:rPr sz="1500" b="1" spc="-5" dirty="0">
                <a:latin typeface="Arial"/>
                <a:cs typeface="Arial"/>
              </a:rPr>
              <a:t>i</a:t>
            </a:r>
            <a:r>
              <a:rPr sz="1500" b="1" dirty="0">
                <a:latin typeface="Arial"/>
                <a:cs typeface="Arial"/>
              </a:rPr>
              <a:t>ne</a:t>
            </a:r>
            <a:r>
              <a:rPr sz="1500" b="1" spc="-35" dirty="0">
                <a:latin typeface="Arial"/>
                <a:cs typeface="Arial"/>
              </a:rPr>
              <a:t> </a:t>
            </a:r>
            <a:r>
              <a:rPr sz="1500" b="1" dirty="0">
                <a:latin typeface="Arial"/>
                <a:cs typeface="Arial"/>
              </a:rPr>
              <a:t>L</a:t>
            </a:r>
            <a:r>
              <a:rPr sz="1500" b="1" spc="-5" dirty="0">
                <a:latin typeface="Arial"/>
                <a:cs typeface="Arial"/>
              </a:rPr>
              <a:t>ear</a:t>
            </a:r>
            <a:r>
              <a:rPr sz="1500" b="1" dirty="0">
                <a:latin typeface="Arial"/>
                <a:cs typeface="Arial"/>
              </a:rPr>
              <a:t>n</a:t>
            </a:r>
            <a:r>
              <a:rPr sz="1500" b="1" spc="-5" dirty="0">
                <a:latin typeface="Arial"/>
                <a:cs typeface="Arial"/>
              </a:rPr>
              <a:t>i</a:t>
            </a:r>
            <a:r>
              <a:rPr sz="1500" b="1" dirty="0">
                <a:latin typeface="Arial"/>
                <a:cs typeface="Arial"/>
              </a:rPr>
              <a:t>ng)</a:t>
            </a:r>
            <a:r>
              <a:rPr sz="1500" b="1" spc="-35" dirty="0">
                <a:latin typeface="Arial"/>
                <a:cs typeface="Arial"/>
              </a:rPr>
              <a:t> </a:t>
            </a:r>
            <a:r>
              <a:rPr sz="1500" b="1" dirty="0">
                <a:latin typeface="Arial"/>
                <a:cs typeface="Arial"/>
              </a:rPr>
              <a:t>p</a:t>
            </a:r>
            <a:r>
              <a:rPr sz="1500" b="1" spc="-5" dirty="0">
                <a:latin typeface="Arial"/>
                <a:cs typeface="Arial"/>
              </a:rPr>
              <a:t>r</a:t>
            </a:r>
            <a:r>
              <a:rPr sz="1500" b="1" dirty="0">
                <a:latin typeface="Arial"/>
                <a:cs typeface="Arial"/>
              </a:rPr>
              <a:t>ob</a:t>
            </a:r>
            <a:r>
              <a:rPr sz="1500" b="1" spc="-5" dirty="0">
                <a:latin typeface="Arial"/>
                <a:cs typeface="Arial"/>
              </a:rPr>
              <a:t>lem</a:t>
            </a:r>
            <a:r>
              <a:rPr sz="1500" b="1" dirty="0">
                <a:latin typeface="Arial"/>
                <a:cs typeface="Arial"/>
              </a:rPr>
              <a:t>s</a:t>
            </a:r>
            <a:endParaRPr sz="1500">
              <a:latin typeface="Arial"/>
              <a:cs typeface="Arial"/>
            </a:endParaRPr>
          </a:p>
        </p:txBody>
      </p:sp>
      <p:sp>
        <p:nvSpPr>
          <p:cNvPr id="105" name="object 91"/>
          <p:cNvSpPr/>
          <p:nvPr/>
        </p:nvSpPr>
        <p:spPr>
          <a:xfrm>
            <a:off x="5561305" y="3993818"/>
            <a:ext cx="93345" cy="401320"/>
          </a:xfrm>
          <a:custGeom>
            <a:avLst/>
            <a:gdLst/>
            <a:ahLst/>
            <a:cxnLst/>
            <a:rect l="l" t="t" r="r" b="b"/>
            <a:pathLst>
              <a:path w="93345" h="401320">
                <a:moveTo>
                  <a:pt x="92963" y="307847"/>
                </a:moveTo>
                <a:lnTo>
                  <a:pt x="0" y="307847"/>
                </a:lnTo>
                <a:lnTo>
                  <a:pt x="30479" y="367824"/>
                </a:lnTo>
                <a:lnTo>
                  <a:pt x="30479" y="323087"/>
                </a:lnTo>
                <a:lnTo>
                  <a:pt x="62483" y="323087"/>
                </a:lnTo>
                <a:lnTo>
                  <a:pt x="62483" y="369823"/>
                </a:lnTo>
                <a:lnTo>
                  <a:pt x="92963" y="307847"/>
                </a:lnTo>
                <a:close/>
              </a:path>
              <a:path w="93345" h="401320">
                <a:moveTo>
                  <a:pt x="62483" y="307847"/>
                </a:moveTo>
                <a:lnTo>
                  <a:pt x="62483" y="0"/>
                </a:lnTo>
                <a:lnTo>
                  <a:pt x="30479" y="0"/>
                </a:lnTo>
                <a:lnTo>
                  <a:pt x="30479" y="307847"/>
                </a:lnTo>
                <a:lnTo>
                  <a:pt x="62483" y="307847"/>
                </a:lnTo>
                <a:close/>
              </a:path>
              <a:path w="93345" h="401320">
                <a:moveTo>
                  <a:pt x="62483" y="369823"/>
                </a:moveTo>
                <a:lnTo>
                  <a:pt x="62483" y="323087"/>
                </a:lnTo>
                <a:lnTo>
                  <a:pt x="30479" y="323087"/>
                </a:lnTo>
                <a:lnTo>
                  <a:pt x="30479" y="367824"/>
                </a:lnTo>
                <a:lnTo>
                  <a:pt x="47243" y="400811"/>
                </a:lnTo>
                <a:lnTo>
                  <a:pt x="62483" y="369823"/>
                </a:lnTo>
                <a:close/>
              </a:path>
            </a:pathLst>
          </a:custGeom>
          <a:solidFill>
            <a:srgbClr val="7F7F7F"/>
          </a:solidFill>
        </p:spPr>
        <p:txBody>
          <a:bodyPr wrap="square" lIns="0" tIns="0" rIns="0" bIns="0" rtlCol="0"/>
          <a:lstStyle/>
          <a:p>
            <a:endParaRPr/>
          </a:p>
        </p:txBody>
      </p:sp>
      <p:sp>
        <p:nvSpPr>
          <p:cNvPr id="106" name="object 93"/>
          <p:cNvSpPr/>
          <p:nvPr/>
        </p:nvSpPr>
        <p:spPr>
          <a:xfrm>
            <a:off x="3285973" y="2759378"/>
            <a:ext cx="288290" cy="288290"/>
          </a:xfrm>
          <a:custGeom>
            <a:avLst/>
            <a:gdLst/>
            <a:ahLst/>
            <a:cxnLst/>
            <a:rect l="l" t="t" r="r" b="b"/>
            <a:pathLst>
              <a:path w="288289" h="288289">
                <a:moveTo>
                  <a:pt x="288018" y="142531"/>
                </a:moveTo>
                <a:lnTo>
                  <a:pt x="281066" y="100325"/>
                </a:lnTo>
                <a:lnTo>
                  <a:pt x="262754" y="63052"/>
                </a:lnTo>
                <a:lnTo>
                  <a:pt x="234874" y="32702"/>
                </a:lnTo>
                <a:lnTo>
                  <a:pt x="199223" y="11268"/>
                </a:lnTo>
                <a:lnTo>
                  <a:pt x="157595" y="740"/>
                </a:lnTo>
                <a:lnTo>
                  <a:pt x="142701" y="0"/>
                </a:lnTo>
                <a:lnTo>
                  <a:pt x="128081" y="807"/>
                </a:lnTo>
                <a:lnTo>
                  <a:pt x="87079" y="11631"/>
                </a:lnTo>
                <a:lnTo>
                  <a:pt x="51855" y="33476"/>
                </a:lnTo>
                <a:lnTo>
                  <a:pt x="24323" y="64305"/>
                </a:lnTo>
                <a:lnTo>
                  <a:pt x="6400" y="102084"/>
                </a:lnTo>
                <a:lnTo>
                  <a:pt x="0" y="144778"/>
                </a:lnTo>
                <a:lnTo>
                  <a:pt x="6" y="146107"/>
                </a:lnTo>
                <a:lnTo>
                  <a:pt x="6754" y="188405"/>
                </a:lnTo>
                <a:lnTo>
                  <a:pt x="24997" y="225569"/>
                </a:lnTo>
                <a:lnTo>
                  <a:pt x="52934" y="255702"/>
                </a:lnTo>
                <a:lnTo>
                  <a:pt x="88764" y="276908"/>
                </a:lnTo>
                <a:lnTo>
                  <a:pt x="130684" y="287288"/>
                </a:lnTo>
                <a:lnTo>
                  <a:pt x="145699" y="288015"/>
                </a:lnTo>
                <a:lnTo>
                  <a:pt x="160418" y="287057"/>
                </a:lnTo>
                <a:lnTo>
                  <a:pt x="201527" y="276089"/>
                </a:lnTo>
                <a:lnTo>
                  <a:pt x="236654" y="254368"/>
                </a:lnTo>
                <a:lnTo>
                  <a:pt x="263987" y="223678"/>
                </a:lnTo>
                <a:lnTo>
                  <a:pt x="281713" y="185804"/>
                </a:lnTo>
                <a:lnTo>
                  <a:pt x="288018" y="142531"/>
                </a:lnTo>
                <a:close/>
              </a:path>
            </a:pathLst>
          </a:custGeom>
          <a:solidFill>
            <a:srgbClr val="FF9832"/>
          </a:solidFill>
        </p:spPr>
        <p:txBody>
          <a:bodyPr wrap="square" lIns="0" tIns="0" rIns="0" bIns="0" rtlCol="0"/>
          <a:lstStyle/>
          <a:p>
            <a:endParaRPr/>
          </a:p>
        </p:txBody>
      </p:sp>
      <p:sp>
        <p:nvSpPr>
          <p:cNvPr id="107" name="object 94"/>
          <p:cNvSpPr/>
          <p:nvPr/>
        </p:nvSpPr>
        <p:spPr>
          <a:xfrm>
            <a:off x="3285973" y="4899747"/>
            <a:ext cx="287655" cy="287020"/>
          </a:xfrm>
          <a:custGeom>
            <a:avLst/>
            <a:gdLst/>
            <a:ahLst/>
            <a:cxnLst/>
            <a:rect l="l" t="t" r="r" b="b"/>
            <a:pathLst>
              <a:path w="287655" h="287020">
                <a:moveTo>
                  <a:pt x="287523" y="130376"/>
                </a:moveTo>
                <a:lnTo>
                  <a:pt x="278310" y="90992"/>
                </a:lnTo>
                <a:lnTo>
                  <a:pt x="258407" y="56651"/>
                </a:lnTo>
                <a:lnTo>
                  <a:pt x="228934" y="29019"/>
                </a:lnTo>
                <a:lnTo>
                  <a:pt x="191010" y="9764"/>
                </a:lnTo>
                <a:lnTo>
                  <a:pt x="145756" y="551"/>
                </a:lnTo>
                <a:lnTo>
                  <a:pt x="129236" y="0"/>
                </a:lnTo>
                <a:lnTo>
                  <a:pt x="114933" y="2112"/>
                </a:lnTo>
                <a:lnTo>
                  <a:pt x="75314" y="16373"/>
                </a:lnTo>
                <a:lnTo>
                  <a:pt x="42142" y="41004"/>
                </a:lnTo>
                <a:lnTo>
                  <a:pt x="17362" y="74058"/>
                </a:lnTo>
                <a:lnTo>
                  <a:pt x="2922" y="113589"/>
                </a:lnTo>
                <a:lnTo>
                  <a:pt x="0" y="142582"/>
                </a:lnTo>
                <a:lnTo>
                  <a:pt x="373" y="153023"/>
                </a:lnTo>
                <a:lnTo>
                  <a:pt x="9179" y="193073"/>
                </a:lnTo>
                <a:lnTo>
                  <a:pt x="28734" y="228228"/>
                </a:lnTo>
                <a:lnTo>
                  <a:pt x="57769" y="256682"/>
                </a:lnTo>
                <a:lnTo>
                  <a:pt x="95013" y="276630"/>
                </a:lnTo>
                <a:lnTo>
                  <a:pt x="139197" y="286266"/>
                </a:lnTo>
                <a:lnTo>
                  <a:pt x="155248" y="286874"/>
                </a:lnTo>
                <a:lnTo>
                  <a:pt x="169102" y="285060"/>
                </a:lnTo>
                <a:lnTo>
                  <a:pt x="207635" y="272050"/>
                </a:lnTo>
                <a:lnTo>
                  <a:pt x="240362" y="248734"/>
                </a:lnTo>
                <a:lnTo>
                  <a:pt x="265666" y="216454"/>
                </a:lnTo>
                <a:lnTo>
                  <a:pt x="281926" y="176554"/>
                </a:lnTo>
                <a:lnTo>
                  <a:pt x="287523" y="130376"/>
                </a:lnTo>
                <a:close/>
              </a:path>
            </a:pathLst>
          </a:custGeom>
          <a:solidFill>
            <a:srgbClr val="FF9832"/>
          </a:solidFill>
        </p:spPr>
        <p:txBody>
          <a:bodyPr wrap="square" lIns="0" tIns="0" rIns="0" bIns="0" rtlCol="0"/>
          <a:lstStyle/>
          <a:p>
            <a:endParaRPr/>
          </a:p>
        </p:txBody>
      </p:sp>
      <p:sp>
        <p:nvSpPr>
          <p:cNvPr id="108" name="object 95"/>
          <p:cNvSpPr txBox="1"/>
          <p:nvPr/>
        </p:nvSpPr>
        <p:spPr>
          <a:xfrm>
            <a:off x="3347956" y="4945661"/>
            <a:ext cx="16446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B</a:t>
            </a:r>
            <a:endParaRPr sz="1500">
              <a:latin typeface="Arial"/>
              <a:cs typeface="Arial"/>
            </a:endParaRPr>
          </a:p>
        </p:txBody>
      </p:sp>
      <p:sp>
        <p:nvSpPr>
          <p:cNvPr id="109" name="object 96"/>
          <p:cNvSpPr txBox="1"/>
          <p:nvPr/>
        </p:nvSpPr>
        <p:spPr>
          <a:xfrm>
            <a:off x="3161005" y="2067481"/>
            <a:ext cx="4893945" cy="318770"/>
          </a:xfrm>
          <a:prstGeom prst="rect">
            <a:avLst/>
          </a:prstGeom>
          <a:solidFill>
            <a:srgbClr val="00529E"/>
          </a:solidFill>
        </p:spPr>
        <p:txBody>
          <a:bodyPr vert="horz" wrap="square" lIns="0" tIns="0" rIns="0" bIns="0" rtlCol="0">
            <a:spAutoFit/>
          </a:bodyPr>
          <a:lstStyle/>
          <a:p>
            <a:pPr algn="ctr">
              <a:lnSpc>
                <a:spcPct val="100000"/>
              </a:lnSpc>
            </a:pPr>
            <a:r>
              <a:rPr sz="1500" b="1" spc="-5" dirty="0">
                <a:solidFill>
                  <a:srgbClr val="FFFFFF"/>
                </a:solidFill>
                <a:latin typeface="Arial"/>
                <a:cs typeface="Arial"/>
              </a:rPr>
              <a:t>Pr</a:t>
            </a:r>
            <a:r>
              <a:rPr sz="1500" b="1" dirty="0">
                <a:solidFill>
                  <a:srgbClr val="FFFFFF"/>
                </a:solidFill>
                <a:latin typeface="Arial"/>
                <a:cs typeface="Arial"/>
              </a:rPr>
              <a:t>ob</a:t>
            </a:r>
            <a:r>
              <a:rPr sz="1500" b="1" spc="-5" dirty="0">
                <a:solidFill>
                  <a:srgbClr val="FFFFFF"/>
                </a:solidFill>
                <a:latin typeface="Arial"/>
                <a:cs typeface="Arial"/>
              </a:rPr>
              <a:t>le</a:t>
            </a:r>
            <a:r>
              <a:rPr sz="1500" b="1" dirty="0">
                <a:solidFill>
                  <a:srgbClr val="FFFFFF"/>
                </a:solidFill>
                <a:latin typeface="Arial"/>
                <a:cs typeface="Arial"/>
              </a:rPr>
              <a:t>m </a:t>
            </a:r>
            <a:r>
              <a:rPr sz="1500" b="1" spc="-5" dirty="0">
                <a:solidFill>
                  <a:srgbClr val="FFFFFF"/>
                </a:solidFill>
                <a:latin typeface="Arial"/>
                <a:cs typeface="Arial"/>
              </a:rPr>
              <a:t>si</a:t>
            </a:r>
            <a:r>
              <a:rPr sz="1500" b="1" dirty="0">
                <a:solidFill>
                  <a:srgbClr val="FFFFFF"/>
                </a:solidFill>
                <a:latin typeface="Arial"/>
                <a:cs typeface="Arial"/>
              </a:rPr>
              <a:t>de</a:t>
            </a:r>
            <a:endParaRPr sz="1500">
              <a:latin typeface="Arial"/>
              <a:cs typeface="Arial"/>
            </a:endParaRPr>
          </a:p>
        </p:txBody>
      </p:sp>
      <p:sp>
        <p:nvSpPr>
          <p:cNvPr id="110" name="object 97"/>
          <p:cNvSpPr/>
          <p:nvPr/>
        </p:nvSpPr>
        <p:spPr>
          <a:xfrm>
            <a:off x="3285973" y="3350689"/>
            <a:ext cx="1416050" cy="426720"/>
          </a:xfrm>
          <a:custGeom>
            <a:avLst/>
            <a:gdLst/>
            <a:ahLst/>
            <a:cxnLst/>
            <a:rect l="l" t="t" r="r" b="b"/>
            <a:pathLst>
              <a:path w="1416050" h="426720">
                <a:moveTo>
                  <a:pt x="1415795" y="355091"/>
                </a:moveTo>
                <a:lnTo>
                  <a:pt x="1414605" y="57052"/>
                </a:lnTo>
                <a:lnTo>
                  <a:pt x="1395371" y="20713"/>
                </a:lnTo>
                <a:lnTo>
                  <a:pt x="1358814" y="1424"/>
                </a:lnTo>
                <a:lnTo>
                  <a:pt x="1344167" y="0"/>
                </a:lnTo>
                <a:lnTo>
                  <a:pt x="58522" y="1136"/>
                </a:lnTo>
                <a:lnTo>
                  <a:pt x="21490" y="19678"/>
                </a:lnTo>
                <a:lnTo>
                  <a:pt x="1492" y="55525"/>
                </a:lnTo>
                <a:lnTo>
                  <a:pt x="0" y="70103"/>
                </a:lnTo>
                <a:lnTo>
                  <a:pt x="1393" y="369253"/>
                </a:lnTo>
                <a:lnTo>
                  <a:pt x="20838" y="405648"/>
                </a:lnTo>
                <a:lnTo>
                  <a:pt x="57131" y="425258"/>
                </a:lnTo>
                <a:lnTo>
                  <a:pt x="71627" y="426719"/>
                </a:lnTo>
                <a:lnTo>
                  <a:pt x="1358329" y="425326"/>
                </a:lnTo>
                <a:lnTo>
                  <a:pt x="1394724" y="405880"/>
                </a:lnTo>
                <a:lnTo>
                  <a:pt x="1414334" y="369588"/>
                </a:lnTo>
                <a:lnTo>
                  <a:pt x="1415795" y="355091"/>
                </a:lnTo>
                <a:close/>
              </a:path>
            </a:pathLst>
          </a:custGeom>
          <a:solidFill>
            <a:srgbClr val="3274B1"/>
          </a:solidFill>
        </p:spPr>
        <p:txBody>
          <a:bodyPr wrap="square" lIns="0" tIns="0" rIns="0" bIns="0" rtlCol="0"/>
          <a:lstStyle/>
          <a:p>
            <a:endParaRPr/>
          </a:p>
        </p:txBody>
      </p:sp>
      <p:sp>
        <p:nvSpPr>
          <p:cNvPr id="111" name="object 98"/>
          <p:cNvSpPr/>
          <p:nvPr/>
        </p:nvSpPr>
        <p:spPr>
          <a:xfrm>
            <a:off x="4918177" y="3350689"/>
            <a:ext cx="1416050" cy="426720"/>
          </a:xfrm>
          <a:custGeom>
            <a:avLst/>
            <a:gdLst/>
            <a:ahLst/>
            <a:cxnLst/>
            <a:rect l="l" t="t" r="r" b="b"/>
            <a:pathLst>
              <a:path w="1416050" h="426720">
                <a:moveTo>
                  <a:pt x="1415795" y="355091"/>
                </a:moveTo>
                <a:lnTo>
                  <a:pt x="1414799" y="58140"/>
                </a:lnTo>
                <a:lnTo>
                  <a:pt x="1395971" y="21137"/>
                </a:lnTo>
                <a:lnTo>
                  <a:pt x="1359979" y="1455"/>
                </a:lnTo>
                <a:lnTo>
                  <a:pt x="1345691" y="0"/>
                </a:lnTo>
                <a:lnTo>
                  <a:pt x="58522" y="1136"/>
                </a:lnTo>
                <a:lnTo>
                  <a:pt x="21490" y="19678"/>
                </a:lnTo>
                <a:lnTo>
                  <a:pt x="1492" y="55525"/>
                </a:lnTo>
                <a:lnTo>
                  <a:pt x="0" y="70103"/>
                </a:lnTo>
                <a:lnTo>
                  <a:pt x="1393" y="369253"/>
                </a:lnTo>
                <a:lnTo>
                  <a:pt x="20838" y="405648"/>
                </a:lnTo>
                <a:lnTo>
                  <a:pt x="57131" y="425258"/>
                </a:lnTo>
                <a:lnTo>
                  <a:pt x="71627" y="426719"/>
                </a:lnTo>
                <a:lnTo>
                  <a:pt x="1358336" y="425529"/>
                </a:lnTo>
                <a:lnTo>
                  <a:pt x="1394503" y="406295"/>
                </a:lnTo>
                <a:lnTo>
                  <a:pt x="1414307" y="369738"/>
                </a:lnTo>
                <a:lnTo>
                  <a:pt x="1415795" y="355091"/>
                </a:lnTo>
                <a:close/>
              </a:path>
            </a:pathLst>
          </a:custGeom>
          <a:solidFill>
            <a:srgbClr val="3274B1"/>
          </a:solidFill>
        </p:spPr>
        <p:txBody>
          <a:bodyPr wrap="square" lIns="0" tIns="0" rIns="0" bIns="0" rtlCol="0"/>
          <a:lstStyle/>
          <a:p>
            <a:endParaRPr/>
          </a:p>
        </p:txBody>
      </p:sp>
      <p:sp>
        <p:nvSpPr>
          <p:cNvPr id="112" name="object 99"/>
          <p:cNvSpPr txBox="1"/>
          <p:nvPr/>
        </p:nvSpPr>
        <p:spPr>
          <a:xfrm>
            <a:off x="5714726" y="3578002"/>
            <a:ext cx="71755" cy="190500"/>
          </a:xfrm>
          <a:prstGeom prst="rect">
            <a:avLst/>
          </a:prstGeom>
        </p:spPr>
        <p:txBody>
          <a:bodyPr vert="horz" wrap="square" lIns="0" tIns="0" rIns="0" bIns="0" rtlCol="0">
            <a:spAutoFit/>
          </a:bodyPr>
          <a:lstStyle/>
          <a:p>
            <a:pPr marL="12700">
              <a:lnSpc>
                <a:spcPct val="100000"/>
              </a:lnSpc>
            </a:pPr>
            <a:r>
              <a:rPr sz="1300" b="1" spc="-5" dirty="0">
                <a:solidFill>
                  <a:srgbClr val="FFFFFF"/>
                </a:solidFill>
                <a:latin typeface="Arial"/>
                <a:cs typeface="Arial"/>
              </a:rPr>
              <a:t>i</a:t>
            </a:r>
            <a:endParaRPr sz="1300">
              <a:latin typeface="Arial"/>
              <a:cs typeface="Arial"/>
            </a:endParaRPr>
          </a:p>
        </p:txBody>
      </p:sp>
      <p:sp>
        <p:nvSpPr>
          <p:cNvPr id="113" name="object 100"/>
          <p:cNvSpPr/>
          <p:nvPr/>
        </p:nvSpPr>
        <p:spPr>
          <a:xfrm>
            <a:off x="6550382" y="3350689"/>
            <a:ext cx="1417320" cy="426720"/>
          </a:xfrm>
          <a:custGeom>
            <a:avLst/>
            <a:gdLst/>
            <a:ahLst/>
            <a:cxnLst/>
            <a:rect l="l" t="t" r="r" b="b"/>
            <a:pathLst>
              <a:path w="1417320" h="426720">
                <a:moveTo>
                  <a:pt x="1417319" y="355091"/>
                </a:moveTo>
                <a:lnTo>
                  <a:pt x="1416129" y="57052"/>
                </a:lnTo>
                <a:lnTo>
                  <a:pt x="1396895" y="20713"/>
                </a:lnTo>
                <a:lnTo>
                  <a:pt x="1360338" y="1424"/>
                </a:lnTo>
                <a:lnTo>
                  <a:pt x="1345691" y="0"/>
                </a:lnTo>
                <a:lnTo>
                  <a:pt x="58522" y="1136"/>
                </a:lnTo>
                <a:lnTo>
                  <a:pt x="21490" y="19678"/>
                </a:lnTo>
                <a:lnTo>
                  <a:pt x="1492" y="55525"/>
                </a:lnTo>
                <a:lnTo>
                  <a:pt x="0" y="70103"/>
                </a:lnTo>
                <a:lnTo>
                  <a:pt x="1393" y="369253"/>
                </a:lnTo>
                <a:lnTo>
                  <a:pt x="20838" y="405648"/>
                </a:lnTo>
                <a:lnTo>
                  <a:pt x="57131" y="425258"/>
                </a:lnTo>
                <a:lnTo>
                  <a:pt x="71627" y="426719"/>
                </a:lnTo>
                <a:lnTo>
                  <a:pt x="1359853" y="425326"/>
                </a:lnTo>
                <a:lnTo>
                  <a:pt x="1396248" y="405880"/>
                </a:lnTo>
                <a:lnTo>
                  <a:pt x="1415858" y="369588"/>
                </a:lnTo>
                <a:lnTo>
                  <a:pt x="1417319" y="355091"/>
                </a:lnTo>
                <a:close/>
              </a:path>
            </a:pathLst>
          </a:custGeom>
          <a:solidFill>
            <a:srgbClr val="3274B1"/>
          </a:solidFill>
        </p:spPr>
        <p:txBody>
          <a:bodyPr wrap="square" lIns="0" tIns="0" rIns="0" bIns="0" rtlCol="0"/>
          <a:lstStyle/>
          <a:p>
            <a:endParaRPr/>
          </a:p>
        </p:txBody>
      </p:sp>
      <p:sp>
        <p:nvSpPr>
          <p:cNvPr id="114" name="object 101"/>
          <p:cNvSpPr/>
          <p:nvPr/>
        </p:nvSpPr>
        <p:spPr>
          <a:xfrm>
            <a:off x="3023845" y="2681654"/>
            <a:ext cx="5219699" cy="1427987"/>
          </a:xfrm>
          <a:prstGeom prst="rect">
            <a:avLst/>
          </a:prstGeom>
          <a:blipFill>
            <a:blip r:embed="rId2" cstate="print"/>
            <a:stretch>
              <a:fillRect/>
            </a:stretch>
          </a:blipFill>
        </p:spPr>
        <p:txBody>
          <a:bodyPr wrap="square" lIns="0" tIns="0" rIns="0" bIns="0" rtlCol="0"/>
          <a:lstStyle/>
          <a:p>
            <a:endParaRPr/>
          </a:p>
        </p:txBody>
      </p:sp>
      <p:sp>
        <p:nvSpPr>
          <p:cNvPr id="115" name="object 102"/>
          <p:cNvSpPr/>
          <p:nvPr/>
        </p:nvSpPr>
        <p:spPr>
          <a:xfrm>
            <a:off x="2508733" y="3077893"/>
            <a:ext cx="544195" cy="544195"/>
          </a:xfrm>
          <a:custGeom>
            <a:avLst/>
            <a:gdLst/>
            <a:ahLst/>
            <a:cxnLst/>
            <a:rect l="l" t="t" r="r" b="b"/>
            <a:pathLst>
              <a:path w="544194" h="544195">
                <a:moveTo>
                  <a:pt x="544067" y="272795"/>
                </a:moveTo>
                <a:lnTo>
                  <a:pt x="540503" y="228494"/>
                </a:lnTo>
                <a:lnTo>
                  <a:pt x="530181" y="186488"/>
                </a:lnTo>
                <a:lnTo>
                  <a:pt x="513659" y="147335"/>
                </a:lnTo>
                <a:lnTo>
                  <a:pt x="491496" y="111593"/>
                </a:lnTo>
                <a:lnTo>
                  <a:pt x="464248" y="79819"/>
                </a:lnTo>
                <a:lnTo>
                  <a:pt x="432474" y="52571"/>
                </a:lnTo>
                <a:lnTo>
                  <a:pt x="396732" y="30408"/>
                </a:lnTo>
                <a:lnTo>
                  <a:pt x="357579" y="13886"/>
                </a:lnTo>
                <a:lnTo>
                  <a:pt x="315573" y="3564"/>
                </a:lnTo>
                <a:lnTo>
                  <a:pt x="271271" y="0"/>
                </a:lnTo>
                <a:lnTo>
                  <a:pt x="249086" y="902"/>
                </a:lnTo>
                <a:lnTo>
                  <a:pt x="206234" y="7915"/>
                </a:lnTo>
                <a:lnTo>
                  <a:pt x="165877" y="21407"/>
                </a:lnTo>
                <a:lnTo>
                  <a:pt x="128584" y="40819"/>
                </a:lnTo>
                <a:lnTo>
                  <a:pt x="94921" y="65595"/>
                </a:lnTo>
                <a:lnTo>
                  <a:pt x="65456" y="95175"/>
                </a:lnTo>
                <a:lnTo>
                  <a:pt x="40754" y="129003"/>
                </a:lnTo>
                <a:lnTo>
                  <a:pt x="21383" y="166520"/>
                </a:lnTo>
                <a:lnTo>
                  <a:pt x="7910" y="207170"/>
                </a:lnTo>
                <a:lnTo>
                  <a:pt x="902" y="250393"/>
                </a:lnTo>
                <a:lnTo>
                  <a:pt x="0" y="272795"/>
                </a:lnTo>
                <a:lnTo>
                  <a:pt x="902" y="294981"/>
                </a:lnTo>
                <a:lnTo>
                  <a:pt x="7910" y="337833"/>
                </a:lnTo>
                <a:lnTo>
                  <a:pt x="21383" y="378190"/>
                </a:lnTo>
                <a:lnTo>
                  <a:pt x="40754" y="415483"/>
                </a:lnTo>
                <a:lnTo>
                  <a:pt x="65456" y="449146"/>
                </a:lnTo>
                <a:lnTo>
                  <a:pt x="94921" y="478611"/>
                </a:lnTo>
                <a:lnTo>
                  <a:pt x="128584" y="503313"/>
                </a:lnTo>
                <a:lnTo>
                  <a:pt x="165877" y="522684"/>
                </a:lnTo>
                <a:lnTo>
                  <a:pt x="206234" y="536157"/>
                </a:lnTo>
                <a:lnTo>
                  <a:pt x="249086" y="543165"/>
                </a:lnTo>
                <a:lnTo>
                  <a:pt x="271271" y="544067"/>
                </a:lnTo>
                <a:lnTo>
                  <a:pt x="293674" y="543165"/>
                </a:lnTo>
                <a:lnTo>
                  <a:pt x="336897" y="536157"/>
                </a:lnTo>
                <a:lnTo>
                  <a:pt x="377547" y="522684"/>
                </a:lnTo>
                <a:lnTo>
                  <a:pt x="415064" y="503313"/>
                </a:lnTo>
                <a:lnTo>
                  <a:pt x="448892" y="478611"/>
                </a:lnTo>
                <a:lnTo>
                  <a:pt x="478472" y="449146"/>
                </a:lnTo>
                <a:lnTo>
                  <a:pt x="503248" y="415483"/>
                </a:lnTo>
                <a:lnTo>
                  <a:pt x="522660" y="378190"/>
                </a:lnTo>
                <a:lnTo>
                  <a:pt x="536152" y="337833"/>
                </a:lnTo>
                <a:lnTo>
                  <a:pt x="543165" y="294981"/>
                </a:lnTo>
                <a:lnTo>
                  <a:pt x="544067" y="272795"/>
                </a:lnTo>
                <a:close/>
              </a:path>
            </a:pathLst>
          </a:custGeom>
          <a:solidFill>
            <a:srgbClr val="91D04F"/>
          </a:solidFill>
        </p:spPr>
        <p:txBody>
          <a:bodyPr wrap="square" lIns="0" tIns="0" rIns="0" bIns="0" rtlCol="0"/>
          <a:lstStyle/>
          <a:p>
            <a:endParaRPr/>
          </a:p>
        </p:txBody>
      </p:sp>
      <p:sp>
        <p:nvSpPr>
          <p:cNvPr id="116" name="object 103"/>
          <p:cNvSpPr/>
          <p:nvPr/>
        </p:nvSpPr>
        <p:spPr>
          <a:xfrm>
            <a:off x="2498066" y="3067225"/>
            <a:ext cx="565785" cy="565785"/>
          </a:xfrm>
          <a:custGeom>
            <a:avLst/>
            <a:gdLst/>
            <a:ahLst/>
            <a:cxnLst/>
            <a:rect l="l" t="t" r="r" b="b"/>
            <a:pathLst>
              <a:path w="565785" h="565785">
                <a:moveTo>
                  <a:pt x="563879" y="310895"/>
                </a:moveTo>
                <a:lnTo>
                  <a:pt x="563879" y="252983"/>
                </a:lnTo>
                <a:lnTo>
                  <a:pt x="560831" y="239267"/>
                </a:lnTo>
                <a:lnTo>
                  <a:pt x="559307" y="225551"/>
                </a:lnTo>
                <a:lnTo>
                  <a:pt x="556259" y="211835"/>
                </a:lnTo>
                <a:lnTo>
                  <a:pt x="551687" y="198119"/>
                </a:lnTo>
                <a:lnTo>
                  <a:pt x="547115" y="185927"/>
                </a:lnTo>
                <a:lnTo>
                  <a:pt x="542543" y="172211"/>
                </a:lnTo>
                <a:lnTo>
                  <a:pt x="516635" y="124967"/>
                </a:lnTo>
                <a:lnTo>
                  <a:pt x="481583" y="82295"/>
                </a:lnTo>
                <a:lnTo>
                  <a:pt x="440435" y="48767"/>
                </a:lnTo>
                <a:lnTo>
                  <a:pt x="416051" y="35051"/>
                </a:lnTo>
                <a:lnTo>
                  <a:pt x="405383" y="28955"/>
                </a:lnTo>
                <a:lnTo>
                  <a:pt x="352043" y="9143"/>
                </a:lnTo>
                <a:lnTo>
                  <a:pt x="310895" y="1523"/>
                </a:lnTo>
                <a:lnTo>
                  <a:pt x="297179" y="1523"/>
                </a:lnTo>
                <a:lnTo>
                  <a:pt x="281939" y="0"/>
                </a:lnTo>
                <a:lnTo>
                  <a:pt x="268223" y="1523"/>
                </a:lnTo>
                <a:lnTo>
                  <a:pt x="252983" y="1523"/>
                </a:lnTo>
                <a:lnTo>
                  <a:pt x="239267" y="4571"/>
                </a:lnTo>
                <a:lnTo>
                  <a:pt x="184403" y="18287"/>
                </a:lnTo>
                <a:lnTo>
                  <a:pt x="147827" y="35051"/>
                </a:lnTo>
                <a:lnTo>
                  <a:pt x="102107" y="65531"/>
                </a:lnTo>
                <a:lnTo>
                  <a:pt x="64007" y="103631"/>
                </a:lnTo>
                <a:lnTo>
                  <a:pt x="33527" y="147827"/>
                </a:lnTo>
                <a:lnTo>
                  <a:pt x="22859" y="173735"/>
                </a:lnTo>
                <a:lnTo>
                  <a:pt x="16763" y="185927"/>
                </a:lnTo>
                <a:lnTo>
                  <a:pt x="6095" y="225551"/>
                </a:lnTo>
                <a:lnTo>
                  <a:pt x="0" y="268223"/>
                </a:lnTo>
                <a:lnTo>
                  <a:pt x="0" y="297179"/>
                </a:lnTo>
                <a:lnTo>
                  <a:pt x="12191" y="367283"/>
                </a:lnTo>
                <a:lnTo>
                  <a:pt x="21335" y="389762"/>
                </a:lnTo>
                <a:lnTo>
                  <a:pt x="21335" y="256031"/>
                </a:lnTo>
                <a:lnTo>
                  <a:pt x="24383" y="242315"/>
                </a:lnTo>
                <a:lnTo>
                  <a:pt x="32003" y="204215"/>
                </a:lnTo>
                <a:lnTo>
                  <a:pt x="47243" y="169163"/>
                </a:lnTo>
                <a:lnTo>
                  <a:pt x="51815" y="158495"/>
                </a:lnTo>
                <a:lnTo>
                  <a:pt x="80771" y="115823"/>
                </a:lnTo>
                <a:lnTo>
                  <a:pt x="115823" y="80771"/>
                </a:lnTo>
                <a:lnTo>
                  <a:pt x="158495" y="51815"/>
                </a:lnTo>
                <a:lnTo>
                  <a:pt x="169163" y="47243"/>
                </a:lnTo>
                <a:lnTo>
                  <a:pt x="181355" y="41147"/>
                </a:lnTo>
                <a:lnTo>
                  <a:pt x="192023" y="36575"/>
                </a:lnTo>
                <a:lnTo>
                  <a:pt x="204215" y="32003"/>
                </a:lnTo>
                <a:lnTo>
                  <a:pt x="217931" y="28955"/>
                </a:lnTo>
                <a:lnTo>
                  <a:pt x="230123" y="25907"/>
                </a:lnTo>
                <a:lnTo>
                  <a:pt x="242315" y="24383"/>
                </a:lnTo>
                <a:lnTo>
                  <a:pt x="269747" y="21335"/>
                </a:lnTo>
                <a:lnTo>
                  <a:pt x="295655" y="21335"/>
                </a:lnTo>
                <a:lnTo>
                  <a:pt x="323087" y="24383"/>
                </a:lnTo>
                <a:lnTo>
                  <a:pt x="335279" y="25907"/>
                </a:lnTo>
                <a:lnTo>
                  <a:pt x="347471" y="28955"/>
                </a:lnTo>
                <a:lnTo>
                  <a:pt x="361187" y="33527"/>
                </a:lnTo>
                <a:lnTo>
                  <a:pt x="373379" y="36575"/>
                </a:lnTo>
                <a:lnTo>
                  <a:pt x="384047" y="41147"/>
                </a:lnTo>
                <a:lnTo>
                  <a:pt x="396239" y="47243"/>
                </a:lnTo>
                <a:lnTo>
                  <a:pt x="406907" y="53339"/>
                </a:lnTo>
                <a:lnTo>
                  <a:pt x="429767" y="65531"/>
                </a:lnTo>
                <a:lnTo>
                  <a:pt x="467867" y="97535"/>
                </a:lnTo>
                <a:lnTo>
                  <a:pt x="499871" y="137159"/>
                </a:lnTo>
                <a:lnTo>
                  <a:pt x="524255" y="181355"/>
                </a:lnTo>
                <a:lnTo>
                  <a:pt x="531875" y="205739"/>
                </a:lnTo>
                <a:lnTo>
                  <a:pt x="536447" y="217931"/>
                </a:lnTo>
                <a:lnTo>
                  <a:pt x="539495" y="230123"/>
                </a:lnTo>
                <a:lnTo>
                  <a:pt x="541019" y="243839"/>
                </a:lnTo>
                <a:lnTo>
                  <a:pt x="542543" y="256031"/>
                </a:lnTo>
                <a:lnTo>
                  <a:pt x="544067" y="269747"/>
                </a:lnTo>
                <a:lnTo>
                  <a:pt x="544067" y="388619"/>
                </a:lnTo>
                <a:lnTo>
                  <a:pt x="551687" y="365759"/>
                </a:lnTo>
                <a:lnTo>
                  <a:pt x="556259" y="353567"/>
                </a:lnTo>
                <a:lnTo>
                  <a:pt x="559307" y="339851"/>
                </a:lnTo>
                <a:lnTo>
                  <a:pt x="560831" y="326135"/>
                </a:lnTo>
                <a:lnTo>
                  <a:pt x="563879" y="310895"/>
                </a:lnTo>
                <a:close/>
              </a:path>
              <a:path w="565785" h="565785">
                <a:moveTo>
                  <a:pt x="544067" y="388619"/>
                </a:moveTo>
                <a:lnTo>
                  <a:pt x="544067" y="297179"/>
                </a:lnTo>
                <a:lnTo>
                  <a:pt x="542543" y="309371"/>
                </a:lnTo>
                <a:lnTo>
                  <a:pt x="541019" y="323087"/>
                </a:lnTo>
                <a:lnTo>
                  <a:pt x="539495" y="335279"/>
                </a:lnTo>
                <a:lnTo>
                  <a:pt x="536447" y="348995"/>
                </a:lnTo>
                <a:lnTo>
                  <a:pt x="531875" y="361187"/>
                </a:lnTo>
                <a:lnTo>
                  <a:pt x="528827" y="373379"/>
                </a:lnTo>
                <a:lnTo>
                  <a:pt x="524255" y="385571"/>
                </a:lnTo>
                <a:lnTo>
                  <a:pt x="518159" y="396239"/>
                </a:lnTo>
                <a:lnTo>
                  <a:pt x="512063" y="408431"/>
                </a:lnTo>
                <a:lnTo>
                  <a:pt x="484631" y="449579"/>
                </a:lnTo>
                <a:lnTo>
                  <a:pt x="448055" y="484631"/>
                </a:lnTo>
                <a:lnTo>
                  <a:pt x="406907" y="513587"/>
                </a:lnTo>
                <a:lnTo>
                  <a:pt x="396239" y="518159"/>
                </a:lnTo>
                <a:lnTo>
                  <a:pt x="384047" y="524255"/>
                </a:lnTo>
                <a:lnTo>
                  <a:pt x="359663" y="533399"/>
                </a:lnTo>
                <a:lnTo>
                  <a:pt x="335279" y="539495"/>
                </a:lnTo>
                <a:lnTo>
                  <a:pt x="321563" y="541019"/>
                </a:lnTo>
                <a:lnTo>
                  <a:pt x="309371" y="542543"/>
                </a:lnTo>
                <a:lnTo>
                  <a:pt x="295655" y="544067"/>
                </a:lnTo>
                <a:lnTo>
                  <a:pt x="268223" y="544067"/>
                </a:lnTo>
                <a:lnTo>
                  <a:pt x="256031" y="542543"/>
                </a:lnTo>
                <a:lnTo>
                  <a:pt x="242315" y="541019"/>
                </a:lnTo>
                <a:lnTo>
                  <a:pt x="204215" y="533399"/>
                </a:lnTo>
                <a:lnTo>
                  <a:pt x="169163" y="518159"/>
                </a:lnTo>
                <a:lnTo>
                  <a:pt x="156971" y="513587"/>
                </a:lnTo>
                <a:lnTo>
                  <a:pt x="115823" y="484631"/>
                </a:lnTo>
                <a:lnTo>
                  <a:pt x="80771" y="449579"/>
                </a:lnTo>
                <a:lnTo>
                  <a:pt x="51815" y="406907"/>
                </a:lnTo>
                <a:lnTo>
                  <a:pt x="32003" y="359663"/>
                </a:lnTo>
                <a:lnTo>
                  <a:pt x="24383" y="323087"/>
                </a:lnTo>
                <a:lnTo>
                  <a:pt x="21335" y="309371"/>
                </a:lnTo>
                <a:lnTo>
                  <a:pt x="21335" y="389762"/>
                </a:lnTo>
                <a:lnTo>
                  <a:pt x="22859" y="393191"/>
                </a:lnTo>
                <a:lnTo>
                  <a:pt x="27431" y="405383"/>
                </a:lnTo>
                <a:lnTo>
                  <a:pt x="35051" y="417575"/>
                </a:lnTo>
                <a:lnTo>
                  <a:pt x="48767" y="440435"/>
                </a:lnTo>
                <a:lnTo>
                  <a:pt x="65531" y="463295"/>
                </a:lnTo>
                <a:lnTo>
                  <a:pt x="103631" y="501395"/>
                </a:lnTo>
                <a:lnTo>
                  <a:pt x="147827" y="531875"/>
                </a:lnTo>
                <a:lnTo>
                  <a:pt x="172211" y="542543"/>
                </a:lnTo>
                <a:lnTo>
                  <a:pt x="185927" y="548639"/>
                </a:lnTo>
                <a:lnTo>
                  <a:pt x="198119" y="553211"/>
                </a:lnTo>
                <a:lnTo>
                  <a:pt x="239267" y="562355"/>
                </a:lnTo>
                <a:lnTo>
                  <a:pt x="254507" y="563879"/>
                </a:lnTo>
                <a:lnTo>
                  <a:pt x="268223" y="565403"/>
                </a:lnTo>
                <a:lnTo>
                  <a:pt x="297179" y="565403"/>
                </a:lnTo>
                <a:lnTo>
                  <a:pt x="310895" y="563879"/>
                </a:lnTo>
                <a:lnTo>
                  <a:pt x="326135" y="562355"/>
                </a:lnTo>
                <a:lnTo>
                  <a:pt x="353567" y="556259"/>
                </a:lnTo>
                <a:lnTo>
                  <a:pt x="367283" y="551687"/>
                </a:lnTo>
                <a:lnTo>
                  <a:pt x="379475" y="547115"/>
                </a:lnTo>
                <a:lnTo>
                  <a:pt x="393191" y="542543"/>
                </a:lnTo>
                <a:lnTo>
                  <a:pt x="440435" y="516635"/>
                </a:lnTo>
                <a:lnTo>
                  <a:pt x="481583" y="481583"/>
                </a:lnTo>
                <a:lnTo>
                  <a:pt x="516635" y="440435"/>
                </a:lnTo>
                <a:lnTo>
                  <a:pt x="542543" y="393191"/>
                </a:lnTo>
                <a:lnTo>
                  <a:pt x="544067" y="388619"/>
                </a:lnTo>
                <a:close/>
              </a:path>
              <a:path w="565785" h="565785">
                <a:moveTo>
                  <a:pt x="565403" y="281939"/>
                </a:moveTo>
                <a:lnTo>
                  <a:pt x="563879" y="268223"/>
                </a:lnTo>
                <a:lnTo>
                  <a:pt x="563879" y="297179"/>
                </a:lnTo>
                <a:lnTo>
                  <a:pt x="565403" y="281939"/>
                </a:lnTo>
                <a:close/>
              </a:path>
            </a:pathLst>
          </a:custGeom>
          <a:solidFill>
            <a:srgbClr val="FFFFFF"/>
          </a:solidFill>
        </p:spPr>
        <p:txBody>
          <a:bodyPr wrap="square" lIns="0" tIns="0" rIns="0" bIns="0" rtlCol="0"/>
          <a:lstStyle/>
          <a:p>
            <a:endParaRPr/>
          </a:p>
        </p:txBody>
      </p:sp>
      <p:sp>
        <p:nvSpPr>
          <p:cNvPr id="117" name="object 104"/>
          <p:cNvSpPr txBox="1"/>
          <p:nvPr/>
        </p:nvSpPr>
        <p:spPr>
          <a:xfrm>
            <a:off x="2552428" y="3155754"/>
            <a:ext cx="456565" cy="574040"/>
          </a:xfrm>
          <a:prstGeom prst="rect">
            <a:avLst/>
          </a:prstGeom>
        </p:spPr>
        <p:txBody>
          <a:bodyPr vert="horz" wrap="square" lIns="0" tIns="0" rIns="0" bIns="0" rtlCol="0">
            <a:spAutoFit/>
          </a:bodyPr>
          <a:lstStyle/>
          <a:p>
            <a:pPr marL="12700">
              <a:lnSpc>
                <a:spcPct val="100000"/>
              </a:lnSpc>
            </a:pPr>
            <a:r>
              <a:rPr sz="4300" spc="-950" dirty="0">
                <a:solidFill>
                  <a:srgbClr val="FFFFFF"/>
                </a:solidFill>
                <a:latin typeface="Wingdings"/>
                <a:cs typeface="Wingdings"/>
              </a:rPr>
              <a:t></a:t>
            </a:r>
            <a:endParaRPr sz="4300">
              <a:latin typeface="Wingdings"/>
              <a:cs typeface="Wingdings"/>
            </a:endParaRPr>
          </a:p>
        </p:txBody>
      </p:sp>
    </p:spTree>
    <p:extLst>
      <p:ext uri="{BB962C8B-B14F-4D97-AF65-F5344CB8AC3E}">
        <p14:creationId xmlns:p14="http://schemas.microsoft.com/office/powerpoint/2010/main" val="115338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1050085" y="1356370"/>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1050084" y="3108632"/>
            <a:ext cx="10661269"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b="1" dirty="0">
                <a:solidFill>
                  <a:srgbClr val="0070C0"/>
                </a:solidFill>
                <a:latin typeface="Georgia" panose="02040502050405020303" pitchFamily="18" charset="0"/>
                <a:cs typeface="Arial"/>
              </a:rPr>
              <a:t>“</a:t>
            </a:r>
            <a:r>
              <a:rPr sz="2800" b="1" spc="10" dirty="0">
                <a:solidFill>
                  <a:srgbClr val="0070C0"/>
                </a:solidFill>
                <a:latin typeface="Georgia" panose="02040502050405020303" pitchFamily="18" charset="0"/>
                <a:cs typeface="Arial"/>
              </a:rPr>
              <a:t>T</a:t>
            </a:r>
            <a:r>
              <a:rPr sz="2800" b="1" spc="-5" dirty="0">
                <a:solidFill>
                  <a:srgbClr val="0070C0"/>
                </a:solidFill>
                <a:latin typeface="Georgia" panose="02040502050405020303" pitchFamily="18" charset="0"/>
                <a:cs typeface="Arial"/>
              </a:rPr>
              <a:t>h</a:t>
            </a:r>
            <a:r>
              <a:rPr sz="2800" b="1"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p</a:t>
            </a:r>
            <a:r>
              <a:rPr sz="2800" b="1" dirty="0">
                <a:solidFill>
                  <a:srgbClr val="0070C0"/>
                </a:solidFill>
                <a:latin typeface="Georgia" panose="02040502050405020303" pitchFamily="18" charset="0"/>
                <a:cs typeface="Arial"/>
              </a:rPr>
              <a:t>r</a:t>
            </a:r>
            <a:r>
              <a:rPr sz="2800" b="1" spc="-5" dirty="0">
                <a:solidFill>
                  <a:srgbClr val="0070C0"/>
                </a:solidFill>
                <a:latin typeface="Georgia" panose="02040502050405020303" pitchFamily="18" charset="0"/>
                <a:cs typeface="Arial"/>
              </a:rPr>
              <a:t>ob</a:t>
            </a:r>
            <a:r>
              <a:rPr sz="2800" b="1" dirty="0">
                <a:solidFill>
                  <a:srgbClr val="0070C0"/>
                </a:solidFill>
                <a:latin typeface="Georgia" panose="02040502050405020303" pitchFamily="18" charset="0"/>
                <a:cs typeface="Arial"/>
              </a:rPr>
              <a:t>l</a:t>
            </a:r>
            <a:r>
              <a:rPr sz="2800" b="1" spc="-5" dirty="0">
                <a:solidFill>
                  <a:srgbClr val="0070C0"/>
                </a:solidFill>
                <a:latin typeface="Georgia" panose="02040502050405020303" pitchFamily="18" charset="0"/>
                <a:cs typeface="Arial"/>
              </a:rPr>
              <a:t>e</a:t>
            </a:r>
            <a:r>
              <a:rPr sz="2800" b="1" dirty="0">
                <a:solidFill>
                  <a:srgbClr val="0070C0"/>
                </a:solidFill>
                <a:latin typeface="Georgia" panose="02040502050405020303" pitchFamily="18" charset="0"/>
                <a:cs typeface="Arial"/>
              </a:rPr>
              <a:t>m</a:t>
            </a:r>
            <a:r>
              <a:rPr sz="2800" b="1" spc="-2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si</a:t>
            </a:r>
            <a:r>
              <a:rPr sz="2800" b="1" spc="-5" dirty="0">
                <a:solidFill>
                  <a:srgbClr val="0070C0"/>
                </a:solidFill>
                <a:latin typeface="Georgia" panose="02040502050405020303" pitchFamily="18" charset="0"/>
                <a:cs typeface="Arial"/>
              </a:rPr>
              <a:t>de</a:t>
            </a:r>
            <a:r>
              <a:rPr sz="2800" b="1" dirty="0">
                <a:solidFill>
                  <a:srgbClr val="0070C0"/>
                </a:solidFill>
                <a:latin typeface="Georgia" panose="02040502050405020303" pitchFamily="18" charset="0"/>
                <a:cs typeface="Arial"/>
              </a:rPr>
              <a:t>”</a:t>
            </a:r>
            <a:r>
              <a:rPr lang="en-US" sz="2800" b="1" dirty="0">
                <a:solidFill>
                  <a:srgbClr val="0070C0"/>
                </a:solidFill>
                <a:latin typeface="Georgia" panose="02040502050405020303" pitchFamily="18" charset="0"/>
                <a:cs typeface="Arial"/>
              </a:rPr>
              <a:t> </a:t>
            </a:r>
            <a:r>
              <a:rPr lang="en-US" sz="2800" b="1" dirty="0">
                <a:solidFill>
                  <a:srgbClr val="0070C0"/>
                </a:solidFill>
                <a:latin typeface="Georgia" panose="02040502050405020303" pitchFamily="18" charset="0"/>
                <a:cs typeface="Arial"/>
                <a:sym typeface="Wingdings" panose="05000000000000000000" pitchFamily="2" charset="2"/>
              </a:rPr>
              <a:t> </a:t>
            </a:r>
            <a:r>
              <a:rPr lang="en-US" sz="2800" dirty="0">
                <a:solidFill>
                  <a:srgbClr val="0070C0"/>
                </a:solidFill>
                <a:latin typeface="Georgia" panose="02040502050405020303" pitchFamily="18" charset="0"/>
                <a:cs typeface="Arial"/>
                <a:sym typeface="Wingdings" panose="05000000000000000000" pitchFamily="2" charset="2"/>
              </a:rPr>
              <a:t>Types of Machine Learning Problems</a:t>
            </a:r>
            <a:endParaRPr sz="2800" dirty="0">
              <a:solidFill>
                <a:srgbClr val="0070C0"/>
              </a:solidFill>
              <a:latin typeface="Georgia" panose="02040502050405020303" pitchFamily="18" charset="0"/>
              <a:cs typeface="Arial"/>
            </a:endParaRP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280786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L</a:t>
            </a:r>
            <a:r>
              <a:rPr lang="en-US" spc="-5" dirty="0">
                <a:latin typeface="Georgia" panose="02040502050405020303" pitchFamily="18" charset="0"/>
              </a:rPr>
              <a:t>e</a:t>
            </a:r>
            <a:r>
              <a:rPr lang="en-US" dirty="0">
                <a:latin typeface="Georgia" panose="02040502050405020303" pitchFamily="18" charset="0"/>
              </a:rPr>
              <a:t>t us</a:t>
            </a:r>
            <a:r>
              <a:rPr lang="en-US" spc="-15" dirty="0">
                <a:latin typeface="Georgia" panose="02040502050405020303" pitchFamily="18" charset="0"/>
              </a:rPr>
              <a:t> </a:t>
            </a:r>
            <a:r>
              <a:rPr lang="en-US" dirty="0">
                <a:latin typeface="Georgia" panose="02040502050405020303" pitchFamily="18" charset="0"/>
              </a:rPr>
              <a:t>do the </a:t>
            </a:r>
            <a:r>
              <a:rPr lang="en-US" spc="-5" dirty="0">
                <a:latin typeface="Georgia" panose="02040502050405020303" pitchFamily="18" charset="0"/>
              </a:rPr>
              <a:t>sam</a:t>
            </a:r>
            <a:r>
              <a:rPr lang="en-US" dirty="0">
                <a:latin typeface="Georgia" panose="02040502050405020303" pitchFamily="18" charset="0"/>
              </a:rPr>
              <a:t>e</a:t>
            </a:r>
            <a:r>
              <a:rPr lang="en-US" spc="-15" dirty="0">
                <a:latin typeface="Georgia" panose="02040502050405020303" pitchFamily="18" charset="0"/>
              </a:rPr>
              <a:t> </a:t>
            </a:r>
            <a:r>
              <a:rPr lang="en-US" spc="35" dirty="0">
                <a:latin typeface="Georgia" panose="02040502050405020303" pitchFamily="18" charset="0"/>
              </a:rPr>
              <a:t>w</a:t>
            </a:r>
            <a:r>
              <a:rPr lang="en-US" spc="-5" dirty="0">
                <a:latin typeface="Georgia" panose="02040502050405020303" pitchFamily="18" charset="0"/>
              </a:rPr>
              <a:t>i</a:t>
            </a:r>
            <a:r>
              <a:rPr lang="en-US" spc="-15" dirty="0">
                <a:latin typeface="Georgia" panose="02040502050405020303" pitchFamily="18" charset="0"/>
              </a:rPr>
              <a:t>t</a:t>
            </a:r>
            <a:r>
              <a:rPr lang="en-US" dirty="0">
                <a:latin typeface="Georgia" panose="02040502050405020303" pitchFamily="18" charset="0"/>
              </a:rPr>
              <a:t>h</a:t>
            </a:r>
            <a:r>
              <a:rPr lang="en-US" spc="-35" dirty="0">
                <a:latin typeface="Georgia" panose="02040502050405020303" pitchFamily="18" charset="0"/>
              </a:rPr>
              <a:t> </a:t>
            </a:r>
            <a:r>
              <a:rPr lang="en-US" spc="-5" dirty="0">
                <a:latin typeface="Georgia" panose="02040502050405020303" pitchFamily="18" charset="0"/>
              </a:rPr>
              <a:t>classi</a:t>
            </a:r>
            <a:r>
              <a:rPr lang="en-US" dirty="0">
                <a:latin typeface="Georgia" panose="02040502050405020303" pitchFamily="18" charset="0"/>
              </a:rPr>
              <a:t>f</a:t>
            </a:r>
            <a:r>
              <a:rPr lang="en-US" spc="-5" dirty="0">
                <a:latin typeface="Georgia" panose="02040502050405020303" pitchFamily="18" charset="0"/>
              </a:rPr>
              <a:t>ica</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029516"/>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object 14"/>
          <p:cNvSpPr txBox="1"/>
          <p:nvPr/>
        </p:nvSpPr>
        <p:spPr>
          <a:xfrm>
            <a:off x="220858" y="1121189"/>
            <a:ext cx="2953824" cy="230832"/>
          </a:xfrm>
          <a:prstGeom prst="rect">
            <a:avLst/>
          </a:prstGeom>
        </p:spPr>
        <p:txBody>
          <a:bodyPr vert="horz" wrap="square" lIns="0" tIns="0" rIns="0" bIns="0" rtlCol="0">
            <a:spAutoFit/>
          </a:bodyPr>
          <a:lstStyle/>
          <a:p>
            <a:pPr marL="12700">
              <a:lnSpc>
                <a:spcPts val="1785"/>
              </a:lnSpc>
              <a:tabLst>
                <a:tab pos="251460" algn="l"/>
              </a:tabLst>
            </a:pPr>
            <a:r>
              <a:rPr lang="en-US" sz="1500" b="1" dirty="0">
                <a:latin typeface="Arial"/>
                <a:cs typeface="Arial"/>
              </a:rPr>
              <a:t>Overview of ML problems</a:t>
            </a:r>
            <a:endParaRPr sz="1500" dirty="0">
              <a:latin typeface="Arial"/>
              <a:cs typeface="Arial"/>
            </a:endParaRPr>
          </a:p>
        </p:txBody>
      </p:sp>
      <p:sp>
        <p:nvSpPr>
          <p:cNvPr id="20" name="object 3"/>
          <p:cNvSpPr/>
          <p:nvPr/>
        </p:nvSpPr>
        <p:spPr>
          <a:xfrm>
            <a:off x="2453270" y="1463375"/>
            <a:ext cx="8322945" cy="439420"/>
          </a:xfrm>
          <a:custGeom>
            <a:avLst/>
            <a:gdLst/>
            <a:ahLst/>
            <a:cxnLst/>
            <a:rect l="l" t="t" r="r" b="b"/>
            <a:pathLst>
              <a:path w="8322945" h="439419">
                <a:moveTo>
                  <a:pt x="27431" y="13715"/>
                </a:moveTo>
                <a:lnTo>
                  <a:pt x="27431" y="0"/>
                </a:lnTo>
                <a:lnTo>
                  <a:pt x="6095" y="0"/>
                </a:lnTo>
                <a:lnTo>
                  <a:pt x="0" y="6095"/>
                </a:lnTo>
                <a:lnTo>
                  <a:pt x="0" y="432815"/>
                </a:lnTo>
                <a:lnTo>
                  <a:pt x="6095" y="438911"/>
                </a:lnTo>
                <a:lnTo>
                  <a:pt x="13715" y="438911"/>
                </a:lnTo>
                <a:lnTo>
                  <a:pt x="13715" y="27431"/>
                </a:lnTo>
                <a:lnTo>
                  <a:pt x="27431" y="13715"/>
                </a:lnTo>
                <a:close/>
              </a:path>
              <a:path w="8322945" h="439419">
                <a:moveTo>
                  <a:pt x="27431" y="27431"/>
                </a:moveTo>
                <a:lnTo>
                  <a:pt x="27431" y="13715"/>
                </a:lnTo>
                <a:lnTo>
                  <a:pt x="13715" y="27431"/>
                </a:lnTo>
                <a:lnTo>
                  <a:pt x="27431" y="27431"/>
                </a:lnTo>
                <a:close/>
              </a:path>
              <a:path w="8322945" h="439419">
                <a:moveTo>
                  <a:pt x="8308847" y="411479"/>
                </a:moveTo>
                <a:lnTo>
                  <a:pt x="8308847" y="27431"/>
                </a:lnTo>
                <a:lnTo>
                  <a:pt x="13715" y="27431"/>
                </a:lnTo>
                <a:lnTo>
                  <a:pt x="13715" y="411479"/>
                </a:lnTo>
                <a:lnTo>
                  <a:pt x="8308847" y="411479"/>
                </a:lnTo>
                <a:close/>
              </a:path>
              <a:path w="8322945" h="439419">
                <a:moveTo>
                  <a:pt x="27431" y="425195"/>
                </a:moveTo>
                <a:lnTo>
                  <a:pt x="27431" y="411479"/>
                </a:lnTo>
                <a:lnTo>
                  <a:pt x="13715" y="411479"/>
                </a:lnTo>
                <a:lnTo>
                  <a:pt x="27431" y="425195"/>
                </a:lnTo>
                <a:close/>
              </a:path>
              <a:path w="8322945" h="439419">
                <a:moveTo>
                  <a:pt x="8322563" y="432815"/>
                </a:moveTo>
                <a:lnTo>
                  <a:pt x="8322563" y="6095"/>
                </a:lnTo>
                <a:lnTo>
                  <a:pt x="8316467" y="0"/>
                </a:lnTo>
                <a:lnTo>
                  <a:pt x="8295131" y="0"/>
                </a:lnTo>
                <a:lnTo>
                  <a:pt x="8295131" y="13715"/>
                </a:lnTo>
                <a:lnTo>
                  <a:pt x="8308847" y="27431"/>
                </a:lnTo>
                <a:lnTo>
                  <a:pt x="8308847" y="438911"/>
                </a:lnTo>
                <a:lnTo>
                  <a:pt x="8316467" y="438911"/>
                </a:lnTo>
                <a:lnTo>
                  <a:pt x="8322563" y="432815"/>
                </a:lnTo>
                <a:close/>
              </a:path>
              <a:path w="8322945" h="439419">
                <a:moveTo>
                  <a:pt x="8308847" y="27431"/>
                </a:moveTo>
                <a:lnTo>
                  <a:pt x="8295131" y="13715"/>
                </a:lnTo>
                <a:lnTo>
                  <a:pt x="8295131" y="27431"/>
                </a:lnTo>
                <a:lnTo>
                  <a:pt x="8308847" y="27431"/>
                </a:lnTo>
                <a:close/>
              </a:path>
              <a:path w="8322945" h="439419">
                <a:moveTo>
                  <a:pt x="8308847" y="411479"/>
                </a:moveTo>
                <a:lnTo>
                  <a:pt x="8295131" y="411479"/>
                </a:lnTo>
                <a:lnTo>
                  <a:pt x="8295131" y="425195"/>
                </a:lnTo>
                <a:lnTo>
                  <a:pt x="8308847" y="411479"/>
                </a:lnTo>
                <a:close/>
              </a:path>
              <a:path w="8322945" h="439419">
                <a:moveTo>
                  <a:pt x="8308847" y="438911"/>
                </a:moveTo>
                <a:lnTo>
                  <a:pt x="8308847" y="411479"/>
                </a:lnTo>
                <a:lnTo>
                  <a:pt x="8295131" y="425195"/>
                </a:lnTo>
                <a:lnTo>
                  <a:pt x="8295131" y="438911"/>
                </a:lnTo>
                <a:lnTo>
                  <a:pt x="8308847" y="438911"/>
                </a:lnTo>
                <a:close/>
              </a:path>
            </a:pathLst>
          </a:custGeom>
          <a:solidFill>
            <a:srgbClr val="FFFFFF"/>
          </a:solidFill>
        </p:spPr>
        <p:txBody>
          <a:bodyPr wrap="square" lIns="0" tIns="0" rIns="0" bIns="0" rtlCol="0"/>
          <a:lstStyle/>
          <a:p>
            <a:endParaRPr/>
          </a:p>
        </p:txBody>
      </p:sp>
      <p:sp>
        <p:nvSpPr>
          <p:cNvPr id="21" name="object 4"/>
          <p:cNvSpPr txBox="1"/>
          <p:nvPr/>
        </p:nvSpPr>
        <p:spPr>
          <a:xfrm>
            <a:off x="2466986" y="1477091"/>
            <a:ext cx="8295640" cy="411480"/>
          </a:xfrm>
          <a:prstGeom prst="rect">
            <a:avLst/>
          </a:prstGeom>
          <a:solidFill>
            <a:srgbClr val="FFFFFF"/>
          </a:solidFill>
        </p:spPr>
        <p:txBody>
          <a:bodyPr vert="horz" wrap="square" lIns="0" tIns="0" rIns="0" bIns="0" rtlCol="0">
            <a:spAutoFit/>
          </a:bodyPr>
          <a:lstStyle/>
          <a:p>
            <a:pPr marL="1270" algn="ctr">
              <a:lnSpc>
                <a:spcPct val="100000"/>
              </a:lnSpc>
            </a:pPr>
            <a:r>
              <a:rPr sz="2150" b="1" dirty="0">
                <a:solidFill>
                  <a:srgbClr val="3F3F3F"/>
                </a:solidFill>
                <a:latin typeface="Arial"/>
                <a:cs typeface="Arial"/>
              </a:rPr>
              <a:t>M</a:t>
            </a:r>
            <a:r>
              <a:rPr sz="2150" b="1" spc="-5" dirty="0">
                <a:solidFill>
                  <a:srgbClr val="3F3F3F"/>
                </a:solidFill>
                <a:latin typeface="Arial"/>
                <a:cs typeface="Arial"/>
              </a:rPr>
              <a:t>ac</a:t>
            </a:r>
            <a:r>
              <a:rPr sz="2150" b="1" dirty="0">
                <a:solidFill>
                  <a:srgbClr val="3F3F3F"/>
                </a:solidFill>
                <a:latin typeface="Arial"/>
                <a:cs typeface="Arial"/>
              </a:rPr>
              <a:t>h</a:t>
            </a:r>
            <a:r>
              <a:rPr sz="2150" b="1" spc="-5" dirty="0">
                <a:solidFill>
                  <a:srgbClr val="3F3F3F"/>
                </a:solidFill>
                <a:latin typeface="Arial"/>
                <a:cs typeface="Arial"/>
              </a:rPr>
              <a:t>i</a:t>
            </a:r>
            <a:r>
              <a:rPr sz="2150" b="1" dirty="0">
                <a:solidFill>
                  <a:srgbClr val="3F3F3F"/>
                </a:solidFill>
                <a:latin typeface="Arial"/>
                <a:cs typeface="Arial"/>
              </a:rPr>
              <a:t>ne L</a:t>
            </a:r>
            <a:r>
              <a:rPr sz="2150" b="1" spc="-5" dirty="0">
                <a:solidFill>
                  <a:srgbClr val="3F3F3F"/>
                </a:solidFill>
                <a:latin typeface="Arial"/>
                <a:cs typeface="Arial"/>
              </a:rPr>
              <a:t>ear</a:t>
            </a:r>
            <a:r>
              <a:rPr sz="2150" b="1" dirty="0">
                <a:solidFill>
                  <a:srgbClr val="3F3F3F"/>
                </a:solidFill>
                <a:latin typeface="Arial"/>
                <a:cs typeface="Arial"/>
              </a:rPr>
              <a:t>n</a:t>
            </a:r>
            <a:r>
              <a:rPr sz="2150" b="1" spc="-5" dirty="0">
                <a:solidFill>
                  <a:srgbClr val="3F3F3F"/>
                </a:solidFill>
                <a:latin typeface="Arial"/>
                <a:cs typeface="Arial"/>
              </a:rPr>
              <a:t>i</a:t>
            </a:r>
            <a:r>
              <a:rPr sz="2150" b="1" dirty="0">
                <a:solidFill>
                  <a:srgbClr val="3F3F3F"/>
                </a:solidFill>
                <a:latin typeface="Arial"/>
                <a:cs typeface="Arial"/>
              </a:rPr>
              <a:t>ng</a:t>
            </a:r>
            <a:endParaRPr sz="2150">
              <a:latin typeface="Arial"/>
              <a:cs typeface="Arial"/>
            </a:endParaRPr>
          </a:p>
        </p:txBody>
      </p:sp>
      <p:sp>
        <p:nvSpPr>
          <p:cNvPr id="22" name="object 5"/>
          <p:cNvSpPr/>
          <p:nvPr/>
        </p:nvSpPr>
        <p:spPr>
          <a:xfrm>
            <a:off x="2453270" y="2266523"/>
            <a:ext cx="2429510" cy="957580"/>
          </a:xfrm>
          <a:custGeom>
            <a:avLst/>
            <a:gdLst/>
            <a:ahLst/>
            <a:cxnLst/>
            <a:rect l="l" t="t" r="r" b="b"/>
            <a:pathLst>
              <a:path w="2429510"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10" h="957579">
                <a:moveTo>
                  <a:pt x="27431" y="27431"/>
                </a:moveTo>
                <a:lnTo>
                  <a:pt x="27431" y="13715"/>
                </a:lnTo>
                <a:lnTo>
                  <a:pt x="13715" y="27431"/>
                </a:lnTo>
                <a:lnTo>
                  <a:pt x="27431" y="27431"/>
                </a:lnTo>
                <a:close/>
              </a:path>
              <a:path w="2429510" h="957579">
                <a:moveTo>
                  <a:pt x="27431" y="929639"/>
                </a:moveTo>
                <a:lnTo>
                  <a:pt x="27431" y="27431"/>
                </a:lnTo>
                <a:lnTo>
                  <a:pt x="13715" y="27431"/>
                </a:lnTo>
                <a:lnTo>
                  <a:pt x="13715" y="929639"/>
                </a:lnTo>
                <a:lnTo>
                  <a:pt x="27431" y="929639"/>
                </a:lnTo>
                <a:close/>
              </a:path>
              <a:path w="2429510" h="957579">
                <a:moveTo>
                  <a:pt x="2415539" y="929639"/>
                </a:moveTo>
                <a:lnTo>
                  <a:pt x="13715" y="929639"/>
                </a:lnTo>
                <a:lnTo>
                  <a:pt x="27431" y="943355"/>
                </a:lnTo>
                <a:lnTo>
                  <a:pt x="27431" y="957071"/>
                </a:lnTo>
                <a:lnTo>
                  <a:pt x="2401823" y="957071"/>
                </a:lnTo>
                <a:lnTo>
                  <a:pt x="2401823" y="943355"/>
                </a:lnTo>
                <a:lnTo>
                  <a:pt x="2415539" y="929639"/>
                </a:lnTo>
                <a:close/>
              </a:path>
              <a:path w="2429510" h="957579">
                <a:moveTo>
                  <a:pt x="27431" y="957071"/>
                </a:moveTo>
                <a:lnTo>
                  <a:pt x="27431" y="943355"/>
                </a:lnTo>
                <a:lnTo>
                  <a:pt x="13715" y="929639"/>
                </a:lnTo>
                <a:lnTo>
                  <a:pt x="13715" y="957071"/>
                </a:lnTo>
                <a:lnTo>
                  <a:pt x="27431" y="957071"/>
                </a:lnTo>
                <a:close/>
              </a:path>
              <a:path w="2429510" h="957579">
                <a:moveTo>
                  <a:pt x="2415539" y="27431"/>
                </a:moveTo>
                <a:lnTo>
                  <a:pt x="2401823" y="13715"/>
                </a:lnTo>
                <a:lnTo>
                  <a:pt x="2401823" y="27431"/>
                </a:lnTo>
                <a:lnTo>
                  <a:pt x="2415539" y="27431"/>
                </a:lnTo>
                <a:close/>
              </a:path>
              <a:path w="2429510" h="957579">
                <a:moveTo>
                  <a:pt x="2415539" y="929639"/>
                </a:moveTo>
                <a:lnTo>
                  <a:pt x="2415539" y="27431"/>
                </a:lnTo>
                <a:lnTo>
                  <a:pt x="2401823" y="27431"/>
                </a:lnTo>
                <a:lnTo>
                  <a:pt x="2401823" y="929639"/>
                </a:lnTo>
                <a:lnTo>
                  <a:pt x="2415539" y="929639"/>
                </a:lnTo>
                <a:close/>
              </a:path>
              <a:path w="2429510"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23" name="object 6"/>
          <p:cNvSpPr txBox="1"/>
          <p:nvPr/>
        </p:nvSpPr>
        <p:spPr>
          <a:xfrm>
            <a:off x="2466986" y="2280239"/>
            <a:ext cx="2402205" cy="929640"/>
          </a:xfrm>
          <a:prstGeom prst="rect">
            <a:avLst/>
          </a:prstGeom>
          <a:solidFill>
            <a:srgbClr val="CCDDEC"/>
          </a:solidFill>
        </p:spPr>
        <p:txBody>
          <a:bodyPr vert="horz" wrap="square" lIns="0" tIns="0" rIns="0" bIns="0" rtlCol="0">
            <a:spAutoFit/>
          </a:bodyPr>
          <a:lstStyle/>
          <a:p>
            <a:pPr algn="ctr">
              <a:lnSpc>
                <a:spcPct val="100000"/>
              </a:lnSpc>
            </a:pP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a:t>
            </a:r>
            <a:r>
              <a:rPr sz="1500" b="1" spc="1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208279" marR="203200" indent="-1905" algn="ctr">
              <a:lnSpc>
                <a:spcPct val="923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et </a:t>
            </a:r>
            <a:r>
              <a:rPr sz="950" spc="-10" dirty="0">
                <a:solidFill>
                  <a:srgbClr val="3F3F3F"/>
                </a:solidFill>
                <a:latin typeface="Arial"/>
                <a:cs typeface="Arial"/>
              </a:rPr>
              <a:t>w</a:t>
            </a:r>
            <a:r>
              <a:rPr sz="950" spc="5" dirty="0">
                <a:solidFill>
                  <a:srgbClr val="3F3F3F"/>
                </a:solidFill>
                <a:latin typeface="Arial"/>
                <a:cs typeface="Arial"/>
              </a:rPr>
              <a:t>here</a:t>
            </a:r>
            <a:r>
              <a:rPr sz="950" spc="20" dirty="0">
                <a:solidFill>
                  <a:srgbClr val="3F3F3F"/>
                </a:solidFill>
                <a:latin typeface="Arial"/>
                <a:cs typeface="Arial"/>
              </a:rPr>
              <a:t>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ers</a:t>
            </a:r>
            <a:r>
              <a:rPr sz="950" spc="15" dirty="0">
                <a:solidFill>
                  <a:srgbClr val="3F3F3F"/>
                </a:solidFill>
                <a:latin typeface="Arial"/>
                <a:cs typeface="Arial"/>
              </a:rPr>
              <a:t> </a:t>
            </a:r>
            <a:r>
              <a:rPr sz="950" spc="5" dirty="0">
                <a:solidFill>
                  <a:srgbClr val="3F3F3F"/>
                </a:solidFill>
                <a:latin typeface="Arial"/>
                <a:cs typeface="Arial"/>
              </a:rPr>
              <a:t>(labe</a:t>
            </a:r>
            <a:r>
              <a:rPr sz="950" dirty="0">
                <a:solidFill>
                  <a:srgbClr val="3F3F3F"/>
                </a:solidFill>
                <a:latin typeface="Arial"/>
                <a:cs typeface="Arial"/>
              </a:rPr>
              <a:t>l</a:t>
            </a:r>
            <a:r>
              <a:rPr sz="950" spc="10" dirty="0">
                <a:solidFill>
                  <a:srgbClr val="3F3F3F"/>
                </a:solidFill>
                <a:latin typeface="Arial"/>
                <a:cs typeface="Arial"/>
              </a:rPr>
              <a:t>s</a:t>
            </a:r>
            <a:r>
              <a:rPr sz="950" spc="5" dirty="0">
                <a:solidFill>
                  <a:srgbClr val="3F3F3F"/>
                </a:solidFill>
                <a:latin typeface="Arial"/>
                <a:cs typeface="Arial"/>
              </a:rPr>
              <a:t>)</a:t>
            </a:r>
            <a:r>
              <a:rPr sz="950" dirty="0">
                <a:solidFill>
                  <a:srgbClr val="3F3F3F"/>
                </a:solidFill>
                <a:latin typeface="Arial"/>
                <a:cs typeface="Arial"/>
              </a:rPr>
              <a:t> </a:t>
            </a:r>
            <a:r>
              <a:rPr sz="950" spc="5" dirty="0">
                <a:solidFill>
                  <a:srgbClr val="3F3F3F"/>
                </a:solidFill>
                <a:latin typeface="Arial"/>
                <a:cs typeface="Arial"/>
              </a:rPr>
              <a:t>are</a:t>
            </a:r>
            <a:r>
              <a:rPr sz="950" spc="10" dirty="0">
                <a:solidFill>
                  <a:srgbClr val="3F3F3F"/>
                </a:solidFill>
                <a:latin typeface="Arial"/>
                <a:cs typeface="Arial"/>
              </a:rPr>
              <a:t> </a:t>
            </a:r>
            <a:r>
              <a:rPr sz="950" spc="5" dirty="0">
                <a:solidFill>
                  <a:srgbClr val="3F3F3F"/>
                </a:solidFill>
                <a:latin typeface="Arial"/>
                <a:cs typeface="Arial"/>
              </a:rPr>
              <a:t>g</a:t>
            </a:r>
            <a:r>
              <a:rPr sz="950" dirty="0">
                <a:solidFill>
                  <a:srgbClr val="3F3F3F"/>
                </a:solidFill>
                <a:latin typeface="Arial"/>
                <a:cs typeface="Arial"/>
              </a:rPr>
              <a:t>i</a:t>
            </a:r>
            <a:r>
              <a:rPr sz="950" spc="10" dirty="0">
                <a:solidFill>
                  <a:srgbClr val="3F3F3F"/>
                </a:solidFill>
                <a:latin typeface="Arial"/>
                <a:cs typeface="Arial"/>
              </a:rPr>
              <a:t>v</a:t>
            </a:r>
            <a:r>
              <a:rPr sz="950" spc="5" dirty="0">
                <a:solidFill>
                  <a:srgbClr val="3F3F3F"/>
                </a:solidFill>
                <a:latin typeface="Arial"/>
                <a:cs typeface="Arial"/>
              </a:rPr>
              <a:t>e</a:t>
            </a:r>
            <a:r>
              <a:rPr sz="950" spc="10" dirty="0">
                <a:solidFill>
                  <a:srgbClr val="3F3F3F"/>
                </a:solidFill>
                <a:latin typeface="Arial"/>
                <a:cs typeface="Arial"/>
              </a:rPr>
              <a:t>n</a:t>
            </a:r>
            <a:r>
              <a:rPr sz="950" spc="-5" dirty="0">
                <a:solidFill>
                  <a:srgbClr val="3F3F3F"/>
                </a:solidFill>
                <a:latin typeface="Arial"/>
                <a:cs typeface="Arial"/>
              </a:rPr>
              <a:t> </a:t>
            </a:r>
            <a:r>
              <a:rPr sz="950" spc="10" dirty="0">
                <a:solidFill>
                  <a:srgbClr val="3F3F3F"/>
                </a:solidFill>
                <a:latin typeface="Arial"/>
                <a:cs typeface="Arial"/>
              </a:rPr>
              <a:t>f</a:t>
            </a:r>
            <a:r>
              <a:rPr sz="950" spc="5" dirty="0">
                <a:solidFill>
                  <a:srgbClr val="3F3F3F"/>
                </a:solidFill>
                <a:latin typeface="Arial"/>
                <a:cs typeface="Arial"/>
              </a:rPr>
              <a:t>or</a:t>
            </a:r>
            <a:r>
              <a:rPr sz="950" dirty="0">
                <a:solidFill>
                  <a:srgbClr val="3F3F3F"/>
                </a:solidFill>
                <a:latin typeface="Arial"/>
                <a:cs typeface="Arial"/>
              </a:rPr>
              <a:t> </a:t>
            </a:r>
            <a:r>
              <a:rPr sz="950" spc="5" dirty="0">
                <a:solidFill>
                  <a:srgbClr val="3F3F3F"/>
                </a:solidFill>
                <a:latin typeface="Arial"/>
                <a:cs typeface="Arial"/>
              </a:rPr>
              <a:t>ea</a:t>
            </a:r>
            <a:r>
              <a:rPr sz="950" spc="10" dirty="0">
                <a:solidFill>
                  <a:srgbClr val="3F3F3F"/>
                </a:solidFill>
                <a:latin typeface="Arial"/>
                <a:cs typeface="Arial"/>
              </a:rPr>
              <a:t>ch</a:t>
            </a:r>
            <a:r>
              <a:rPr sz="950" spc="5" dirty="0">
                <a:solidFill>
                  <a:srgbClr val="3F3F3F"/>
                </a:solidFill>
                <a:latin typeface="Arial"/>
                <a:cs typeface="Arial"/>
              </a:rPr>
              <a:t> e</a:t>
            </a:r>
            <a:r>
              <a:rPr sz="950" spc="10" dirty="0">
                <a:solidFill>
                  <a:srgbClr val="3F3F3F"/>
                </a:solidFill>
                <a:latin typeface="Arial"/>
                <a:cs typeface="Arial"/>
              </a:rPr>
              <a:t>x</a:t>
            </a:r>
            <a:r>
              <a:rPr sz="950" spc="5" dirty="0">
                <a:solidFill>
                  <a:srgbClr val="3F3F3F"/>
                </a:solidFill>
                <a:latin typeface="Arial"/>
                <a:cs typeface="Arial"/>
              </a:rPr>
              <a:t>amp</a:t>
            </a:r>
            <a:r>
              <a:rPr sz="950" dirty="0">
                <a:solidFill>
                  <a:srgbClr val="3F3F3F"/>
                </a:solidFill>
                <a:latin typeface="Arial"/>
                <a:cs typeface="Arial"/>
              </a:rPr>
              <a:t>l</a:t>
            </a:r>
            <a:r>
              <a:rPr sz="950" spc="5" dirty="0">
                <a:solidFill>
                  <a:srgbClr val="3F3F3F"/>
                </a:solidFill>
                <a:latin typeface="Arial"/>
                <a:cs typeface="Arial"/>
              </a:rPr>
              <a:t>e. 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5" dirty="0">
                <a:solidFill>
                  <a:srgbClr val="3F3F3F"/>
                </a:solidFill>
                <a:latin typeface="Arial"/>
                <a:cs typeface="Arial"/>
              </a:rPr>
              <a:t>produ</a:t>
            </a:r>
            <a:r>
              <a:rPr sz="950" spc="10" dirty="0">
                <a:solidFill>
                  <a:srgbClr val="3F3F3F"/>
                </a:solidFill>
                <a:latin typeface="Arial"/>
                <a:cs typeface="Arial"/>
              </a:rPr>
              <a:t>ce</a:t>
            </a:r>
            <a:r>
              <a:rPr sz="950" spc="-5" dirty="0">
                <a:solidFill>
                  <a:srgbClr val="3F3F3F"/>
                </a:solidFill>
                <a:latin typeface="Arial"/>
                <a:cs typeface="Arial"/>
              </a:rPr>
              <a:t> </a:t>
            </a:r>
            <a:r>
              <a:rPr sz="950" spc="5" dirty="0">
                <a:solidFill>
                  <a:srgbClr val="3F3F3F"/>
                </a:solidFill>
                <a:latin typeface="Arial"/>
                <a:cs typeface="Arial"/>
              </a:rPr>
              <a:t>more</a:t>
            </a:r>
            <a:r>
              <a:rPr sz="950" spc="10"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endParaRPr sz="950">
              <a:latin typeface="Arial"/>
              <a:cs typeface="Arial"/>
            </a:endParaRPr>
          </a:p>
        </p:txBody>
      </p:sp>
      <p:sp>
        <p:nvSpPr>
          <p:cNvPr id="24" name="object 7"/>
          <p:cNvSpPr/>
          <p:nvPr/>
        </p:nvSpPr>
        <p:spPr>
          <a:xfrm>
            <a:off x="3076586" y="3587832"/>
            <a:ext cx="2182495" cy="760730"/>
          </a:xfrm>
          <a:custGeom>
            <a:avLst/>
            <a:gdLst/>
            <a:ahLst/>
            <a:cxnLst/>
            <a:rect l="l" t="t" r="r" b="b"/>
            <a:pathLst>
              <a:path w="2182495" h="760729">
                <a:moveTo>
                  <a:pt x="2182367" y="754379"/>
                </a:moveTo>
                <a:lnTo>
                  <a:pt x="2182367" y="6095"/>
                </a:lnTo>
                <a:lnTo>
                  <a:pt x="2176271" y="0"/>
                </a:lnTo>
                <a:lnTo>
                  <a:pt x="6095" y="0"/>
                </a:lnTo>
                <a:lnTo>
                  <a:pt x="0" y="6095"/>
                </a:lnTo>
                <a:lnTo>
                  <a:pt x="0" y="754379"/>
                </a:lnTo>
                <a:lnTo>
                  <a:pt x="6095" y="760475"/>
                </a:lnTo>
                <a:lnTo>
                  <a:pt x="13715" y="760475"/>
                </a:lnTo>
                <a:lnTo>
                  <a:pt x="13715" y="27431"/>
                </a:lnTo>
                <a:lnTo>
                  <a:pt x="27431" y="13715"/>
                </a:lnTo>
                <a:lnTo>
                  <a:pt x="27431" y="27431"/>
                </a:lnTo>
                <a:lnTo>
                  <a:pt x="2154935" y="27431"/>
                </a:lnTo>
                <a:lnTo>
                  <a:pt x="2154935" y="13715"/>
                </a:lnTo>
                <a:lnTo>
                  <a:pt x="2168651" y="27431"/>
                </a:lnTo>
                <a:lnTo>
                  <a:pt x="2168651" y="760475"/>
                </a:lnTo>
                <a:lnTo>
                  <a:pt x="2176271" y="760475"/>
                </a:lnTo>
                <a:lnTo>
                  <a:pt x="2182367" y="754379"/>
                </a:lnTo>
                <a:close/>
              </a:path>
              <a:path w="2182495" h="760729">
                <a:moveTo>
                  <a:pt x="27431" y="27431"/>
                </a:moveTo>
                <a:lnTo>
                  <a:pt x="27431" y="13715"/>
                </a:lnTo>
                <a:lnTo>
                  <a:pt x="13715" y="27431"/>
                </a:lnTo>
                <a:lnTo>
                  <a:pt x="27431" y="27431"/>
                </a:lnTo>
                <a:close/>
              </a:path>
              <a:path w="2182495" h="760729">
                <a:moveTo>
                  <a:pt x="27431" y="733043"/>
                </a:moveTo>
                <a:lnTo>
                  <a:pt x="27431" y="27431"/>
                </a:lnTo>
                <a:lnTo>
                  <a:pt x="13715" y="27431"/>
                </a:lnTo>
                <a:lnTo>
                  <a:pt x="13715" y="733043"/>
                </a:lnTo>
                <a:lnTo>
                  <a:pt x="27431" y="733043"/>
                </a:lnTo>
                <a:close/>
              </a:path>
              <a:path w="2182495" h="760729">
                <a:moveTo>
                  <a:pt x="2168651" y="733043"/>
                </a:moveTo>
                <a:lnTo>
                  <a:pt x="13715" y="733043"/>
                </a:lnTo>
                <a:lnTo>
                  <a:pt x="27431" y="746759"/>
                </a:lnTo>
                <a:lnTo>
                  <a:pt x="27431" y="760475"/>
                </a:lnTo>
                <a:lnTo>
                  <a:pt x="2154935" y="760475"/>
                </a:lnTo>
                <a:lnTo>
                  <a:pt x="2154935" y="746759"/>
                </a:lnTo>
                <a:lnTo>
                  <a:pt x="2168651" y="733043"/>
                </a:lnTo>
                <a:close/>
              </a:path>
              <a:path w="2182495" h="760729">
                <a:moveTo>
                  <a:pt x="27431" y="760475"/>
                </a:moveTo>
                <a:lnTo>
                  <a:pt x="27431" y="746759"/>
                </a:lnTo>
                <a:lnTo>
                  <a:pt x="13715" y="733043"/>
                </a:lnTo>
                <a:lnTo>
                  <a:pt x="13715" y="760475"/>
                </a:lnTo>
                <a:lnTo>
                  <a:pt x="27431" y="760475"/>
                </a:lnTo>
                <a:close/>
              </a:path>
              <a:path w="2182495" h="760729">
                <a:moveTo>
                  <a:pt x="2168651" y="27431"/>
                </a:moveTo>
                <a:lnTo>
                  <a:pt x="2154935" y="13715"/>
                </a:lnTo>
                <a:lnTo>
                  <a:pt x="2154935" y="27431"/>
                </a:lnTo>
                <a:lnTo>
                  <a:pt x="2168651" y="27431"/>
                </a:lnTo>
                <a:close/>
              </a:path>
              <a:path w="2182495" h="760729">
                <a:moveTo>
                  <a:pt x="2168651" y="733043"/>
                </a:moveTo>
                <a:lnTo>
                  <a:pt x="2168651" y="27431"/>
                </a:lnTo>
                <a:lnTo>
                  <a:pt x="2154935" y="27431"/>
                </a:lnTo>
                <a:lnTo>
                  <a:pt x="2154935" y="733043"/>
                </a:lnTo>
                <a:lnTo>
                  <a:pt x="2168651" y="733043"/>
                </a:lnTo>
                <a:close/>
              </a:path>
              <a:path w="2182495" h="760729">
                <a:moveTo>
                  <a:pt x="2168651" y="760475"/>
                </a:moveTo>
                <a:lnTo>
                  <a:pt x="2168651" y="733043"/>
                </a:lnTo>
                <a:lnTo>
                  <a:pt x="2154935" y="746759"/>
                </a:lnTo>
                <a:lnTo>
                  <a:pt x="2154935" y="760475"/>
                </a:lnTo>
                <a:lnTo>
                  <a:pt x="2168651" y="760475"/>
                </a:lnTo>
                <a:close/>
              </a:path>
            </a:pathLst>
          </a:custGeom>
          <a:solidFill>
            <a:srgbClr val="FFFFFF"/>
          </a:solidFill>
        </p:spPr>
        <p:txBody>
          <a:bodyPr wrap="square" lIns="0" tIns="0" rIns="0" bIns="0" rtlCol="0"/>
          <a:lstStyle/>
          <a:p>
            <a:endParaRPr/>
          </a:p>
        </p:txBody>
      </p:sp>
      <p:sp>
        <p:nvSpPr>
          <p:cNvPr id="25" name="object 8"/>
          <p:cNvSpPr txBox="1"/>
          <p:nvPr/>
        </p:nvSpPr>
        <p:spPr>
          <a:xfrm>
            <a:off x="3090302" y="3601547"/>
            <a:ext cx="2155190" cy="733425"/>
          </a:xfrm>
          <a:prstGeom prst="rect">
            <a:avLst/>
          </a:prstGeom>
          <a:solidFill>
            <a:srgbClr val="FFD6AC"/>
          </a:solidFill>
        </p:spPr>
        <p:txBody>
          <a:bodyPr vert="horz" wrap="square" lIns="0" tIns="0" rIns="0" bIns="0" rtlCol="0">
            <a:spAutoFit/>
          </a:bodyPr>
          <a:lstStyle/>
          <a:p>
            <a:pPr algn="ctr">
              <a:lnSpc>
                <a:spcPct val="100000"/>
              </a:lnSpc>
            </a:pPr>
            <a:r>
              <a:rPr sz="1500" b="1" dirty="0">
                <a:solidFill>
                  <a:srgbClr val="3F3F3F"/>
                </a:solidFill>
                <a:latin typeface="Arial"/>
                <a:cs typeface="Arial"/>
              </a:rPr>
              <a:t>R</a:t>
            </a:r>
            <a:r>
              <a:rPr sz="1500" b="1" spc="-5" dirty="0">
                <a:solidFill>
                  <a:srgbClr val="3F3F3F"/>
                </a:solidFill>
                <a:latin typeface="Arial"/>
                <a:cs typeface="Arial"/>
              </a:rPr>
              <a:t>e</a:t>
            </a:r>
            <a:r>
              <a:rPr sz="1500" b="1" dirty="0">
                <a:solidFill>
                  <a:srgbClr val="3F3F3F"/>
                </a:solidFill>
                <a:latin typeface="Arial"/>
                <a:cs typeface="Arial"/>
              </a:rPr>
              <a:t>g</a:t>
            </a:r>
            <a:r>
              <a:rPr sz="1500" b="1" spc="-5" dirty="0">
                <a:solidFill>
                  <a:srgbClr val="3F3F3F"/>
                </a:solidFill>
                <a:latin typeface="Arial"/>
                <a:cs typeface="Arial"/>
              </a:rPr>
              <a:t>ressi</a:t>
            </a:r>
            <a:r>
              <a:rPr sz="1500" b="1" dirty="0">
                <a:solidFill>
                  <a:srgbClr val="3F3F3F"/>
                </a:solidFill>
                <a:latin typeface="Arial"/>
                <a:cs typeface="Arial"/>
              </a:rPr>
              <a:t>on</a:t>
            </a:r>
            <a:endParaRPr sz="1500">
              <a:latin typeface="Arial"/>
              <a:cs typeface="Arial"/>
            </a:endParaRPr>
          </a:p>
          <a:p>
            <a:pPr marL="215900" marR="208279" algn="ctr">
              <a:lnSpc>
                <a:spcPts val="1160"/>
              </a:lnSpc>
              <a:spcBef>
                <a:spcPts val="680"/>
              </a:spcBef>
            </a:pPr>
            <a:r>
              <a:rPr sz="1050" spc="5" dirty="0">
                <a:solidFill>
                  <a:srgbClr val="3F3F3F"/>
                </a:solidFill>
                <a:latin typeface="Arial"/>
                <a:cs typeface="Arial"/>
              </a:rPr>
              <a:t>“Predict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u="sng" spc="10" dirty="0">
                <a:solidFill>
                  <a:srgbClr val="3F3F3F"/>
                </a:solidFill>
                <a:latin typeface="Arial"/>
                <a:cs typeface="Arial"/>
              </a:rPr>
              <a:t>c</a:t>
            </a:r>
            <a:r>
              <a:rPr sz="1050" u="sng" dirty="0">
                <a:solidFill>
                  <a:srgbClr val="3F3F3F"/>
                </a:solidFill>
                <a:latin typeface="Arial"/>
                <a:cs typeface="Arial"/>
              </a:rPr>
              <a:t>onti</a:t>
            </a:r>
            <a:r>
              <a:rPr sz="1050" u="sng" spc="5" dirty="0">
                <a:solidFill>
                  <a:srgbClr val="3F3F3F"/>
                </a:solidFill>
                <a:latin typeface="Arial"/>
                <a:cs typeface="Arial"/>
              </a:rPr>
              <a:t>nuou</a:t>
            </a:r>
            <a:r>
              <a:rPr sz="1050" u="sng" spc="10" dirty="0">
                <a:solidFill>
                  <a:srgbClr val="3F3F3F"/>
                </a:solidFill>
                <a:latin typeface="Arial"/>
                <a:cs typeface="Arial"/>
              </a:rPr>
              <a:t>s</a:t>
            </a:r>
            <a:r>
              <a:rPr sz="1050" spc="-30" dirty="0">
                <a:solidFill>
                  <a:srgbClr val="3F3F3F"/>
                </a:solidFill>
                <a:latin typeface="Arial"/>
                <a:cs typeface="Arial"/>
              </a:rPr>
              <a:t> </a:t>
            </a:r>
            <a:r>
              <a:rPr sz="1050" spc="10" dirty="0">
                <a:solidFill>
                  <a:srgbClr val="3F3F3F"/>
                </a:solidFill>
                <a:latin typeface="Arial"/>
                <a:cs typeface="Arial"/>
              </a:rPr>
              <a:t>v</a:t>
            </a:r>
            <a:r>
              <a:rPr sz="1050" spc="5" dirty="0">
                <a:solidFill>
                  <a:srgbClr val="3F3F3F"/>
                </a:solidFill>
                <a:latin typeface="Arial"/>
                <a:cs typeface="Arial"/>
              </a:rPr>
              <a:t>a</a:t>
            </a:r>
            <a:r>
              <a:rPr sz="1050" dirty="0">
                <a:solidFill>
                  <a:srgbClr val="3F3F3F"/>
                </a:solidFill>
                <a:latin typeface="Arial"/>
                <a:cs typeface="Arial"/>
              </a:rPr>
              <a:t>l</a:t>
            </a:r>
            <a:r>
              <a:rPr sz="1050" spc="5" dirty="0">
                <a:solidFill>
                  <a:srgbClr val="3F3F3F"/>
                </a:solidFill>
                <a:latin typeface="Arial"/>
                <a:cs typeface="Arial"/>
              </a:rPr>
              <a:t>ue</a:t>
            </a:r>
            <a:r>
              <a:rPr sz="1050" spc="10" dirty="0">
                <a:solidFill>
                  <a:srgbClr val="3F3F3F"/>
                </a:solidFill>
                <a:latin typeface="Arial"/>
                <a:cs typeface="Arial"/>
              </a:rPr>
              <a:t>d</a:t>
            </a:r>
            <a:r>
              <a:rPr sz="1050" spc="5" dirty="0">
                <a:solidFill>
                  <a:srgbClr val="3F3F3F"/>
                </a:solidFill>
                <a:latin typeface="Arial"/>
                <a:cs typeface="Arial"/>
              </a:rPr>
              <a:t> </a:t>
            </a:r>
            <a:r>
              <a:rPr sz="1050" dirty="0">
                <a:solidFill>
                  <a:srgbClr val="3F3F3F"/>
                </a:solidFill>
                <a:latin typeface="Arial"/>
                <a:cs typeface="Arial"/>
              </a:rPr>
              <a:t>output.</a:t>
            </a:r>
            <a:r>
              <a:rPr sz="1050" spc="5" dirty="0">
                <a:solidFill>
                  <a:srgbClr val="3F3F3F"/>
                </a:solidFill>
                <a:latin typeface="Arial"/>
                <a:cs typeface="Arial"/>
              </a:rPr>
              <a:t>”</a:t>
            </a:r>
            <a:endParaRPr sz="1050">
              <a:latin typeface="Arial"/>
              <a:cs typeface="Arial"/>
            </a:endParaRPr>
          </a:p>
        </p:txBody>
      </p:sp>
      <p:sp>
        <p:nvSpPr>
          <p:cNvPr id="26" name="object 9"/>
          <p:cNvSpPr/>
          <p:nvPr/>
        </p:nvSpPr>
        <p:spPr>
          <a:xfrm>
            <a:off x="3076586" y="4432127"/>
            <a:ext cx="2182495" cy="762000"/>
          </a:xfrm>
          <a:custGeom>
            <a:avLst/>
            <a:gdLst/>
            <a:ahLst/>
            <a:cxnLst/>
            <a:rect l="l" t="t" r="r" b="b"/>
            <a:pathLst>
              <a:path w="2182495" h="762000">
                <a:moveTo>
                  <a:pt x="2182367" y="755903"/>
                </a:moveTo>
                <a:lnTo>
                  <a:pt x="2182367" y="6095"/>
                </a:lnTo>
                <a:lnTo>
                  <a:pt x="2176271" y="0"/>
                </a:lnTo>
                <a:lnTo>
                  <a:pt x="6095" y="0"/>
                </a:lnTo>
                <a:lnTo>
                  <a:pt x="0" y="6095"/>
                </a:lnTo>
                <a:lnTo>
                  <a:pt x="0" y="755903"/>
                </a:lnTo>
                <a:lnTo>
                  <a:pt x="6095" y="761999"/>
                </a:lnTo>
                <a:lnTo>
                  <a:pt x="13715" y="761999"/>
                </a:lnTo>
                <a:lnTo>
                  <a:pt x="13715" y="27431"/>
                </a:lnTo>
                <a:lnTo>
                  <a:pt x="27431" y="13715"/>
                </a:lnTo>
                <a:lnTo>
                  <a:pt x="27431" y="27431"/>
                </a:lnTo>
                <a:lnTo>
                  <a:pt x="2154935" y="27431"/>
                </a:lnTo>
                <a:lnTo>
                  <a:pt x="2154935" y="13715"/>
                </a:lnTo>
                <a:lnTo>
                  <a:pt x="2168651" y="27431"/>
                </a:lnTo>
                <a:lnTo>
                  <a:pt x="2168651" y="761999"/>
                </a:lnTo>
                <a:lnTo>
                  <a:pt x="2176271" y="761999"/>
                </a:lnTo>
                <a:lnTo>
                  <a:pt x="2182367" y="755903"/>
                </a:lnTo>
                <a:close/>
              </a:path>
              <a:path w="2182495" h="762000">
                <a:moveTo>
                  <a:pt x="27431" y="27431"/>
                </a:moveTo>
                <a:lnTo>
                  <a:pt x="27431" y="13715"/>
                </a:lnTo>
                <a:lnTo>
                  <a:pt x="13715" y="27431"/>
                </a:lnTo>
                <a:lnTo>
                  <a:pt x="27431" y="27431"/>
                </a:lnTo>
                <a:close/>
              </a:path>
              <a:path w="2182495" h="762000">
                <a:moveTo>
                  <a:pt x="27431" y="734567"/>
                </a:moveTo>
                <a:lnTo>
                  <a:pt x="27431" y="27431"/>
                </a:lnTo>
                <a:lnTo>
                  <a:pt x="13715" y="27431"/>
                </a:lnTo>
                <a:lnTo>
                  <a:pt x="13715" y="734567"/>
                </a:lnTo>
                <a:lnTo>
                  <a:pt x="27431" y="734567"/>
                </a:lnTo>
                <a:close/>
              </a:path>
              <a:path w="2182495" h="762000">
                <a:moveTo>
                  <a:pt x="2168651" y="734567"/>
                </a:moveTo>
                <a:lnTo>
                  <a:pt x="13715" y="734567"/>
                </a:lnTo>
                <a:lnTo>
                  <a:pt x="27431" y="748283"/>
                </a:lnTo>
                <a:lnTo>
                  <a:pt x="27431" y="761999"/>
                </a:lnTo>
                <a:lnTo>
                  <a:pt x="2154935" y="761999"/>
                </a:lnTo>
                <a:lnTo>
                  <a:pt x="2154935" y="748283"/>
                </a:lnTo>
                <a:lnTo>
                  <a:pt x="2168651" y="734567"/>
                </a:lnTo>
                <a:close/>
              </a:path>
              <a:path w="2182495" h="762000">
                <a:moveTo>
                  <a:pt x="27431" y="761999"/>
                </a:moveTo>
                <a:lnTo>
                  <a:pt x="27431" y="748283"/>
                </a:lnTo>
                <a:lnTo>
                  <a:pt x="13715" y="734567"/>
                </a:lnTo>
                <a:lnTo>
                  <a:pt x="13715" y="761999"/>
                </a:lnTo>
                <a:lnTo>
                  <a:pt x="27431" y="761999"/>
                </a:lnTo>
                <a:close/>
              </a:path>
              <a:path w="2182495" h="762000">
                <a:moveTo>
                  <a:pt x="2168651" y="27431"/>
                </a:moveTo>
                <a:lnTo>
                  <a:pt x="2154935" y="13715"/>
                </a:lnTo>
                <a:lnTo>
                  <a:pt x="2154935" y="27431"/>
                </a:lnTo>
                <a:lnTo>
                  <a:pt x="2168651" y="27431"/>
                </a:lnTo>
                <a:close/>
              </a:path>
              <a:path w="2182495" h="762000">
                <a:moveTo>
                  <a:pt x="2168651" y="734567"/>
                </a:moveTo>
                <a:lnTo>
                  <a:pt x="2168651" y="27431"/>
                </a:lnTo>
                <a:lnTo>
                  <a:pt x="2154935" y="27431"/>
                </a:lnTo>
                <a:lnTo>
                  <a:pt x="2154935" y="734567"/>
                </a:lnTo>
                <a:lnTo>
                  <a:pt x="2168651" y="734567"/>
                </a:lnTo>
                <a:close/>
              </a:path>
              <a:path w="2182495" h="762000">
                <a:moveTo>
                  <a:pt x="2168651" y="761999"/>
                </a:moveTo>
                <a:lnTo>
                  <a:pt x="2168651" y="734567"/>
                </a:lnTo>
                <a:lnTo>
                  <a:pt x="2154935" y="748283"/>
                </a:lnTo>
                <a:lnTo>
                  <a:pt x="2154935" y="761999"/>
                </a:lnTo>
                <a:lnTo>
                  <a:pt x="2168651" y="761999"/>
                </a:lnTo>
                <a:close/>
              </a:path>
            </a:pathLst>
          </a:custGeom>
          <a:solidFill>
            <a:srgbClr val="FFFFFF"/>
          </a:solidFill>
        </p:spPr>
        <p:txBody>
          <a:bodyPr wrap="square" lIns="0" tIns="0" rIns="0" bIns="0" rtlCol="0"/>
          <a:lstStyle/>
          <a:p>
            <a:endParaRPr/>
          </a:p>
        </p:txBody>
      </p:sp>
      <p:sp>
        <p:nvSpPr>
          <p:cNvPr id="27" name="object 10"/>
          <p:cNvSpPr txBox="1"/>
          <p:nvPr/>
        </p:nvSpPr>
        <p:spPr>
          <a:xfrm>
            <a:off x="3090302" y="4445844"/>
            <a:ext cx="2155190" cy="734695"/>
          </a:xfrm>
          <a:prstGeom prst="rect">
            <a:avLst/>
          </a:prstGeom>
          <a:solidFill>
            <a:srgbClr val="FFD6AC"/>
          </a:solidFill>
          <a:ln w="19050">
            <a:solidFill>
              <a:schemeClr val="tx1"/>
            </a:solidFill>
          </a:ln>
        </p:spPr>
        <p:txBody>
          <a:bodyPr vert="horz" wrap="square" lIns="0" tIns="0" rIns="0" bIns="0" rtlCol="0">
            <a:spAutoFit/>
          </a:bodyPr>
          <a:lstStyle/>
          <a:p>
            <a:pPr marL="1270" algn="ctr">
              <a:lnSpc>
                <a:spcPct val="100000"/>
              </a:lnSpc>
            </a:pPr>
            <a:r>
              <a:rPr sz="1500" b="1" dirty="0">
                <a:solidFill>
                  <a:srgbClr val="3F3F3F"/>
                </a:solidFill>
                <a:latin typeface="Arial"/>
                <a:cs typeface="Arial"/>
              </a:rPr>
              <a:t>C</a:t>
            </a:r>
            <a:r>
              <a:rPr sz="1500" b="1" spc="-5" dirty="0">
                <a:solidFill>
                  <a:srgbClr val="3F3F3F"/>
                </a:solidFill>
                <a:latin typeface="Arial"/>
                <a:cs typeface="Arial"/>
              </a:rPr>
              <a:t>lassi</a:t>
            </a:r>
            <a:r>
              <a:rPr sz="1500" b="1" dirty="0">
                <a:solidFill>
                  <a:srgbClr val="3F3F3F"/>
                </a:solidFill>
                <a:latin typeface="Arial"/>
                <a:cs typeface="Arial"/>
              </a:rPr>
              <a:t>f</a:t>
            </a:r>
            <a:r>
              <a:rPr sz="1500" b="1" spc="-5" dirty="0">
                <a:solidFill>
                  <a:srgbClr val="3F3F3F"/>
                </a:solidFill>
                <a:latin typeface="Arial"/>
                <a:cs typeface="Arial"/>
              </a:rPr>
              <a:t>ica</a:t>
            </a:r>
            <a:r>
              <a:rPr sz="1500" b="1" dirty="0">
                <a:solidFill>
                  <a:srgbClr val="3F3F3F"/>
                </a:solidFill>
                <a:latin typeface="Arial"/>
                <a:cs typeface="Arial"/>
              </a:rPr>
              <a:t>t</a:t>
            </a:r>
            <a:r>
              <a:rPr sz="1500" b="1" spc="-5" dirty="0">
                <a:solidFill>
                  <a:srgbClr val="3F3F3F"/>
                </a:solidFill>
                <a:latin typeface="Arial"/>
                <a:cs typeface="Arial"/>
              </a:rPr>
              <a:t>i</a:t>
            </a:r>
            <a:r>
              <a:rPr sz="1500" b="1" dirty="0">
                <a:solidFill>
                  <a:srgbClr val="3F3F3F"/>
                </a:solidFill>
                <a:latin typeface="Arial"/>
                <a:cs typeface="Arial"/>
              </a:rPr>
              <a:t>on</a:t>
            </a:r>
            <a:endParaRPr sz="1500" dirty="0">
              <a:latin typeface="Arial"/>
              <a:cs typeface="Arial"/>
            </a:endParaRPr>
          </a:p>
          <a:p>
            <a:pPr marL="99060" marR="89535" algn="ctr">
              <a:lnSpc>
                <a:spcPts val="1160"/>
              </a:lnSpc>
              <a:spcBef>
                <a:spcPts val="680"/>
              </a:spcBef>
            </a:pPr>
            <a:r>
              <a:rPr sz="1050" spc="5" dirty="0">
                <a:solidFill>
                  <a:srgbClr val="3F3F3F"/>
                </a:solidFill>
                <a:latin typeface="Arial"/>
                <a:cs typeface="Arial"/>
              </a:rPr>
              <a:t>“Predict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u="sng" spc="5" dirty="0">
                <a:solidFill>
                  <a:srgbClr val="3F3F3F"/>
                </a:solidFill>
                <a:latin typeface="Arial"/>
                <a:cs typeface="Arial"/>
              </a:rPr>
              <a:t>discr</a:t>
            </a:r>
            <a:r>
              <a:rPr sz="1050" u="sng" dirty="0">
                <a:solidFill>
                  <a:srgbClr val="3F3F3F"/>
                </a:solidFill>
                <a:latin typeface="Arial"/>
                <a:cs typeface="Arial"/>
              </a:rPr>
              <a:t>et</a:t>
            </a:r>
            <a:r>
              <a:rPr sz="1050" u="sng" spc="10" dirty="0">
                <a:solidFill>
                  <a:srgbClr val="3F3F3F"/>
                </a:solidFill>
                <a:latin typeface="Arial"/>
                <a:cs typeface="Arial"/>
              </a:rPr>
              <a:t>e</a:t>
            </a:r>
            <a:r>
              <a:rPr sz="1050" spc="-5" dirty="0">
                <a:solidFill>
                  <a:srgbClr val="3F3F3F"/>
                </a:solidFill>
                <a:latin typeface="Arial"/>
                <a:cs typeface="Arial"/>
              </a:rPr>
              <a:t> </a:t>
            </a:r>
            <a:r>
              <a:rPr sz="1050" spc="10" dirty="0">
                <a:solidFill>
                  <a:srgbClr val="3F3F3F"/>
                </a:solidFill>
                <a:latin typeface="Arial"/>
                <a:cs typeface="Arial"/>
              </a:rPr>
              <a:t>v</a:t>
            </a:r>
            <a:r>
              <a:rPr sz="1050" spc="5" dirty="0">
                <a:solidFill>
                  <a:srgbClr val="3F3F3F"/>
                </a:solidFill>
                <a:latin typeface="Arial"/>
                <a:cs typeface="Arial"/>
              </a:rPr>
              <a:t>a</a:t>
            </a:r>
            <a:r>
              <a:rPr sz="1050" dirty="0">
                <a:solidFill>
                  <a:srgbClr val="3F3F3F"/>
                </a:solidFill>
                <a:latin typeface="Arial"/>
                <a:cs typeface="Arial"/>
              </a:rPr>
              <a:t>l</a:t>
            </a:r>
            <a:r>
              <a:rPr sz="1050" spc="5" dirty="0">
                <a:solidFill>
                  <a:srgbClr val="3F3F3F"/>
                </a:solidFill>
                <a:latin typeface="Arial"/>
                <a:cs typeface="Arial"/>
              </a:rPr>
              <a:t>ue</a:t>
            </a:r>
            <a:r>
              <a:rPr sz="1050" spc="10" dirty="0">
                <a:solidFill>
                  <a:srgbClr val="3F3F3F"/>
                </a:solidFill>
                <a:latin typeface="Arial"/>
                <a:cs typeface="Arial"/>
              </a:rPr>
              <a:t>d</a:t>
            </a:r>
            <a:r>
              <a:rPr sz="1050" spc="-20" dirty="0">
                <a:solidFill>
                  <a:srgbClr val="3F3F3F"/>
                </a:solidFill>
                <a:latin typeface="Arial"/>
                <a:cs typeface="Arial"/>
              </a:rPr>
              <a:t> </a:t>
            </a:r>
            <a:r>
              <a:rPr sz="1050" spc="5" dirty="0">
                <a:solidFill>
                  <a:srgbClr val="3F3F3F"/>
                </a:solidFill>
                <a:latin typeface="Arial"/>
                <a:cs typeface="Arial"/>
              </a:rPr>
              <a:t>output (</a:t>
            </a:r>
            <a:r>
              <a:rPr sz="1050" dirty="0">
                <a:solidFill>
                  <a:srgbClr val="3F3F3F"/>
                </a:solidFill>
                <a:latin typeface="Arial"/>
                <a:cs typeface="Arial"/>
              </a:rPr>
              <a:t>e.g</a:t>
            </a:r>
            <a:r>
              <a:rPr sz="1050" spc="5" dirty="0">
                <a:solidFill>
                  <a:srgbClr val="3F3F3F"/>
                </a:solidFill>
                <a:latin typeface="Arial"/>
                <a:cs typeface="Arial"/>
              </a:rPr>
              <a: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dirty="0">
                <a:solidFill>
                  <a:srgbClr val="3F3F3F"/>
                </a:solidFill>
                <a:latin typeface="Arial"/>
                <a:cs typeface="Arial"/>
              </a:rPr>
              <a:t>l</a:t>
            </a:r>
            <a:r>
              <a:rPr sz="1050" spc="5" dirty="0">
                <a:solidFill>
                  <a:srgbClr val="3F3F3F"/>
                </a:solidFill>
                <a:latin typeface="Arial"/>
                <a:cs typeface="Arial"/>
              </a:rPr>
              <a:t>abe</a:t>
            </a:r>
            <a:r>
              <a:rPr sz="1050" dirty="0">
                <a:solidFill>
                  <a:srgbClr val="3F3F3F"/>
                </a:solidFill>
                <a:latin typeface="Arial"/>
                <a:cs typeface="Arial"/>
              </a:rPr>
              <a:t>l</a:t>
            </a:r>
            <a:r>
              <a:rPr sz="1050" spc="-5" dirty="0">
                <a:solidFill>
                  <a:srgbClr val="3F3F3F"/>
                </a:solidFill>
                <a:latin typeface="Arial"/>
                <a:cs typeface="Arial"/>
              </a:rPr>
              <a:t> </a:t>
            </a:r>
            <a:r>
              <a:rPr sz="1050" spc="5" dirty="0">
                <a:solidFill>
                  <a:srgbClr val="3F3F3F"/>
                </a:solidFill>
                <a:latin typeface="Arial"/>
                <a:cs typeface="Arial"/>
              </a:rPr>
              <a:t>or</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class)”</a:t>
            </a:r>
            <a:endParaRPr sz="1050" dirty="0">
              <a:latin typeface="Arial"/>
              <a:cs typeface="Arial"/>
            </a:endParaRPr>
          </a:p>
        </p:txBody>
      </p:sp>
      <p:sp>
        <p:nvSpPr>
          <p:cNvPr id="28" name="object 11"/>
          <p:cNvSpPr/>
          <p:nvPr/>
        </p:nvSpPr>
        <p:spPr>
          <a:xfrm>
            <a:off x="5383921" y="2266523"/>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29" name="object 12"/>
          <p:cNvSpPr txBox="1"/>
          <p:nvPr/>
        </p:nvSpPr>
        <p:spPr>
          <a:xfrm>
            <a:off x="5397637" y="2280239"/>
            <a:ext cx="2402205" cy="929640"/>
          </a:xfrm>
          <a:prstGeom prst="rect">
            <a:avLst/>
          </a:prstGeom>
          <a:solidFill>
            <a:srgbClr val="CCDDEC"/>
          </a:solidFill>
        </p:spPr>
        <p:txBody>
          <a:bodyPr vert="horz" wrap="square" lIns="0" tIns="0" rIns="0" bIns="0" rtlCol="0">
            <a:spAutoFit/>
          </a:bodyPr>
          <a:lstStyle/>
          <a:p>
            <a:pPr marL="1270" algn="ctr">
              <a:lnSpc>
                <a:spcPct val="100000"/>
              </a:lnSpc>
            </a:pPr>
            <a:r>
              <a:rPr sz="1500" b="1" dirty="0">
                <a:solidFill>
                  <a:srgbClr val="3F3F3F"/>
                </a:solidFill>
                <a:latin typeface="Arial"/>
                <a:cs typeface="Arial"/>
              </a:rPr>
              <a:t>Un</a:t>
            </a: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106680" marR="98425" algn="ctr">
              <a:lnSpc>
                <a:spcPct val="921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un</a:t>
            </a:r>
            <a:r>
              <a:rPr sz="950" dirty="0">
                <a:solidFill>
                  <a:srgbClr val="3F3F3F"/>
                </a:solidFill>
                <a:latin typeface="Arial"/>
                <a:cs typeface="Arial"/>
              </a:rPr>
              <a:t>l</a:t>
            </a:r>
            <a:r>
              <a:rPr sz="950" spc="5" dirty="0">
                <a:solidFill>
                  <a:srgbClr val="3F3F3F"/>
                </a:solidFill>
                <a:latin typeface="Arial"/>
                <a:cs typeface="Arial"/>
              </a:rPr>
              <a:t>abe</a:t>
            </a:r>
            <a:r>
              <a:rPr sz="950" dirty="0">
                <a:solidFill>
                  <a:srgbClr val="3F3F3F"/>
                </a:solidFill>
                <a:latin typeface="Arial"/>
                <a:cs typeface="Arial"/>
              </a:rPr>
              <a:t>ll</a:t>
            </a:r>
            <a:r>
              <a:rPr sz="950" spc="5" dirty="0">
                <a:solidFill>
                  <a:srgbClr val="3F3F3F"/>
                </a:solidFill>
                <a:latin typeface="Arial"/>
                <a:cs typeface="Arial"/>
              </a:rPr>
              <a:t>e</a:t>
            </a:r>
            <a:r>
              <a:rPr sz="950" spc="10" dirty="0">
                <a:solidFill>
                  <a:srgbClr val="3F3F3F"/>
                </a:solidFill>
                <a:latin typeface="Arial"/>
                <a:cs typeface="Arial"/>
              </a:rPr>
              <a:t>d </a:t>
            </a:r>
            <a:r>
              <a:rPr sz="950" spc="5" dirty="0">
                <a:solidFill>
                  <a:srgbClr val="3F3F3F"/>
                </a:solidFill>
                <a:latin typeface="Arial"/>
                <a:cs typeface="Arial"/>
              </a:rPr>
              <a:t>da</a:t>
            </a:r>
            <a:r>
              <a:rPr sz="950" spc="10" dirty="0">
                <a:solidFill>
                  <a:srgbClr val="3F3F3F"/>
                </a:solidFill>
                <a:latin typeface="Arial"/>
                <a:cs typeface="Arial"/>
              </a:rPr>
              <a:t>t</a:t>
            </a:r>
            <a:r>
              <a:rPr sz="950" spc="5" dirty="0">
                <a:solidFill>
                  <a:srgbClr val="3F3F3F"/>
                </a:solidFill>
                <a:latin typeface="Arial"/>
                <a:cs typeface="Arial"/>
              </a:rPr>
              <a:t>a.</a:t>
            </a:r>
            <a:r>
              <a:rPr sz="950" spc="-10" dirty="0">
                <a:solidFill>
                  <a:srgbClr val="3F3F3F"/>
                </a:solidFill>
                <a:latin typeface="Arial"/>
                <a:cs typeface="Arial"/>
              </a:rPr>
              <a:t> </a:t>
            </a:r>
            <a:r>
              <a:rPr sz="950" spc="5" dirty="0">
                <a:solidFill>
                  <a:srgbClr val="3F3F3F"/>
                </a:solidFill>
                <a:latin typeface="Arial"/>
                <a:cs typeface="Arial"/>
              </a:rPr>
              <a:t>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10" dirty="0">
                <a:solidFill>
                  <a:srgbClr val="3F3F3F"/>
                </a:solidFill>
                <a:latin typeface="Arial"/>
                <a:cs typeface="Arial"/>
              </a:rPr>
              <a:t>f</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d</a:t>
            </a:r>
            <a:r>
              <a:rPr sz="950" spc="5" dirty="0">
                <a:solidFill>
                  <a:srgbClr val="3F3F3F"/>
                </a:solidFill>
                <a:latin typeface="Arial"/>
                <a:cs typeface="Arial"/>
              </a:rPr>
              <a:t> pe</a:t>
            </a:r>
            <a:r>
              <a:rPr sz="950" spc="10" dirty="0">
                <a:solidFill>
                  <a:srgbClr val="3F3F3F"/>
                </a:solidFill>
                <a:latin typeface="Arial"/>
                <a:cs typeface="Arial"/>
              </a:rPr>
              <a:t>c</a:t>
            </a:r>
            <a:r>
              <a:rPr sz="950" spc="5" dirty="0">
                <a:solidFill>
                  <a:srgbClr val="3F3F3F"/>
                </a:solidFill>
                <a:latin typeface="Arial"/>
                <a:cs typeface="Arial"/>
              </a:rPr>
              <a:t>u</a:t>
            </a:r>
            <a:r>
              <a:rPr sz="950" dirty="0">
                <a:solidFill>
                  <a:srgbClr val="3F3F3F"/>
                </a:solidFill>
                <a:latin typeface="Arial"/>
                <a:cs typeface="Arial"/>
              </a:rPr>
              <a:t>li</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a:t>
            </a:r>
            <a:r>
              <a:rPr sz="950" spc="10" dirty="0">
                <a:solidFill>
                  <a:srgbClr val="3F3F3F"/>
                </a:solidFill>
                <a:latin typeface="Arial"/>
                <a:cs typeface="Arial"/>
              </a:rPr>
              <a:t>s</a:t>
            </a:r>
            <a:r>
              <a:rPr sz="950" spc="5" dirty="0">
                <a:solidFill>
                  <a:srgbClr val="3F3F3F"/>
                </a:solidFill>
                <a:latin typeface="Arial"/>
                <a:cs typeface="Arial"/>
              </a:rPr>
              <a:t>,</a:t>
            </a:r>
            <a:r>
              <a:rPr sz="950" spc="-10" dirty="0">
                <a:solidFill>
                  <a:srgbClr val="3F3F3F"/>
                </a:solidFill>
                <a:latin typeface="Arial"/>
                <a:cs typeface="Arial"/>
              </a:rPr>
              <a:t> </a:t>
            </a:r>
            <a:r>
              <a:rPr sz="950" spc="10" dirty="0">
                <a:solidFill>
                  <a:srgbClr val="3F3F3F"/>
                </a:solidFill>
                <a:latin typeface="Arial"/>
                <a:cs typeface="Arial"/>
              </a:rPr>
              <a:t>s</a:t>
            </a:r>
            <a:r>
              <a:rPr sz="950" dirty="0">
                <a:solidFill>
                  <a:srgbClr val="3F3F3F"/>
                </a:solidFill>
                <a:latin typeface="Arial"/>
                <a:cs typeface="Arial"/>
              </a:rPr>
              <a:t>i</a:t>
            </a:r>
            <a:r>
              <a:rPr sz="950" spc="5" dirty="0">
                <a:solidFill>
                  <a:srgbClr val="3F3F3F"/>
                </a:solidFill>
                <a:latin typeface="Arial"/>
                <a:cs typeface="Arial"/>
              </a:rPr>
              <a:t>m</a:t>
            </a:r>
            <a:r>
              <a:rPr sz="950" dirty="0">
                <a:solidFill>
                  <a:srgbClr val="3F3F3F"/>
                </a:solidFill>
                <a:latin typeface="Arial"/>
                <a:cs typeface="Arial"/>
              </a:rPr>
              <a:t>il</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es</a:t>
            </a:r>
            <a:r>
              <a:rPr sz="950" spc="-10" dirty="0">
                <a:solidFill>
                  <a:srgbClr val="3F3F3F"/>
                </a:solidFill>
                <a:latin typeface="Arial"/>
                <a:cs typeface="Arial"/>
              </a:rPr>
              <a:t> </a:t>
            </a:r>
            <a:r>
              <a:rPr sz="950" spc="5" dirty="0">
                <a:solidFill>
                  <a:srgbClr val="3F3F3F"/>
                </a:solidFill>
                <a:latin typeface="Arial"/>
                <a:cs typeface="Arial"/>
              </a:rPr>
              <a:t>or</a:t>
            </a:r>
            <a:r>
              <a:rPr sz="950" spc="10" dirty="0">
                <a:solidFill>
                  <a:srgbClr val="3F3F3F"/>
                </a:solidFill>
                <a:latin typeface="Arial"/>
                <a:cs typeface="Arial"/>
              </a:rPr>
              <a:t> st</a:t>
            </a:r>
            <a:r>
              <a:rPr sz="950" spc="5" dirty="0">
                <a:solidFill>
                  <a:srgbClr val="3F3F3F"/>
                </a:solidFill>
                <a:latin typeface="Arial"/>
                <a:cs typeface="Arial"/>
              </a:rPr>
              <a:t>ru</a:t>
            </a:r>
            <a:r>
              <a:rPr sz="950" spc="10" dirty="0">
                <a:solidFill>
                  <a:srgbClr val="3F3F3F"/>
                </a:solidFill>
                <a:latin typeface="Arial"/>
                <a:cs typeface="Arial"/>
              </a:rPr>
              <a:t>ct</a:t>
            </a:r>
            <a:r>
              <a:rPr sz="950" spc="5" dirty="0">
                <a:solidFill>
                  <a:srgbClr val="3F3F3F"/>
                </a:solidFill>
                <a:latin typeface="Arial"/>
                <a:cs typeface="Arial"/>
              </a:rPr>
              <a:t>ures (e</a:t>
            </a:r>
            <a:r>
              <a:rPr sz="950" spc="10" dirty="0">
                <a:solidFill>
                  <a:srgbClr val="3F3F3F"/>
                </a:solidFill>
                <a:latin typeface="Arial"/>
                <a:cs typeface="Arial"/>
              </a:rPr>
              <a:t>.</a:t>
            </a:r>
            <a:r>
              <a:rPr sz="950" spc="5" dirty="0">
                <a:solidFill>
                  <a:srgbClr val="3F3F3F"/>
                </a:solidFill>
                <a:latin typeface="Arial"/>
                <a:cs typeface="Arial"/>
              </a:rPr>
              <a:t>g. </a:t>
            </a:r>
            <a:r>
              <a:rPr sz="950" spc="10" dirty="0">
                <a:solidFill>
                  <a:srgbClr val="3F3F3F"/>
                </a:solidFill>
                <a:latin typeface="Arial"/>
                <a:cs typeface="Arial"/>
              </a:rPr>
              <a:t>c</a:t>
            </a:r>
            <a:r>
              <a:rPr sz="950" dirty="0">
                <a:solidFill>
                  <a:srgbClr val="3F3F3F"/>
                </a:solidFill>
                <a:latin typeface="Arial"/>
                <a:cs typeface="Arial"/>
              </a:rPr>
              <a:t>l</a:t>
            </a:r>
            <a:r>
              <a:rPr sz="950" spc="5" dirty="0">
                <a:solidFill>
                  <a:srgbClr val="3F3F3F"/>
                </a:solidFill>
                <a:latin typeface="Arial"/>
                <a:cs typeface="Arial"/>
              </a:rPr>
              <a:t>u</a:t>
            </a:r>
            <a:r>
              <a:rPr sz="950" spc="10" dirty="0">
                <a:solidFill>
                  <a:srgbClr val="3F3F3F"/>
                </a:solidFill>
                <a:latin typeface="Arial"/>
                <a:cs typeface="Arial"/>
              </a:rPr>
              <a:t>st</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r>
              <a:rPr sz="950" spc="-25" dirty="0">
                <a:solidFill>
                  <a:srgbClr val="3F3F3F"/>
                </a:solidFill>
                <a:latin typeface="Arial"/>
                <a:cs typeface="Arial"/>
              </a:rPr>
              <a:t> </a:t>
            </a:r>
            <a:r>
              <a:rPr sz="950" spc="5" dirty="0">
                <a:solidFill>
                  <a:srgbClr val="3F3F3F"/>
                </a:solidFill>
                <a:latin typeface="Arial"/>
                <a:cs typeface="Arial"/>
              </a:rPr>
              <a:t>in</a:t>
            </a:r>
            <a:r>
              <a:rPr sz="950" spc="10" dirty="0">
                <a:solidFill>
                  <a:srgbClr val="3F3F3F"/>
                </a:solidFill>
                <a:latin typeface="Arial"/>
                <a:cs typeface="Arial"/>
              </a:rPr>
              <a:t> 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a:t>
            </a:r>
            <a:r>
              <a:rPr sz="950" spc="10" dirty="0">
                <a:solidFill>
                  <a:srgbClr val="3F3F3F"/>
                </a:solidFill>
                <a:latin typeface="Arial"/>
                <a:cs typeface="Arial"/>
              </a:rPr>
              <a:t>f.</a:t>
            </a:r>
            <a:r>
              <a:rPr sz="950" spc="5" dirty="0">
                <a:solidFill>
                  <a:srgbClr val="3F3F3F"/>
                </a:solidFill>
                <a:latin typeface="Arial"/>
                <a:cs typeface="Arial"/>
              </a:rPr>
              <a:t>”</a:t>
            </a:r>
            <a:endParaRPr sz="950">
              <a:latin typeface="Arial"/>
              <a:cs typeface="Arial"/>
            </a:endParaRPr>
          </a:p>
        </p:txBody>
      </p:sp>
      <p:sp>
        <p:nvSpPr>
          <p:cNvPr id="30" name="object 13"/>
          <p:cNvSpPr/>
          <p:nvPr/>
        </p:nvSpPr>
        <p:spPr>
          <a:xfrm>
            <a:off x="5763397" y="3587832"/>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31" name="object 14"/>
          <p:cNvSpPr txBox="1"/>
          <p:nvPr/>
        </p:nvSpPr>
        <p:spPr>
          <a:xfrm>
            <a:off x="5777114" y="3601547"/>
            <a:ext cx="2592705" cy="733425"/>
          </a:xfrm>
          <a:prstGeom prst="rect">
            <a:avLst/>
          </a:prstGeom>
          <a:solidFill>
            <a:srgbClr val="FFD6AC"/>
          </a:solidFill>
        </p:spPr>
        <p:txBody>
          <a:bodyPr vert="horz" wrap="square" lIns="0" tIns="0" rIns="0" bIns="0" rtlCol="0">
            <a:spAutoFit/>
          </a:bodyPr>
          <a:lstStyle/>
          <a:p>
            <a:pPr algn="ctr">
              <a:lnSpc>
                <a:spcPct val="100000"/>
              </a:lnSpc>
            </a:pPr>
            <a:r>
              <a:rPr sz="1500" b="1" dirty="0">
                <a:solidFill>
                  <a:srgbClr val="3F3F3F"/>
                </a:solidFill>
                <a:latin typeface="Arial"/>
                <a:cs typeface="Arial"/>
              </a:rPr>
              <a:t>C</a:t>
            </a:r>
            <a:r>
              <a:rPr sz="1500" b="1" spc="-5" dirty="0">
                <a:solidFill>
                  <a:srgbClr val="3F3F3F"/>
                </a:solidFill>
                <a:latin typeface="Arial"/>
                <a:cs typeface="Arial"/>
              </a:rPr>
              <a:t>l</a:t>
            </a:r>
            <a:r>
              <a:rPr sz="1500" b="1" dirty="0">
                <a:solidFill>
                  <a:srgbClr val="3F3F3F"/>
                </a:solidFill>
                <a:latin typeface="Arial"/>
                <a:cs typeface="Arial"/>
              </a:rPr>
              <a:t>u</a:t>
            </a:r>
            <a:r>
              <a:rPr sz="1500" b="1" spc="-5" dirty="0">
                <a:solidFill>
                  <a:srgbClr val="3F3F3F"/>
                </a:solidFill>
                <a:latin typeface="Arial"/>
                <a:cs typeface="Arial"/>
              </a:rPr>
              <a:t>s</a:t>
            </a:r>
            <a:r>
              <a:rPr sz="1500" b="1" dirty="0">
                <a:solidFill>
                  <a:srgbClr val="3F3F3F"/>
                </a:solidFill>
                <a:latin typeface="Arial"/>
                <a:cs typeface="Arial"/>
              </a:rPr>
              <a:t>t</a:t>
            </a:r>
            <a:r>
              <a:rPr sz="1500" b="1" spc="-5" dirty="0">
                <a:solidFill>
                  <a:srgbClr val="3F3F3F"/>
                </a:solidFill>
                <a:latin typeface="Arial"/>
                <a:cs typeface="Arial"/>
              </a:rPr>
              <a:t>eri</a:t>
            </a:r>
            <a:r>
              <a:rPr sz="1500" b="1" dirty="0">
                <a:solidFill>
                  <a:srgbClr val="3F3F3F"/>
                </a:solidFill>
                <a:latin typeface="Arial"/>
                <a:cs typeface="Arial"/>
              </a:rPr>
              <a:t>ng</a:t>
            </a:r>
            <a:endParaRPr sz="1500">
              <a:latin typeface="Arial"/>
              <a:cs typeface="Arial"/>
            </a:endParaRPr>
          </a:p>
          <a:p>
            <a:pPr marL="115570" marR="106045" algn="ctr">
              <a:lnSpc>
                <a:spcPts val="1160"/>
              </a:lnSpc>
              <a:spcBef>
                <a:spcPts val="680"/>
              </a:spcBef>
            </a:pPr>
            <a:r>
              <a:rPr sz="1050" spc="5" dirty="0">
                <a:solidFill>
                  <a:srgbClr val="3F3F3F"/>
                </a:solidFill>
                <a:latin typeface="Arial"/>
                <a:cs typeface="Arial"/>
              </a:rPr>
              <a:t>„</a:t>
            </a:r>
            <a:r>
              <a:rPr sz="1050" spc="10" dirty="0">
                <a:solidFill>
                  <a:srgbClr val="3F3F3F"/>
                </a:solidFill>
                <a:latin typeface="Arial"/>
                <a:cs typeface="Arial"/>
              </a:rPr>
              <a:t>G</a:t>
            </a:r>
            <a:r>
              <a:rPr sz="1050" spc="5" dirty="0">
                <a:solidFill>
                  <a:srgbClr val="3F3F3F"/>
                </a:solidFill>
                <a:latin typeface="Arial"/>
                <a:cs typeface="Arial"/>
              </a:rPr>
              <a:t>rou</a:t>
            </a:r>
            <a:r>
              <a:rPr sz="1050" spc="10" dirty="0">
                <a:solidFill>
                  <a:srgbClr val="3F3F3F"/>
                </a:solidFill>
                <a:latin typeface="Arial"/>
                <a:cs typeface="Arial"/>
              </a:rPr>
              <a:t>p</a:t>
            </a:r>
            <a:r>
              <a:rPr sz="1050" spc="-5" dirty="0">
                <a:solidFill>
                  <a:srgbClr val="3F3F3F"/>
                </a:solidFill>
                <a:latin typeface="Arial"/>
                <a:cs typeface="Arial"/>
              </a:rPr>
              <a:t> </a:t>
            </a:r>
            <a:r>
              <a:rPr sz="1050" spc="5" dirty="0">
                <a:solidFill>
                  <a:srgbClr val="3F3F3F"/>
                </a:solidFill>
                <a:latin typeface="Arial"/>
                <a:cs typeface="Arial"/>
              </a:rPr>
              <a:t>si</a:t>
            </a:r>
            <a:r>
              <a:rPr sz="1050" spc="25" dirty="0">
                <a:solidFill>
                  <a:srgbClr val="3F3F3F"/>
                </a:solidFill>
                <a:latin typeface="Arial"/>
                <a:cs typeface="Arial"/>
              </a:rPr>
              <a:t>m</a:t>
            </a:r>
            <a:r>
              <a:rPr sz="1050" dirty="0">
                <a:solidFill>
                  <a:srgbClr val="3F3F3F"/>
                </a:solidFill>
                <a:latin typeface="Arial"/>
                <a:cs typeface="Arial"/>
              </a:rPr>
              <a:t>il</a:t>
            </a:r>
            <a:r>
              <a:rPr sz="1050" spc="5" dirty="0">
                <a:solidFill>
                  <a:srgbClr val="3F3F3F"/>
                </a:solidFill>
                <a:latin typeface="Arial"/>
                <a:cs typeface="Arial"/>
              </a:rPr>
              <a:t>ar e</a:t>
            </a:r>
            <a:r>
              <a:rPr sz="1050" spc="10" dirty="0">
                <a:solidFill>
                  <a:srgbClr val="3F3F3F"/>
                </a:solidFill>
                <a:latin typeface="Arial"/>
                <a:cs typeface="Arial"/>
              </a:rPr>
              <a:t>x</a:t>
            </a:r>
            <a:r>
              <a:rPr sz="1050" spc="5" dirty="0">
                <a:solidFill>
                  <a:srgbClr val="3F3F3F"/>
                </a:solidFill>
                <a:latin typeface="Arial"/>
                <a:cs typeface="Arial"/>
              </a:rPr>
              <a:t>a</a:t>
            </a:r>
            <a:r>
              <a:rPr sz="1050" spc="25" dirty="0">
                <a:solidFill>
                  <a:srgbClr val="3F3F3F"/>
                </a:solidFill>
                <a:latin typeface="Arial"/>
                <a:cs typeface="Arial"/>
              </a:rPr>
              <a:t>m</a:t>
            </a:r>
            <a:r>
              <a:rPr sz="1050" spc="5" dirty="0">
                <a:solidFill>
                  <a:srgbClr val="3F3F3F"/>
                </a:solidFill>
                <a:latin typeface="Arial"/>
                <a:cs typeface="Arial"/>
              </a:rPr>
              <a:t>p</a:t>
            </a:r>
            <a:r>
              <a:rPr sz="1050" dirty="0">
                <a:solidFill>
                  <a:srgbClr val="3F3F3F"/>
                </a:solidFill>
                <a:latin typeface="Arial"/>
                <a:cs typeface="Arial"/>
              </a:rPr>
              <a:t>l</a:t>
            </a:r>
            <a:r>
              <a:rPr sz="1050" spc="5" dirty="0">
                <a:solidFill>
                  <a:srgbClr val="3F3F3F"/>
                </a:solidFill>
                <a:latin typeface="Arial"/>
                <a:cs typeface="Arial"/>
              </a:rPr>
              <a:t>e</a:t>
            </a:r>
            <a:r>
              <a:rPr sz="1050" spc="10" dirty="0">
                <a:solidFill>
                  <a:srgbClr val="3F3F3F"/>
                </a:solidFill>
                <a:latin typeface="Arial"/>
                <a:cs typeface="Arial"/>
              </a:rPr>
              <a:t>s</a:t>
            </a:r>
            <a:r>
              <a:rPr sz="1050" spc="-30" dirty="0">
                <a:solidFill>
                  <a:srgbClr val="3F3F3F"/>
                </a:solidFill>
                <a:latin typeface="Arial"/>
                <a:cs typeface="Arial"/>
              </a:rPr>
              <a:t> </a:t>
            </a:r>
            <a:r>
              <a:rPr sz="1050" dirty="0">
                <a:solidFill>
                  <a:srgbClr val="3F3F3F"/>
                </a:solidFill>
                <a:latin typeface="Arial"/>
                <a:cs typeface="Arial"/>
              </a:rPr>
              <a:t>int</a:t>
            </a:r>
            <a:r>
              <a:rPr sz="1050" spc="10" dirty="0">
                <a:solidFill>
                  <a:srgbClr val="3F3F3F"/>
                </a:solidFill>
                <a:latin typeface="Arial"/>
                <a:cs typeface="Arial"/>
              </a:rPr>
              <a:t>o</a:t>
            </a:r>
            <a:r>
              <a:rPr sz="1050" spc="-5" dirty="0">
                <a:solidFill>
                  <a:srgbClr val="3F3F3F"/>
                </a:solidFill>
                <a:latin typeface="Arial"/>
                <a:cs typeface="Arial"/>
              </a:rPr>
              <a:t> </a:t>
            </a:r>
            <a:r>
              <a:rPr sz="1050" spc="10" dirty="0">
                <a:solidFill>
                  <a:srgbClr val="3F3F3F"/>
                </a:solidFill>
                <a:latin typeface="Arial"/>
                <a:cs typeface="Arial"/>
              </a:rPr>
              <a:t>s</a:t>
            </a:r>
            <a:r>
              <a:rPr sz="1050" spc="5" dirty="0">
                <a:solidFill>
                  <a:srgbClr val="3F3F3F"/>
                </a:solidFill>
                <a:latin typeface="Arial"/>
                <a:cs typeface="Arial"/>
              </a:rPr>
              <a:t>ub</a:t>
            </a:r>
            <a:r>
              <a:rPr sz="1050" spc="10" dirty="0">
                <a:solidFill>
                  <a:srgbClr val="3F3F3F"/>
                </a:solidFill>
                <a:latin typeface="Arial"/>
                <a:cs typeface="Arial"/>
              </a:rPr>
              <a:t>s</a:t>
            </a:r>
            <a:r>
              <a:rPr sz="1050" dirty="0">
                <a:solidFill>
                  <a:srgbClr val="3F3F3F"/>
                </a:solidFill>
                <a:latin typeface="Arial"/>
                <a:cs typeface="Arial"/>
              </a:rPr>
              <a:t>et</a:t>
            </a:r>
            <a:r>
              <a:rPr sz="1050" spc="10" dirty="0">
                <a:solidFill>
                  <a:srgbClr val="3F3F3F"/>
                </a:solidFill>
                <a:latin typeface="Arial"/>
                <a:cs typeface="Arial"/>
              </a:rPr>
              <a:t>s</a:t>
            </a:r>
            <a:r>
              <a:rPr sz="1050" spc="-20" dirty="0">
                <a:solidFill>
                  <a:srgbClr val="3F3F3F"/>
                </a:solidFill>
                <a:latin typeface="Arial"/>
                <a:cs typeface="Arial"/>
              </a:rPr>
              <a:t> </a:t>
            </a:r>
            <a:r>
              <a:rPr sz="1050" spc="10" dirty="0">
                <a:solidFill>
                  <a:srgbClr val="3F3F3F"/>
                </a:solidFill>
                <a:latin typeface="Arial"/>
                <a:cs typeface="Arial"/>
              </a:rPr>
              <a:t>–</a:t>
            </a:r>
            <a:r>
              <a:rPr sz="1050" spc="5" dirty="0">
                <a:solidFill>
                  <a:srgbClr val="3F3F3F"/>
                </a:solidFill>
                <a:latin typeface="Arial"/>
                <a:cs typeface="Arial"/>
              </a:rPr>
              <a:t> ca</a:t>
            </a:r>
            <a:r>
              <a:rPr sz="1050" dirty="0">
                <a:solidFill>
                  <a:srgbClr val="3F3F3F"/>
                </a:solidFill>
                <a:latin typeface="Arial"/>
                <a:cs typeface="Arial"/>
              </a:rPr>
              <a:t>ll</a:t>
            </a:r>
            <a:r>
              <a:rPr sz="1050" spc="5" dirty="0">
                <a:solidFill>
                  <a:srgbClr val="3F3F3F"/>
                </a:solidFill>
                <a:latin typeface="Arial"/>
                <a:cs typeface="Arial"/>
              </a:rPr>
              <a:t>e</a:t>
            </a:r>
            <a:r>
              <a:rPr sz="1050" spc="10" dirty="0">
                <a:solidFill>
                  <a:srgbClr val="3F3F3F"/>
                </a:solidFill>
                <a:latin typeface="Arial"/>
                <a:cs typeface="Arial"/>
              </a:rPr>
              <a:t>d</a:t>
            </a:r>
            <a:r>
              <a:rPr sz="1050" spc="-5" dirty="0">
                <a:solidFill>
                  <a:srgbClr val="3F3F3F"/>
                </a:solidFill>
                <a:latin typeface="Arial"/>
                <a:cs typeface="Arial"/>
              </a:rPr>
              <a:t> </a:t>
            </a:r>
            <a:r>
              <a:rPr sz="1050" spc="5" dirty="0">
                <a:solidFill>
                  <a:srgbClr val="3F3F3F"/>
                </a:solidFill>
                <a:latin typeface="Arial"/>
                <a:cs typeface="Arial"/>
              </a:rPr>
              <a:t>clu</a:t>
            </a:r>
            <a:r>
              <a:rPr sz="1050" spc="10" dirty="0">
                <a:solidFill>
                  <a:srgbClr val="3F3F3F"/>
                </a:solidFill>
                <a:latin typeface="Arial"/>
                <a:cs typeface="Arial"/>
              </a:rPr>
              <a:t>s</a:t>
            </a:r>
            <a:r>
              <a:rPr sz="1050" dirty="0">
                <a:solidFill>
                  <a:srgbClr val="3F3F3F"/>
                </a:solidFill>
                <a:latin typeface="Arial"/>
                <a:cs typeface="Arial"/>
              </a:rPr>
              <a:t>te</a:t>
            </a:r>
            <a:r>
              <a:rPr sz="1050" spc="5" dirty="0">
                <a:solidFill>
                  <a:srgbClr val="3F3F3F"/>
                </a:solidFill>
                <a:latin typeface="Arial"/>
                <a:cs typeface="Arial"/>
              </a:rPr>
              <a:t>rs“</a:t>
            </a:r>
            <a:endParaRPr sz="1050">
              <a:latin typeface="Arial"/>
              <a:cs typeface="Arial"/>
            </a:endParaRPr>
          </a:p>
        </p:txBody>
      </p:sp>
      <p:sp>
        <p:nvSpPr>
          <p:cNvPr id="32" name="object 15"/>
          <p:cNvSpPr/>
          <p:nvPr/>
        </p:nvSpPr>
        <p:spPr>
          <a:xfrm>
            <a:off x="5777114" y="4445844"/>
            <a:ext cx="2592705" cy="734695"/>
          </a:xfrm>
          <a:custGeom>
            <a:avLst/>
            <a:gdLst/>
            <a:ahLst/>
            <a:cxnLst/>
            <a:rect l="l" t="t" r="r" b="b"/>
            <a:pathLst>
              <a:path w="2592704" h="734695">
                <a:moveTo>
                  <a:pt x="0" y="0"/>
                </a:moveTo>
                <a:lnTo>
                  <a:pt x="0" y="734567"/>
                </a:lnTo>
                <a:lnTo>
                  <a:pt x="2592323" y="734567"/>
                </a:lnTo>
                <a:lnTo>
                  <a:pt x="2592323" y="0"/>
                </a:lnTo>
                <a:lnTo>
                  <a:pt x="0" y="0"/>
                </a:lnTo>
                <a:close/>
              </a:path>
            </a:pathLst>
          </a:custGeom>
          <a:solidFill>
            <a:srgbClr val="FFD6AC"/>
          </a:solidFill>
        </p:spPr>
        <p:txBody>
          <a:bodyPr wrap="square" lIns="0" tIns="0" rIns="0" bIns="0" rtlCol="0"/>
          <a:lstStyle/>
          <a:p>
            <a:endParaRPr/>
          </a:p>
        </p:txBody>
      </p:sp>
      <p:sp>
        <p:nvSpPr>
          <p:cNvPr id="33" name="object 16"/>
          <p:cNvSpPr/>
          <p:nvPr/>
        </p:nvSpPr>
        <p:spPr>
          <a:xfrm>
            <a:off x="5763397" y="4432127"/>
            <a:ext cx="2620010" cy="762000"/>
          </a:xfrm>
          <a:custGeom>
            <a:avLst/>
            <a:gdLst/>
            <a:ahLst/>
            <a:cxnLst/>
            <a:rect l="l" t="t" r="r" b="b"/>
            <a:pathLst>
              <a:path w="2620009" h="762000">
                <a:moveTo>
                  <a:pt x="2619755" y="755903"/>
                </a:moveTo>
                <a:lnTo>
                  <a:pt x="2619755" y="6095"/>
                </a:lnTo>
                <a:lnTo>
                  <a:pt x="2613659" y="0"/>
                </a:lnTo>
                <a:lnTo>
                  <a:pt x="6095" y="0"/>
                </a:lnTo>
                <a:lnTo>
                  <a:pt x="0" y="6095"/>
                </a:lnTo>
                <a:lnTo>
                  <a:pt x="0" y="755903"/>
                </a:lnTo>
                <a:lnTo>
                  <a:pt x="6095" y="761999"/>
                </a:lnTo>
                <a:lnTo>
                  <a:pt x="13715" y="761999"/>
                </a:lnTo>
                <a:lnTo>
                  <a:pt x="13715" y="27431"/>
                </a:lnTo>
                <a:lnTo>
                  <a:pt x="27431" y="13715"/>
                </a:lnTo>
                <a:lnTo>
                  <a:pt x="27431" y="27431"/>
                </a:lnTo>
                <a:lnTo>
                  <a:pt x="2592323" y="27431"/>
                </a:lnTo>
                <a:lnTo>
                  <a:pt x="2592323" y="13715"/>
                </a:lnTo>
                <a:lnTo>
                  <a:pt x="2606039" y="27431"/>
                </a:lnTo>
                <a:lnTo>
                  <a:pt x="2606039" y="761999"/>
                </a:lnTo>
                <a:lnTo>
                  <a:pt x="2613659" y="761999"/>
                </a:lnTo>
                <a:lnTo>
                  <a:pt x="2619755" y="755903"/>
                </a:lnTo>
                <a:close/>
              </a:path>
              <a:path w="2620009" h="762000">
                <a:moveTo>
                  <a:pt x="27431" y="27431"/>
                </a:moveTo>
                <a:lnTo>
                  <a:pt x="27431" y="13715"/>
                </a:lnTo>
                <a:lnTo>
                  <a:pt x="13715" y="27431"/>
                </a:lnTo>
                <a:lnTo>
                  <a:pt x="27431" y="27431"/>
                </a:lnTo>
                <a:close/>
              </a:path>
              <a:path w="2620009" h="762000">
                <a:moveTo>
                  <a:pt x="27431" y="734567"/>
                </a:moveTo>
                <a:lnTo>
                  <a:pt x="27431" y="27431"/>
                </a:lnTo>
                <a:lnTo>
                  <a:pt x="13715" y="27431"/>
                </a:lnTo>
                <a:lnTo>
                  <a:pt x="13715" y="734567"/>
                </a:lnTo>
                <a:lnTo>
                  <a:pt x="27431" y="734567"/>
                </a:lnTo>
                <a:close/>
              </a:path>
              <a:path w="2620009" h="762000">
                <a:moveTo>
                  <a:pt x="2606039" y="734567"/>
                </a:moveTo>
                <a:lnTo>
                  <a:pt x="13715" y="734567"/>
                </a:lnTo>
                <a:lnTo>
                  <a:pt x="27431" y="748283"/>
                </a:lnTo>
                <a:lnTo>
                  <a:pt x="27431" y="761999"/>
                </a:lnTo>
                <a:lnTo>
                  <a:pt x="2592323" y="761999"/>
                </a:lnTo>
                <a:lnTo>
                  <a:pt x="2592323" y="748283"/>
                </a:lnTo>
                <a:lnTo>
                  <a:pt x="2606039" y="734567"/>
                </a:lnTo>
                <a:close/>
              </a:path>
              <a:path w="2620009" h="762000">
                <a:moveTo>
                  <a:pt x="27431" y="761999"/>
                </a:moveTo>
                <a:lnTo>
                  <a:pt x="27431" y="748283"/>
                </a:lnTo>
                <a:lnTo>
                  <a:pt x="13715" y="734567"/>
                </a:lnTo>
                <a:lnTo>
                  <a:pt x="13715" y="761999"/>
                </a:lnTo>
                <a:lnTo>
                  <a:pt x="27431" y="761999"/>
                </a:lnTo>
                <a:close/>
              </a:path>
              <a:path w="2620009" h="762000">
                <a:moveTo>
                  <a:pt x="2606039" y="27431"/>
                </a:moveTo>
                <a:lnTo>
                  <a:pt x="2592323" y="13715"/>
                </a:lnTo>
                <a:lnTo>
                  <a:pt x="2592323" y="27431"/>
                </a:lnTo>
                <a:lnTo>
                  <a:pt x="2606039" y="27431"/>
                </a:lnTo>
                <a:close/>
              </a:path>
              <a:path w="2620009" h="762000">
                <a:moveTo>
                  <a:pt x="2606039" y="734567"/>
                </a:moveTo>
                <a:lnTo>
                  <a:pt x="2606039" y="27431"/>
                </a:lnTo>
                <a:lnTo>
                  <a:pt x="2592323" y="27431"/>
                </a:lnTo>
                <a:lnTo>
                  <a:pt x="2592323" y="734567"/>
                </a:lnTo>
                <a:lnTo>
                  <a:pt x="2606039" y="734567"/>
                </a:lnTo>
                <a:close/>
              </a:path>
              <a:path w="2620009" h="762000">
                <a:moveTo>
                  <a:pt x="2606039" y="761999"/>
                </a:moveTo>
                <a:lnTo>
                  <a:pt x="2606039" y="734567"/>
                </a:lnTo>
                <a:lnTo>
                  <a:pt x="2592323" y="748283"/>
                </a:lnTo>
                <a:lnTo>
                  <a:pt x="2592323" y="761999"/>
                </a:lnTo>
                <a:lnTo>
                  <a:pt x="2606039" y="761999"/>
                </a:lnTo>
                <a:close/>
              </a:path>
            </a:pathLst>
          </a:custGeom>
          <a:solidFill>
            <a:srgbClr val="FFFFFF"/>
          </a:solidFill>
        </p:spPr>
        <p:txBody>
          <a:bodyPr wrap="square" lIns="0" tIns="0" rIns="0" bIns="0" rtlCol="0"/>
          <a:lstStyle/>
          <a:p>
            <a:endParaRPr/>
          </a:p>
        </p:txBody>
      </p:sp>
      <p:sp>
        <p:nvSpPr>
          <p:cNvPr id="34" name="object 17"/>
          <p:cNvSpPr txBox="1"/>
          <p:nvPr/>
        </p:nvSpPr>
        <p:spPr>
          <a:xfrm>
            <a:off x="5916819" y="4515291"/>
            <a:ext cx="2314575" cy="597535"/>
          </a:xfrm>
          <a:prstGeom prst="rect">
            <a:avLst/>
          </a:prstGeom>
        </p:spPr>
        <p:txBody>
          <a:bodyPr vert="horz" wrap="square" lIns="0" tIns="0" rIns="0" bIns="0" rtlCol="0">
            <a:spAutoFit/>
          </a:bodyPr>
          <a:lstStyle/>
          <a:p>
            <a:pPr algn="ctr">
              <a:lnSpc>
                <a:spcPct val="100000"/>
              </a:lnSpc>
            </a:pPr>
            <a:r>
              <a:rPr sz="1500" b="1" dirty="0">
                <a:solidFill>
                  <a:srgbClr val="3F3F3F"/>
                </a:solidFill>
                <a:latin typeface="Arial"/>
                <a:cs typeface="Arial"/>
              </a:rPr>
              <a:t>D</a:t>
            </a:r>
            <a:r>
              <a:rPr sz="1500" b="1" spc="-5" dirty="0">
                <a:solidFill>
                  <a:srgbClr val="3F3F3F"/>
                </a:solidFill>
                <a:latin typeface="Arial"/>
                <a:cs typeface="Arial"/>
              </a:rPr>
              <a:t>ime</a:t>
            </a:r>
            <a:r>
              <a:rPr sz="1500" b="1" dirty="0">
                <a:solidFill>
                  <a:srgbClr val="3F3F3F"/>
                </a:solidFill>
                <a:latin typeface="Arial"/>
                <a:cs typeface="Arial"/>
              </a:rPr>
              <a:t>n</a:t>
            </a:r>
            <a:r>
              <a:rPr sz="1500" b="1" spc="-5" dirty="0">
                <a:solidFill>
                  <a:srgbClr val="3F3F3F"/>
                </a:solidFill>
                <a:latin typeface="Arial"/>
                <a:cs typeface="Arial"/>
              </a:rPr>
              <a:t>si</a:t>
            </a:r>
            <a:r>
              <a:rPr sz="1500" b="1" dirty="0">
                <a:solidFill>
                  <a:srgbClr val="3F3F3F"/>
                </a:solidFill>
                <a:latin typeface="Arial"/>
                <a:cs typeface="Arial"/>
              </a:rPr>
              <a:t>on</a:t>
            </a:r>
            <a:r>
              <a:rPr sz="1500" b="1" spc="-5" dirty="0">
                <a:solidFill>
                  <a:srgbClr val="3F3F3F"/>
                </a:solidFill>
                <a:latin typeface="Arial"/>
                <a:cs typeface="Arial"/>
              </a:rPr>
              <a:t>ali</a:t>
            </a:r>
            <a:r>
              <a:rPr sz="1500" b="1" dirty="0">
                <a:solidFill>
                  <a:srgbClr val="3F3F3F"/>
                </a:solidFill>
                <a:latin typeface="Arial"/>
                <a:cs typeface="Arial"/>
              </a:rPr>
              <a:t>ty</a:t>
            </a:r>
            <a:r>
              <a:rPr sz="1500" b="1" spc="-35" dirty="0">
                <a:solidFill>
                  <a:srgbClr val="3F3F3F"/>
                </a:solidFill>
                <a:latin typeface="Arial"/>
                <a:cs typeface="Arial"/>
              </a:rPr>
              <a:t> </a:t>
            </a:r>
            <a:r>
              <a:rPr sz="1500" b="1" spc="-5" dirty="0">
                <a:solidFill>
                  <a:srgbClr val="3F3F3F"/>
                </a:solidFill>
                <a:latin typeface="Arial"/>
                <a:cs typeface="Arial"/>
              </a:rPr>
              <a:t>re</a:t>
            </a:r>
            <a:r>
              <a:rPr sz="1500" b="1" dirty="0">
                <a:solidFill>
                  <a:srgbClr val="3F3F3F"/>
                </a:solidFill>
                <a:latin typeface="Arial"/>
                <a:cs typeface="Arial"/>
              </a:rPr>
              <a:t>du</a:t>
            </a:r>
            <a:r>
              <a:rPr sz="1500" b="1" spc="-5" dirty="0">
                <a:solidFill>
                  <a:srgbClr val="3F3F3F"/>
                </a:solidFill>
                <a:latin typeface="Arial"/>
                <a:cs typeface="Arial"/>
              </a:rPr>
              <a:t>c</a:t>
            </a:r>
            <a:r>
              <a:rPr sz="1500" b="1" dirty="0">
                <a:solidFill>
                  <a:srgbClr val="3F3F3F"/>
                </a:solidFill>
                <a:latin typeface="Arial"/>
                <a:cs typeface="Arial"/>
              </a:rPr>
              <a:t>t</a:t>
            </a:r>
            <a:r>
              <a:rPr sz="1500" b="1" spc="-5" dirty="0">
                <a:solidFill>
                  <a:srgbClr val="3F3F3F"/>
                </a:solidFill>
                <a:latin typeface="Arial"/>
                <a:cs typeface="Arial"/>
              </a:rPr>
              <a:t>i</a:t>
            </a:r>
            <a:r>
              <a:rPr sz="1500" b="1" dirty="0">
                <a:solidFill>
                  <a:srgbClr val="3F3F3F"/>
                </a:solidFill>
                <a:latin typeface="Arial"/>
                <a:cs typeface="Arial"/>
              </a:rPr>
              <a:t>on</a:t>
            </a:r>
            <a:endParaRPr sz="1500">
              <a:latin typeface="Arial"/>
              <a:cs typeface="Arial"/>
            </a:endParaRPr>
          </a:p>
          <a:p>
            <a:pPr marL="91440" marR="85725" algn="ctr">
              <a:lnSpc>
                <a:spcPts val="1160"/>
              </a:lnSpc>
              <a:spcBef>
                <a:spcPts val="680"/>
              </a:spcBef>
            </a:pPr>
            <a:r>
              <a:rPr sz="1050" spc="10" dirty="0">
                <a:solidFill>
                  <a:srgbClr val="3F3F3F"/>
                </a:solidFill>
                <a:latin typeface="Arial"/>
                <a:cs typeface="Arial"/>
              </a:rPr>
              <a:t>„M</a:t>
            </a:r>
            <a:r>
              <a:rPr sz="1050" spc="5" dirty="0">
                <a:solidFill>
                  <a:srgbClr val="3F3F3F"/>
                </a:solidFill>
                <a:latin typeface="Arial"/>
                <a:cs typeface="Arial"/>
              </a:rPr>
              <a:t>a</a:t>
            </a:r>
            <a:r>
              <a:rPr sz="1050" spc="-15" dirty="0">
                <a:solidFill>
                  <a:srgbClr val="3F3F3F"/>
                </a:solidFill>
                <a:latin typeface="Arial"/>
                <a:cs typeface="Arial"/>
              </a:rPr>
              <a:t>y</a:t>
            </a:r>
            <a:r>
              <a:rPr sz="1050" spc="5" dirty="0">
                <a:solidFill>
                  <a:srgbClr val="3F3F3F"/>
                </a:solidFill>
                <a:latin typeface="Arial"/>
                <a:cs typeface="Arial"/>
              </a:rPr>
              <a:t>b</a:t>
            </a:r>
            <a:r>
              <a:rPr sz="1050" spc="10" dirty="0">
                <a:solidFill>
                  <a:srgbClr val="3F3F3F"/>
                </a:solidFill>
                <a:latin typeface="Arial"/>
                <a:cs typeface="Arial"/>
              </a:rPr>
              <a:t>e</a:t>
            </a:r>
            <a:r>
              <a:rPr sz="1050" spc="15" dirty="0">
                <a:solidFill>
                  <a:srgbClr val="3F3F3F"/>
                </a:solidFill>
                <a:latin typeface="Arial"/>
                <a:cs typeface="Arial"/>
              </a:rPr>
              <a:t> </a:t>
            </a:r>
            <a:r>
              <a:rPr sz="1050" spc="-15" dirty="0">
                <a:solidFill>
                  <a:srgbClr val="3F3F3F"/>
                </a:solidFill>
                <a:latin typeface="Arial"/>
                <a:cs typeface="Arial"/>
              </a:rPr>
              <a:t>y</a:t>
            </a:r>
            <a:r>
              <a:rPr sz="1050" spc="5" dirty="0">
                <a:solidFill>
                  <a:srgbClr val="3F3F3F"/>
                </a:solidFill>
                <a:latin typeface="Arial"/>
                <a:cs typeface="Arial"/>
              </a:rPr>
              <a:t>o</a:t>
            </a:r>
            <a:r>
              <a:rPr sz="1050" spc="10" dirty="0">
                <a:solidFill>
                  <a:srgbClr val="3F3F3F"/>
                </a:solidFill>
                <a:latin typeface="Arial"/>
                <a:cs typeface="Arial"/>
              </a:rPr>
              <a:t>u</a:t>
            </a:r>
            <a:r>
              <a:rPr sz="1050" spc="15" dirty="0">
                <a:solidFill>
                  <a:srgbClr val="3F3F3F"/>
                </a:solidFill>
                <a:latin typeface="Arial"/>
                <a:cs typeface="Arial"/>
              </a:rPr>
              <a:t> </a:t>
            </a:r>
            <a:r>
              <a:rPr sz="1050" spc="5" dirty="0">
                <a:solidFill>
                  <a:srgbClr val="3F3F3F"/>
                </a:solidFill>
                <a:latin typeface="Arial"/>
                <a:cs typeface="Arial"/>
              </a:rPr>
              <a:t>don‘t</a:t>
            </a:r>
            <a:r>
              <a:rPr sz="1050" spc="-20" dirty="0">
                <a:solidFill>
                  <a:srgbClr val="3F3F3F"/>
                </a:solidFill>
                <a:latin typeface="Arial"/>
                <a:cs typeface="Arial"/>
              </a:rPr>
              <a:t> </a:t>
            </a:r>
            <a:r>
              <a:rPr sz="1050" spc="5" dirty="0">
                <a:solidFill>
                  <a:srgbClr val="3F3F3F"/>
                </a:solidFill>
                <a:latin typeface="Arial"/>
                <a:cs typeface="Arial"/>
              </a:rPr>
              <a:t>nee</a:t>
            </a:r>
            <a:r>
              <a:rPr sz="1050" spc="10" dirty="0">
                <a:solidFill>
                  <a:srgbClr val="3F3F3F"/>
                </a:solidFill>
                <a:latin typeface="Arial"/>
                <a:cs typeface="Arial"/>
              </a:rPr>
              <a:t>d</a:t>
            </a:r>
            <a:r>
              <a:rPr sz="1050" spc="-20" dirty="0">
                <a:solidFill>
                  <a:srgbClr val="3F3F3F"/>
                </a:solidFill>
                <a:latin typeface="Arial"/>
                <a:cs typeface="Arial"/>
              </a:rPr>
              <a:t> </a:t>
            </a:r>
            <a:r>
              <a:rPr sz="1050" spc="5" dirty="0">
                <a:solidFill>
                  <a:srgbClr val="3F3F3F"/>
                </a:solidFill>
                <a:latin typeface="Arial"/>
                <a:cs typeface="Arial"/>
              </a:rPr>
              <a:t>a</a:t>
            </a:r>
            <a:r>
              <a:rPr sz="1050" dirty="0">
                <a:solidFill>
                  <a:srgbClr val="3F3F3F"/>
                </a:solidFill>
                <a:latin typeface="Arial"/>
                <a:cs typeface="Arial"/>
              </a:rPr>
              <a:t>ll</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20" dirty="0">
                <a:solidFill>
                  <a:srgbClr val="3F3F3F"/>
                </a:solidFill>
                <a:latin typeface="Arial"/>
                <a:cs typeface="Arial"/>
              </a:rPr>
              <a:t> </a:t>
            </a:r>
            <a:r>
              <a:rPr sz="1050" spc="5" dirty="0">
                <a:solidFill>
                  <a:srgbClr val="3F3F3F"/>
                </a:solidFill>
                <a:latin typeface="Arial"/>
                <a:cs typeface="Arial"/>
              </a:rPr>
              <a:t>data. </a:t>
            </a:r>
            <a:r>
              <a:rPr sz="1050" spc="55" dirty="0">
                <a:solidFill>
                  <a:srgbClr val="3F3F3F"/>
                </a:solidFill>
                <a:latin typeface="Arial"/>
                <a:cs typeface="Arial"/>
              </a:rPr>
              <a:t>W</a:t>
            </a:r>
            <a:r>
              <a:rPr sz="1050" spc="-5" dirty="0">
                <a:solidFill>
                  <a:srgbClr val="3F3F3F"/>
                </a:solidFill>
                <a:latin typeface="Arial"/>
                <a:cs typeface="Arial"/>
              </a:rPr>
              <a:t>h</a:t>
            </a:r>
            <a:r>
              <a:rPr sz="1050" spc="5" dirty="0">
                <a:solidFill>
                  <a:srgbClr val="3F3F3F"/>
                </a:solidFill>
                <a:latin typeface="Arial"/>
                <a:cs typeface="Arial"/>
              </a:rPr>
              <a:t>at</a:t>
            </a:r>
            <a:r>
              <a:rPr sz="1050" spc="-45" dirty="0">
                <a:solidFill>
                  <a:srgbClr val="3F3F3F"/>
                </a:solidFill>
                <a:latin typeface="Arial"/>
                <a:cs typeface="Arial"/>
              </a:rPr>
              <a:t> </a:t>
            </a:r>
            <a:r>
              <a:rPr sz="1050" spc="5" dirty="0">
                <a:solidFill>
                  <a:srgbClr val="3F3F3F"/>
                </a:solidFill>
                <a:latin typeface="Arial"/>
                <a:cs typeface="Arial"/>
              </a:rPr>
              <a:t>is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e</a:t>
            </a:r>
            <a:r>
              <a:rPr sz="1050" spc="10" dirty="0">
                <a:solidFill>
                  <a:srgbClr val="3F3F3F"/>
                </a:solidFill>
                <a:latin typeface="Arial"/>
                <a:cs typeface="Arial"/>
              </a:rPr>
              <a:t>ss</a:t>
            </a:r>
            <a:r>
              <a:rPr sz="1050" spc="5" dirty="0">
                <a:solidFill>
                  <a:srgbClr val="3F3F3F"/>
                </a:solidFill>
                <a:latin typeface="Arial"/>
                <a:cs typeface="Arial"/>
              </a:rPr>
              <a:t>en</a:t>
            </a:r>
            <a:r>
              <a:rPr sz="1050" spc="10" dirty="0">
                <a:solidFill>
                  <a:srgbClr val="3F3F3F"/>
                </a:solidFill>
                <a:latin typeface="Arial"/>
                <a:cs typeface="Arial"/>
              </a:rPr>
              <a:t>ce</a:t>
            </a:r>
            <a:r>
              <a:rPr sz="1050" spc="-30" dirty="0">
                <a:solidFill>
                  <a:srgbClr val="3F3F3F"/>
                </a:solidFill>
                <a:latin typeface="Arial"/>
                <a:cs typeface="Arial"/>
              </a:rPr>
              <a:t> </a:t>
            </a:r>
            <a:r>
              <a:rPr sz="1050" spc="5" dirty="0">
                <a:solidFill>
                  <a:srgbClr val="3F3F3F"/>
                </a:solidFill>
                <a:latin typeface="Arial"/>
                <a:cs typeface="Arial"/>
              </a:rPr>
              <a:t>of</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data?“</a:t>
            </a:r>
            <a:endParaRPr sz="1050">
              <a:latin typeface="Arial"/>
              <a:cs typeface="Arial"/>
            </a:endParaRPr>
          </a:p>
        </p:txBody>
      </p:sp>
      <p:sp>
        <p:nvSpPr>
          <p:cNvPr id="35" name="object 18"/>
          <p:cNvSpPr/>
          <p:nvPr/>
        </p:nvSpPr>
        <p:spPr>
          <a:xfrm>
            <a:off x="8355721" y="2266523"/>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36" name="object 19"/>
          <p:cNvSpPr txBox="1"/>
          <p:nvPr/>
        </p:nvSpPr>
        <p:spPr>
          <a:xfrm>
            <a:off x="8369437" y="2280239"/>
            <a:ext cx="2402205" cy="602729"/>
          </a:xfrm>
          <a:prstGeom prst="rect">
            <a:avLst/>
          </a:prstGeom>
          <a:solidFill>
            <a:srgbClr val="CCDDEC"/>
          </a:solidFill>
        </p:spPr>
        <p:txBody>
          <a:bodyPr vert="horz" wrap="square" lIns="0" tIns="0" rIns="0" bIns="0" rtlCol="0">
            <a:spAutoFit/>
          </a:bodyPr>
          <a:lstStyle/>
          <a:p>
            <a:pPr marL="130810">
              <a:lnSpc>
                <a:spcPct val="100000"/>
              </a:lnSpc>
            </a:pPr>
            <a:r>
              <a:rPr sz="1500" b="1" dirty="0">
                <a:solidFill>
                  <a:srgbClr val="3F3F3F"/>
                </a:solidFill>
                <a:latin typeface="Arial"/>
                <a:cs typeface="Arial"/>
              </a:rPr>
              <a:t>R</a:t>
            </a:r>
            <a:r>
              <a:rPr sz="1500" b="1" spc="-5" dirty="0">
                <a:solidFill>
                  <a:srgbClr val="3F3F3F"/>
                </a:solidFill>
                <a:latin typeface="Arial"/>
                <a:cs typeface="Arial"/>
              </a:rPr>
              <a:t>ei</a:t>
            </a:r>
            <a:r>
              <a:rPr sz="1500" b="1" dirty="0">
                <a:solidFill>
                  <a:srgbClr val="3F3F3F"/>
                </a:solidFill>
                <a:latin typeface="Arial"/>
                <a:cs typeface="Arial"/>
              </a:rPr>
              <a:t>nfo</a:t>
            </a:r>
            <a:r>
              <a:rPr sz="1500" b="1" spc="-5" dirty="0">
                <a:solidFill>
                  <a:srgbClr val="3F3F3F"/>
                </a:solidFill>
                <a:latin typeface="Arial"/>
                <a:cs typeface="Arial"/>
              </a:rPr>
              <a:t>rceme</a:t>
            </a:r>
            <a:r>
              <a:rPr sz="1500" b="1" dirty="0">
                <a:solidFill>
                  <a:srgbClr val="3F3F3F"/>
                </a:solidFill>
                <a:latin typeface="Arial"/>
                <a:cs typeface="Arial"/>
              </a:rPr>
              <a:t>nt</a:t>
            </a:r>
            <a:r>
              <a:rPr sz="1500" b="1" spc="-2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dirty="0">
              <a:latin typeface="Arial"/>
              <a:cs typeface="Arial"/>
            </a:endParaRPr>
          </a:p>
          <a:p>
            <a:pPr marL="162560" marR="139065" indent="-13970">
              <a:lnSpc>
                <a:spcPts val="1060"/>
              </a:lnSpc>
              <a:spcBef>
                <a:spcPts val="660"/>
              </a:spcBef>
            </a:pPr>
            <a:r>
              <a:rPr sz="950" spc="5" dirty="0">
                <a:solidFill>
                  <a:srgbClr val="3F3F3F"/>
                </a:solidFill>
                <a:latin typeface="Arial"/>
                <a:cs typeface="Arial"/>
              </a:rPr>
              <a:t>“Learn</a:t>
            </a:r>
            <a:r>
              <a:rPr sz="950" spc="10" dirty="0">
                <a:solidFill>
                  <a:srgbClr val="3F3F3F"/>
                </a:solidFill>
                <a:latin typeface="Arial"/>
                <a:cs typeface="Arial"/>
              </a:rPr>
              <a:t> to</a:t>
            </a:r>
            <a:r>
              <a:rPr sz="950" spc="-5" dirty="0">
                <a:solidFill>
                  <a:srgbClr val="3F3F3F"/>
                </a:solidFill>
                <a:latin typeface="Arial"/>
                <a:cs typeface="Arial"/>
              </a:rPr>
              <a:t> </a:t>
            </a:r>
            <a:r>
              <a:rPr sz="950" spc="5" dirty="0">
                <a:solidFill>
                  <a:srgbClr val="3F3F3F"/>
                </a:solidFill>
                <a:latin typeface="Arial"/>
                <a:cs typeface="Arial"/>
              </a:rPr>
              <a:t>d</a:t>
            </a:r>
            <a:r>
              <a:rPr sz="950" spc="10" dirty="0">
                <a:solidFill>
                  <a:srgbClr val="3F3F3F"/>
                </a:solidFill>
                <a:latin typeface="Arial"/>
                <a:cs typeface="Arial"/>
              </a:rPr>
              <a:t>o</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ome</a:t>
            </a:r>
            <a:r>
              <a:rPr sz="950" spc="10" dirty="0">
                <a:solidFill>
                  <a:srgbClr val="3F3F3F"/>
                </a:solidFill>
                <a:latin typeface="Arial"/>
                <a:cs typeface="Arial"/>
              </a:rPr>
              <a:t>t</a:t>
            </a:r>
            <a:r>
              <a:rPr sz="950" spc="5" dirty="0">
                <a:solidFill>
                  <a:srgbClr val="3F3F3F"/>
                </a:solidFill>
                <a:latin typeface="Arial"/>
                <a:cs typeface="Arial"/>
              </a:rPr>
              <a:t>h</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g</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lf</a:t>
            </a:r>
            <a:r>
              <a:rPr sz="950" spc="15" dirty="0">
                <a:solidFill>
                  <a:srgbClr val="3F3F3F"/>
                </a:solidFill>
                <a:latin typeface="Arial"/>
                <a:cs typeface="Arial"/>
              </a:rPr>
              <a:t> </a:t>
            </a:r>
            <a:r>
              <a:rPr sz="950" spc="5" dirty="0">
                <a:solidFill>
                  <a:srgbClr val="3F3F3F"/>
                </a:solidFill>
                <a:latin typeface="Arial"/>
                <a:cs typeface="Arial"/>
              </a:rPr>
              <a:t>purely by maximizing</a:t>
            </a:r>
            <a:r>
              <a:rPr sz="950" spc="10"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20" dirty="0">
                <a:solidFill>
                  <a:srgbClr val="3F3F3F"/>
                </a:solidFill>
                <a:latin typeface="Arial"/>
                <a:cs typeface="Arial"/>
              </a:rPr>
              <a:t> </a:t>
            </a:r>
            <a:r>
              <a:rPr sz="950" spc="5" dirty="0">
                <a:solidFill>
                  <a:srgbClr val="3F3F3F"/>
                </a:solidFill>
                <a:latin typeface="Arial"/>
                <a:cs typeface="Arial"/>
              </a:rPr>
              <a:t>e</a:t>
            </a:r>
            <a:r>
              <a:rPr sz="950" spc="10" dirty="0">
                <a:solidFill>
                  <a:srgbClr val="3F3F3F"/>
                </a:solidFill>
                <a:latin typeface="Arial"/>
                <a:cs typeface="Arial"/>
              </a:rPr>
              <a:t>x</a:t>
            </a:r>
            <a:r>
              <a:rPr sz="950" spc="5" dirty="0">
                <a:solidFill>
                  <a:srgbClr val="3F3F3F"/>
                </a:solidFill>
                <a:latin typeface="Arial"/>
                <a:cs typeface="Arial"/>
              </a:rPr>
              <a:t>pe</a:t>
            </a:r>
            <a:r>
              <a:rPr sz="950" spc="10" dirty="0">
                <a:solidFill>
                  <a:srgbClr val="3F3F3F"/>
                </a:solidFill>
                <a:latin typeface="Arial"/>
                <a:cs typeface="Arial"/>
              </a:rPr>
              <a:t>ct</a:t>
            </a:r>
            <a:r>
              <a:rPr sz="950" spc="5" dirty="0">
                <a:solidFill>
                  <a:srgbClr val="3F3F3F"/>
                </a:solidFill>
                <a:latin typeface="Arial"/>
                <a:cs typeface="Arial"/>
              </a:rPr>
              <a:t>e</a:t>
            </a:r>
            <a:r>
              <a:rPr sz="950" spc="10" dirty="0">
                <a:solidFill>
                  <a:srgbClr val="3F3F3F"/>
                </a:solidFill>
                <a:latin typeface="Arial"/>
                <a:cs typeface="Arial"/>
              </a:rPr>
              <a:t>d</a:t>
            </a:r>
            <a:r>
              <a:rPr sz="950" spc="-15" dirty="0">
                <a:solidFill>
                  <a:srgbClr val="3F3F3F"/>
                </a:solidFill>
                <a:latin typeface="Arial"/>
                <a:cs typeface="Arial"/>
              </a:rPr>
              <a:t> </a:t>
            </a:r>
            <a:r>
              <a:rPr sz="950" spc="5" dirty="0">
                <a:solidFill>
                  <a:srgbClr val="3F3F3F"/>
                </a:solidFill>
                <a:latin typeface="Arial"/>
                <a:cs typeface="Arial"/>
              </a:rPr>
              <a:t>re</a:t>
            </a:r>
            <a:r>
              <a:rPr sz="950" spc="-10" dirty="0">
                <a:solidFill>
                  <a:srgbClr val="3F3F3F"/>
                </a:solidFill>
                <a:latin typeface="Arial"/>
                <a:cs typeface="Arial"/>
              </a:rPr>
              <a:t>w</a:t>
            </a:r>
            <a:r>
              <a:rPr sz="950" spc="5" dirty="0">
                <a:solidFill>
                  <a:srgbClr val="3F3F3F"/>
                </a:solidFill>
                <a:latin typeface="Arial"/>
                <a:cs typeface="Arial"/>
              </a:rPr>
              <a:t>ard</a:t>
            </a:r>
            <a:r>
              <a:rPr sz="950" spc="10" dirty="0">
                <a:solidFill>
                  <a:srgbClr val="3F3F3F"/>
                </a:solidFill>
                <a:latin typeface="Arial"/>
                <a:cs typeface="Arial"/>
              </a:rPr>
              <a:t>.</a:t>
            </a:r>
            <a:r>
              <a:rPr sz="950" spc="5" dirty="0">
                <a:solidFill>
                  <a:srgbClr val="3F3F3F"/>
                </a:solidFill>
                <a:latin typeface="Arial"/>
                <a:cs typeface="Arial"/>
              </a:rPr>
              <a:t>”</a:t>
            </a:r>
            <a:endParaRPr sz="950" dirty="0">
              <a:latin typeface="Arial"/>
              <a:cs typeface="Arial"/>
            </a:endParaRPr>
          </a:p>
        </p:txBody>
      </p:sp>
      <p:sp>
        <p:nvSpPr>
          <p:cNvPr id="37" name="object 20"/>
          <p:cNvSpPr/>
          <p:nvPr/>
        </p:nvSpPr>
        <p:spPr>
          <a:xfrm>
            <a:off x="577229" y="2274144"/>
            <a:ext cx="1466215" cy="940435"/>
          </a:xfrm>
          <a:custGeom>
            <a:avLst/>
            <a:gdLst/>
            <a:ahLst/>
            <a:cxnLst/>
            <a:rect l="l" t="t" r="r" b="b"/>
            <a:pathLst>
              <a:path w="1466214" h="940435">
                <a:moveTo>
                  <a:pt x="1466084" y="484631"/>
                </a:moveTo>
                <a:lnTo>
                  <a:pt x="1466084" y="3047"/>
                </a:lnTo>
                <a:lnTo>
                  <a:pt x="1464560" y="0"/>
                </a:lnTo>
                <a:lnTo>
                  <a:pt x="1523" y="0"/>
                </a:lnTo>
                <a:lnTo>
                  <a:pt x="0" y="3047"/>
                </a:lnTo>
                <a:lnTo>
                  <a:pt x="0" y="938783"/>
                </a:lnTo>
                <a:lnTo>
                  <a:pt x="1523" y="940307"/>
                </a:lnTo>
                <a:lnTo>
                  <a:pt x="4571" y="940307"/>
                </a:lnTo>
                <a:lnTo>
                  <a:pt x="4571" y="10667"/>
                </a:lnTo>
                <a:lnTo>
                  <a:pt x="9143" y="6095"/>
                </a:lnTo>
                <a:lnTo>
                  <a:pt x="9143" y="10667"/>
                </a:lnTo>
                <a:lnTo>
                  <a:pt x="1455416" y="10667"/>
                </a:lnTo>
                <a:lnTo>
                  <a:pt x="1455416" y="6095"/>
                </a:lnTo>
                <a:lnTo>
                  <a:pt x="1461512" y="10667"/>
                </a:lnTo>
                <a:lnTo>
                  <a:pt x="1461512" y="484631"/>
                </a:lnTo>
                <a:lnTo>
                  <a:pt x="1466084" y="484631"/>
                </a:lnTo>
                <a:close/>
              </a:path>
              <a:path w="1466214" h="940435">
                <a:moveTo>
                  <a:pt x="9143" y="10667"/>
                </a:moveTo>
                <a:lnTo>
                  <a:pt x="9143" y="6095"/>
                </a:lnTo>
                <a:lnTo>
                  <a:pt x="4571" y="10667"/>
                </a:lnTo>
                <a:lnTo>
                  <a:pt x="9143" y="10667"/>
                </a:lnTo>
                <a:close/>
              </a:path>
              <a:path w="1466214" h="940435">
                <a:moveTo>
                  <a:pt x="9143" y="931163"/>
                </a:moveTo>
                <a:lnTo>
                  <a:pt x="9143" y="10667"/>
                </a:lnTo>
                <a:lnTo>
                  <a:pt x="4571" y="10667"/>
                </a:lnTo>
                <a:lnTo>
                  <a:pt x="4571" y="931163"/>
                </a:lnTo>
                <a:lnTo>
                  <a:pt x="9143" y="931163"/>
                </a:lnTo>
                <a:close/>
              </a:path>
              <a:path w="1466214" h="940435">
                <a:moveTo>
                  <a:pt x="1461512" y="931163"/>
                </a:moveTo>
                <a:lnTo>
                  <a:pt x="4571" y="931163"/>
                </a:lnTo>
                <a:lnTo>
                  <a:pt x="9143" y="935735"/>
                </a:lnTo>
                <a:lnTo>
                  <a:pt x="9143" y="940307"/>
                </a:lnTo>
                <a:lnTo>
                  <a:pt x="1455416" y="940307"/>
                </a:lnTo>
                <a:lnTo>
                  <a:pt x="1455416" y="935735"/>
                </a:lnTo>
                <a:lnTo>
                  <a:pt x="1461512" y="931163"/>
                </a:lnTo>
                <a:close/>
              </a:path>
              <a:path w="1466214" h="940435">
                <a:moveTo>
                  <a:pt x="9143" y="940307"/>
                </a:moveTo>
                <a:lnTo>
                  <a:pt x="9143" y="935735"/>
                </a:lnTo>
                <a:lnTo>
                  <a:pt x="4571" y="931163"/>
                </a:lnTo>
                <a:lnTo>
                  <a:pt x="4571" y="940307"/>
                </a:lnTo>
                <a:lnTo>
                  <a:pt x="9143" y="940307"/>
                </a:lnTo>
                <a:close/>
              </a:path>
              <a:path w="1466214" h="940435">
                <a:moveTo>
                  <a:pt x="1461512" y="10667"/>
                </a:moveTo>
                <a:lnTo>
                  <a:pt x="1455416" y="6095"/>
                </a:lnTo>
                <a:lnTo>
                  <a:pt x="1455416" y="10667"/>
                </a:lnTo>
                <a:lnTo>
                  <a:pt x="1461512" y="10667"/>
                </a:lnTo>
                <a:close/>
              </a:path>
              <a:path w="1466214" h="940435">
                <a:moveTo>
                  <a:pt x="1461512" y="484631"/>
                </a:moveTo>
                <a:lnTo>
                  <a:pt x="1461512" y="10667"/>
                </a:lnTo>
                <a:lnTo>
                  <a:pt x="1455416" y="10667"/>
                </a:lnTo>
                <a:lnTo>
                  <a:pt x="1455416" y="484631"/>
                </a:lnTo>
                <a:lnTo>
                  <a:pt x="1461512" y="484631"/>
                </a:lnTo>
                <a:close/>
              </a:path>
              <a:path w="1466214" h="940435">
                <a:moveTo>
                  <a:pt x="1466084" y="492251"/>
                </a:moveTo>
                <a:lnTo>
                  <a:pt x="1466084" y="484631"/>
                </a:lnTo>
                <a:lnTo>
                  <a:pt x="1455416" y="484631"/>
                </a:lnTo>
                <a:lnTo>
                  <a:pt x="1455416" y="492251"/>
                </a:lnTo>
                <a:lnTo>
                  <a:pt x="1466084" y="492251"/>
                </a:lnTo>
                <a:close/>
              </a:path>
              <a:path w="1466214" h="940435">
                <a:moveTo>
                  <a:pt x="1466084" y="548639"/>
                </a:moveTo>
                <a:lnTo>
                  <a:pt x="1466084" y="492251"/>
                </a:lnTo>
                <a:lnTo>
                  <a:pt x="1455416" y="492251"/>
                </a:lnTo>
                <a:lnTo>
                  <a:pt x="1455416" y="548639"/>
                </a:lnTo>
                <a:lnTo>
                  <a:pt x="1466084" y="548639"/>
                </a:lnTo>
                <a:close/>
              </a:path>
              <a:path w="1466214" h="940435">
                <a:moveTo>
                  <a:pt x="1466084" y="554735"/>
                </a:moveTo>
                <a:lnTo>
                  <a:pt x="1466084" y="548639"/>
                </a:lnTo>
                <a:lnTo>
                  <a:pt x="1455416" y="548639"/>
                </a:lnTo>
                <a:lnTo>
                  <a:pt x="1455416" y="554735"/>
                </a:lnTo>
                <a:lnTo>
                  <a:pt x="1466084" y="554735"/>
                </a:lnTo>
                <a:close/>
              </a:path>
              <a:path w="1466214" h="940435">
                <a:moveTo>
                  <a:pt x="1466084" y="938783"/>
                </a:moveTo>
                <a:lnTo>
                  <a:pt x="1466084" y="554735"/>
                </a:lnTo>
                <a:lnTo>
                  <a:pt x="1455416" y="554735"/>
                </a:lnTo>
                <a:lnTo>
                  <a:pt x="1455416" y="931163"/>
                </a:lnTo>
                <a:lnTo>
                  <a:pt x="1461512" y="931163"/>
                </a:lnTo>
                <a:lnTo>
                  <a:pt x="1461512" y="940307"/>
                </a:lnTo>
                <a:lnTo>
                  <a:pt x="1464560" y="940307"/>
                </a:lnTo>
                <a:lnTo>
                  <a:pt x="1466084" y="938783"/>
                </a:lnTo>
                <a:close/>
              </a:path>
              <a:path w="1466214" h="940435">
                <a:moveTo>
                  <a:pt x="1461512" y="940307"/>
                </a:moveTo>
                <a:lnTo>
                  <a:pt x="1461512" y="931163"/>
                </a:lnTo>
                <a:lnTo>
                  <a:pt x="1455416" y="935735"/>
                </a:lnTo>
                <a:lnTo>
                  <a:pt x="1455416" y="940307"/>
                </a:lnTo>
                <a:lnTo>
                  <a:pt x="1461512" y="940307"/>
                </a:lnTo>
                <a:close/>
              </a:path>
            </a:pathLst>
          </a:custGeom>
          <a:solidFill>
            <a:srgbClr val="FFFFFF"/>
          </a:solidFill>
        </p:spPr>
        <p:txBody>
          <a:bodyPr wrap="square" lIns="0" tIns="0" rIns="0" bIns="0" rtlCol="0"/>
          <a:lstStyle/>
          <a:p>
            <a:endParaRPr/>
          </a:p>
        </p:txBody>
      </p:sp>
      <p:sp>
        <p:nvSpPr>
          <p:cNvPr id="38" name="object 21"/>
          <p:cNvSpPr txBox="1"/>
          <p:nvPr/>
        </p:nvSpPr>
        <p:spPr>
          <a:xfrm>
            <a:off x="581801" y="2280239"/>
            <a:ext cx="1457325" cy="929640"/>
          </a:xfrm>
          <a:prstGeom prst="rect">
            <a:avLst/>
          </a:prstGeom>
          <a:solidFill>
            <a:srgbClr val="183A59"/>
          </a:solidFill>
        </p:spPr>
        <p:txBody>
          <a:bodyPr vert="horz" wrap="square" lIns="0" tIns="0" rIns="0" bIns="0" rtlCol="0">
            <a:spAutoFit/>
          </a:bodyPr>
          <a:lstStyle/>
          <a:p>
            <a:pPr marL="238760" marR="89535" indent="-140335">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spc="-5" dirty="0">
                <a:solidFill>
                  <a:srgbClr val="FFFFFF"/>
                </a:solidFill>
                <a:latin typeface="Arial"/>
                <a:cs typeface="Arial"/>
              </a:rPr>
              <a:t>lear</a:t>
            </a:r>
            <a:r>
              <a:rPr sz="1500" b="1" dirty="0">
                <a:solidFill>
                  <a:srgbClr val="FFFFFF"/>
                </a:solidFill>
                <a:latin typeface="Arial"/>
                <a:cs typeface="Arial"/>
              </a:rPr>
              <a:t>n</a:t>
            </a:r>
            <a:r>
              <a:rPr sz="1500" b="1" spc="-5" dirty="0">
                <a:solidFill>
                  <a:srgbClr val="FFFFFF"/>
                </a:solidFill>
                <a:latin typeface="Arial"/>
                <a:cs typeface="Arial"/>
              </a:rPr>
              <a:t>i</a:t>
            </a:r>
            <a:r>
              <a:rPr sz="1500" b="1" dirty="0">
                <a:solidFill>
                  <a:srgbClr val="FFFFFF"/>
                </a:solidFill>
                <a:latin typeface="Arial"/>
                <a:cs typeface="Arial"/>
              </a:rPr>
              <a:t>ng</a:t>
            </a:r>
            <a:endParaRPr sz="1500">
              <a:latin typeface="Arial"/>
              <a:cs typeface="Arial"/>
            </a:endParaRPr>
          </a:p>
        </p:txBody>
      </p:sp>
      <p:sp>
        <p:nvSpPr>
          <p:cNvPr id="39" name="object 22"/>
          <p:cNvSpPr txBox="1"/>
          <p:nvPr/>
        </p:nvSpPr>
        <p:spPr>
          <a:xfrm>
            <a:off x="581801" y="3601547"/>
            <a:ext cx="1457325" cy="2390140"/>
          </a:xfrm>
          <a:prstGeom prst="rect">
            <a:avLst/>
          </a:prstGeom>
          <a:solidFill>
            <a:srgbClr val="183A59"/>
          </a:solidFill>
        </p:spPr>
        <p:txBody>
          <a:bodyPr vert="horz" wrap="square" lIns="0" tIns="0" rIns="0" bIns="0" rtlCol="0">
            <a:spAutoFit/>
          </a:bodyPr>
          <a:lstStyle/>
          <a:p>
            <a:pPr marL="179705" marR="89535" indent="-81280">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dirty="0">
                <a:solidFill>
                  <a:srgbClr val="FFFFFF"/>
                </a:solidFill>
                <a:latin typeface="Arial"/>
                <a:cs typeface="Arial"/>
              </a:rPr>
              <a:t>p</a:t>
            </a:r>
            <a:r>
              <a:rPr sz="1500" b="1" spc="-5" dirty="0">
                <a:solidFill>
                  <a:srgbClr val="FFFFFF"/>
                </a:solidFill>
                <a:latin typeface="Arial"/>
                <a:cs typeface="Arial"/>
              </a:rPr>
              <a:t>r</a:t>
            </a:r>
            <a:r>
              <a:rPr sz="1500" b="1" dirty="0">
                <a:solidFill>
                  <a:srgbClr val="FFFFFF"/>
                </a:solidFill>
                <a:latin typeface="Arial"/>
                <a:cs typeface="Arial"/>
              </a:rPr>
              <a:t>ob</a:t>
            </a:r>
            <a:r>
              <a:rPr sz="1500" b="1" spc="-5" dirty="0">
                <a:solidFill>
                  <a:srgbClr val="FFFFFF"/>
                </a:solidFill>
                <a:latin typeface="Arial"/>
                <a:cs typeface="Arial"/>
              </a:rPr>
              <a:t>lem</a:t>
            </a:r>
            <a:r>
              <a:rPr sz="1500" b="1" dirty="0">
                <a:solidFill>
                  <a:srgbClr val="FFFFFF"/>
                </a:solidFill>
                <a:latin typeface="Arial"/>
                <a:cs typeface="Arial"/>
              </a:rPr>
              <a:t>s</a:t>
            </a:r>
            <a:endParaRPr sz="1500">
              <a:latin typeface="Arial"/>
              <a:cs typeface="Arial"/>
            </a:endParaRPr>
          </a:p>
        </p:txBody>
      </p:sp>
      <p:sp>
        <p:nvSpPr>
          <p:cNvPr id="40" name="object 26"/>
          <p:cNvSpPr/>
          <p:nvPr/>
        </p:nvSpPr>
        <p:spPr>
          <a:xfrm>
            <a:off x="5777114" y="5291663"/>
            <a:ext cx="2592705" cy="733425"/>
          </a:xfrm>
          <a:custGeom>
            <a:avLst/>
            <a:gdLst/>
            <a:ahLst/>
            <a:cxnLst/>
            <a:rect l="l" t="t" r="r" b="b"/>
            <a:pathLst>
              <a:path w="2592704" h="733425">
                <a:moveTo>
                  <a:pt x="0" y="0"/>
                </a:moveTo>
                <a:lnTo>
                  <a:pt x="0" y="733043"/>
                </a:lnTo>
                <a:lnTo>
                  <a:pt x="2592323" y="733043"/>
                </a:lnTo>
                <a:lnTo>
                  <a:pt x="2592323" y="0"/>
                </a:lnTo>
                <a:lnTo>
                  <a:pt x="0" y="0"/>
                </a:lnTo>
                <a:close/>
              </a:path>
            </a:pathLst>
          </a:custGeom>
          <a:solidFill>
            <a:srgbClr val="CCDDEC"/>
          </a:solidFill>
        </p:spPr>
        <p:txBody>
          <a:bodyPr wrap="square" lIns="0" tIns="0" rIns="0" bIns="0" rtlCol="0"/>
          <a:lstStyle/>
          <a:p>
            <a:endParaRPr/>
          </a:p>
        </p:txBody>
      </p:sp>
      <p:sp>
        <p:nvSpPr>
          <p:cNvPr id="41" name="object 27"/>
          <p:cNvSpPr/>
          <p:nvPr/>
        </p:nvSpPr>
        <p:spPr>
          <a:xfrm>
            <a:off x="5763397" y="5277947"/>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42" name="object 28"/>
          <p:cNvSpPr txBox="1"/>
          <p:nvPr/>
        </p:nvSpPr>
        <p:spPr>
          <a:xfrm>
            <a:off x="6965330" y="5548562"/>
            <a:ext cx="217804" cy="217804"/>
          </a:xfrm>
          <a:prstGeom prst="rect">
            <a:avLst/>
          </a:prstGeom>
        </p:spPr>
        <p:txBody>
          <a:bodyPr vert="horz" wrap="square" lIns="0" tIns="0" rIns="0" bIns="0" rtlCol="0">
            <a:spAutoFit/>
          </a:bodyPr>
          <a:lstStyle/>
          <a:p>
            <a:pPr marL="12700">
              <a:lnSpc>
                <a:spcPct val="100000"/>
              </a:lnSpc>
            </a:pPr>
            <a:r>
              <a:rPr sz="1500" b="1" dirty="0">
                <a:solidFill>
                  <a:srgbClr val="5F5F5F"/>
                </a:solidFill>
                <a:latin typeface="Arial"/>
                <a:cs typeface="Arial"/>
              </a:rPr>
              <a:t>…</a:t>
            </a:r>
            <a:endParaRPr sz="1500">
              <a:latin typeface="Arial"/>
              <a:cs typeface="Arial"/>
            </a:endParaRPr>
          </a:p>
        </p:txBody>
      </p:sp>
      <p:sp>
        <p:nvSpPr>
          <p:cNvPr id="43" name="object 29"/>
          <p:cNvSpPr/>
          <p:nvPr/>
        </p:nvSpPr>
        <p:spPr>
          <a:xfrm>
            <a:off x="3661802" y="1888572"/>
            <a:ext cx="2958465" cy="391795"/>
          </a:xfrm>
          <a:custGeom>
            <a:avLst/>
            <a:gdLst/>
            <a:ahLst/>
            <a:cxnLst/>
            <a:rect l="l" t="t" r="r" b="b"/>
            <a:pathLst>
              <a:path w="2958465" h="391794">
                <a:moveTo>
                  <a:pt x="2951987" y="190499"/>
                </a:moveTo>
                <a:lnTo>
                  <a:pt x="3047" y="190499"/>
                </a:lnTo>
                <a:lnTo>
                  <a:pt x="0" y="192023"/>
                </a:lnTo>
                <a:lnTo>
                  <a:pt x="0" y="391667"/>
                </a:lnTo>
                <a:lnTo>
                  <a:pt x="6095" y="391667"/>
                </a:lnTo>
                <a:lnTo>
                  <a:pt x="6095" y="201167"/>
                </a:lnTo>
                <a:lnTo>
                  <a:pt x="10667" y="195071"/>
                </a:lnTo>
                <a:lnTo>
                  <a:pt x="10667" y="201167"/>
                </a:lnTo>
                <a:lnTo>
                  <a:pt x="2947415" y="201167"/>
                </a:lnTo>
                <a:lnTo>
                  <a:pt x="2947415" y="195071"/>
                </a:lnTo>
                <a:lnTo>
                  <a:pt x="2951987" y="190499"/>
                </a:lnTo>
                <a:close/>
              </a:path>
              <a:path w="2958465" h="391794">
                <a:moveTo>
                  <a:pt x="10667" y="201167"/>
                </a:moveTo>
                <a:lnTo>
                  <a:pt x="10667" y="195071"/>
                </a:lnTo>
                <a:lnTo>
                  <a:pt x="6095" y="201167"/>
                </a:lnTo>
                <a:lnTo>
                  <a:pt x="10667" y="201167"/>
                </a:lnTo>
                <a:close/>
              </a:path>
              <a:path w="2958465" h="391794">
                <a:moveTo>
                  <a:pt x="10667" y="391667"/>
                </a:moveTo>
                <a:lnTo>
                  <a:pt x="10667" y="201167"/>
                </a:lnTo>
                <a:lnTo>
                  <a:pt x="6095" y="201167"/>
                </a:lnTo>
                <a:lnTo>
                  <a:pt x="6095" y="391667"/>
                </a:lnTo>
                <a:lnTo>
                  <a:pt x="10667" y="391667"/>
                </a:lnTo>
                <a:close/>
              </a:path>
              <a:path w="2958465" h="391794">
                <a:moveTo>
                  <a:pt x="2958083" y="198119"/>
                </a:moveTo>
                <a:lnTo>
                  <a:pt x="2958083" y="0"/>
                </a:lnTo>
                <a:lnTo>
                  <a:pt x="2947415" y="0"/>
                </a:lnTo>
                <a:lnTo>
                  <a:pt x="2947415" y="190499"/>
                </a:lnTo>
                <a:lnTo>
                  <a:pt x="2951987" y="190499"/>
                </a:lnTo>
                <a:lnTo>
                  <a:pt x="2951987" y="201167"/>
                </a:lnTo>
                <a:lnTo>
                  <a:pt x="2955035" y="201167"/>
                </a:lnTo>
                <a:lnTo>
                  <a:pt x="2958083" y="198119"/>
                </a:lnTo>
                <a:close/>
              </a:path>
              <a:path w="2958465" h="391794">
                <a:moveTo>
                  <a:pt x="2951987" y="201167"/>
                </a:moveTo>
                <a:lnTo>
                  <a:pt x="2951987" y="190499"/>
                </a:lnTo>
                <a:lnTo>
                  <a:pt x="2947415" y="195071"/>
                </a:lnTo>
                <a:lnTo>
                  <a:pt x="2947415" y="201167"/>
                </a:lnTo>
                <a:lnTo>
                  <a:pt x="2951987" y="201167"/>
                </a:lnTo>
                <a:close/>
              </a:path>
            </a:pathLst>
          </a:custGeom>
          <a:solidFill>
            <a:srgbClr val="7F7F7F"/>
          </a:solidFill>
        </p:spPr>
        <p:txBody>
          <a:bodyPr wrap="square" lIns="0" tIns="0" rIns="0" bIns="0" rtlCol="0"/>
          <a:lstStyle/>
          <a:p>
            <a:endParaRPr/>
          </a:p>
        </p:txBody>
      </p:sp>
      <p:sp>
        <p:nvSpPr>
          <p:cNvPr id="44" name="object 30"/>
          <p:cNvSpPr/>
          <p:nvPr/>
        </p:nvSpPr>
        <p:spPr>
          <a:xfrm>
            <a:off x="6609217" y="2079072"/>
            <a:ext cx="2967355" cy="201295"/>
          </a:xfrm>
          <a:custGeom>
            <a:avLst/>
            <a:gdLst/>
            <a:ahLst/>
            <a:cxnLst/>
            <a:rect l="l" t="t" r="r" b="b"/>
            <a:pathLst>
              <a:path w="2967354" h="201294">
                <a:moveTo>
                  <a:pt x="4571" y="0"/>
                </a:moveTo>
                <a:lnTo>
                  <a:pt x="1523" y="0"/>
                </a:lnTo>
                <a:lnTo>
                  <a:pt x="0" y="1523"/>
                </a:lnTo>
                <a:lnTo>
                  <a:pt x="0" y="4571"/>
                </a:lnTo>
                <a:lnTo>
                  <a:pt x="4571" y="0"/>
                </a:lnTo>
                <a:close/>
              </a:path>
              <a:path w="2967354" h="201294">
                <a:moveTo>
                  <a:pt x="10667" y="201167"/>
                </a:moveTo>
                <a:lnTo>
                  <a:pt x="10667" y="10667"/>
                </a:lnTo>
                <a:lnTo>
                  <a:pt x="1523" y="10667"/>
                </a:lnTo>
                <a:lnTo>
                  <a:pt x="0" y="7619"/>
                </a:lnTo>
                <a:lnTo>
                  <a:pt x="0" y="201167"/>
                </a:lnTo>
                <a:lnTo>
                  <a:pt x="10667" y="201167"/>
                </a:lnTo>
                <a:close/>
              </a:path>
              <a:path w="2967354" h="201294">
                <a:moveTo>
                  <a:pt x="2967227" y="201167"/>
                </a:moveTo>
                <a:lnTo>
                  <a:pt x="2967227" y="1523"/>
                </a:lnTo>
                <a:lnTo>
                  <a:pt x="2964179" y="0"/>
                </a:lnTo>
                <a:lnTo>
                  <a:pt x="4571" y="0"/>
                </a:lnTo>
                <a:lnTo>
                  <a:pt x="10667" y="4571"/>
                </a:lnTo>
                <a:lnTo>
                  <a:pt x="10667" y="10667"/>
                </a:lnTo>
                <a:lnTo>
                  <a:pt x="2956559" y="10667"/>
                </a:lnTo>
                <a:lnTo>
                  <a:pt x="2956559" y="4571"/>
                </a:lnTo>
                <a:lnTo>
                  <a:pt x="2961131" y="10667"/>
                </a:lnTo>
                <a:lnTo>
                  <a:pt x="2961131" y="201167"/>
                </a:lnTo>
                <a:lnTo>
                  <a:pt x="2967227" y="201167"/>
                </a:lnTo>
                <a:close/>
              </a:path>
              <a:path w="2967354" h="201294">
                <a:moveTo>
                  <a:pt x="10667" y="7619"/>
                </a:moveTo>
                <a:lnTo>
                  <a:pt x="10667" y="4571"/>
                </a:lnTo>
                <a:lnTo>
                  <a:pt x="4571" y="10667"/>
                </a:lnTo>
                <a:lnTo>
                  <a:pt x="7619" y="10667"/>
                </a:lnTo>
                <a:lnTo>
                  <a:pt x="10667" y="7619"/>
                </a:lnTo>
                <a:close/>
              </a:path>
              <a:path w="2967354" h="201294">
                <a:moveTo>
                  <a:pt x="2961131" y="10667"/>
                </a:moveTo>
                <a:lnTo>
                  <a:pt x="2956559" y="4571"/>
                </a:lnTo>
                <a:lnTo>
                  <a:pt x="2956559" y="10667"/>
                </a:lnTo>
                <a:lnTo>
                  <a:pt x="2961131" y="10667"/>
                </a:lnTo>
                <a:close/>
              </a:path>
              <a:path w="2967354" h="201294">
                <a:moveTo>
                  <a:pt x="2961131" y="201167"/>
                </a:moveTo>
                <a:lnTo>
                  <a:pt x="2961131" y="10667"/>
                </a:lnTo>
                <a:lnTo>
                  <a:pt x="2956559" y="10667"/>
                </a:lnTo>
                <a:lnTo>
                  <a:pt x="2956559" y="201167"/>
                </a:lnTo>
                <a:lnTo>
                  <a:pt x="2961131" y="201167"/>
                </a:lnTo>
                <a:close/>
              </a:path>
            </a:pathLst>
          </a:custGeom>
          <a:solidFill>
            <a:srgbClr val="7F7F7F"/>
          </a:solidFill>
        </p:spPr>
        <p:txBody>
          <a:bodyPr wrap="square" lIns="0" tIns="0" rIns="0" bIns="0" rtlCol="0"/>
          <a:lstStyle/>
          <a:p>
            <a:endParaRPr/>
          </a:p>
        </p:txBody>
      </p:sp>
      <p:sp>
        <p:nvSpPr>
          <p:cNvPr id="45" name="object 31"/>
          <p:cNvSpPr/>
          <p:nvPr/>
        </p:nvSpPr>
        <p:spPr>
          <a:xfrm>
            <a:off x="2916565" y="3209879"/>
            <a:ext cx="173990" cy="1607820"/>
          </a:xfrm>
          <a:custGeom>
            <a:avLst/>
            <a:gdLst/>
            <a:ahLst/>
            <a:cxnLst/>
            <a:rect l="l" t="t" r="r" b="b"/>
            <a:pathLst>
              <a:path w="173989" h="1607820">
                <a:moveTo>
                  <a:pt x="9143" y="1598675"/>
                </a:moveTo>
                <a:lnTo>
                  <a:pt x="9143" y="0"/>
                </a:lnTo>
                <a:lnTo>
                  <a:pt x="0" y="0"/>
                </a:lnTo>
                <a:lnTo>
                  <a:pt x="0" y="1606295"/>
                </a:lnTo>
                <a:lnTo>
                  <a:pt x="1523" y="1607819"/>
                </a:lnTo>
                <a:lnTo>
                  <a:pt x="4571" y="1607819"/>
                </a:lnTo>
                <a:lnTo>
                  <a:pt x="4571" y="1598675"/>
                </a:lnTo>
                <a:lnTo>
                  <a:pt x="9143" y="1598675"/>
                </a:lnTo>
                <a:close/>
              </a:path>
              <a:path w="173989" h="1607820">
                <a:moveTo>
                  <a:pt x="173735" y="1607819"/>
                </a:moveTo>
                <a:lnTo>
                  <a:pt x="173735" y="1598675"/>
                </a:lnTo>
                <a:lnTo>
                  <a:pt x="4571" y="1598675"/>
                </a:lnTo>
                <a:lnTo>
                  <a:pt x="9143" y="1603247"/>
                </a:lnTo>
                <a:lnTo>
                  <a:pt x="9143" y="1607819"/>
                </a:lnTo>
                <a:lnTo>
                  <a:pt x="173735" y="1607819"/>
                </a:lnTo>
                <a:close/>
              </a:path>
              <a:path w="173989" h="1607820">
                <a:moveTo>
                  <a:pt x="9143" y="1607819"/>
                </a:moveTo>
                <a:lnTo>
                  <a:pt x="9143" y="1603247"/>
                </a:lnTo>
                <a:lnTo>
                  <a:pt x="4571" y="1598675"/>
                </a:lnTo>
                <a:lnTo>
                  <a:pt x="4571" y="1607819"/>
                </a:lnTo>
                <a:lnTo>
                  <a:pt x="9143" y="1607819"/>
                </a:lnTo>
                <a:close/>
              </a:path>
            </a:pathLst>
          </a:custGeom>
          <a:solidFill>
            <a:srgbClr val="7F7F7F"/>
          </a:solidFill>
        </p:spPr>
        <p:txBody>
          <a:bodyPr wrap="square" lIns="0" tIns="0" rIns="0" bIns="0" rtlCol="0"/>
          <a:lstStyle/>
          <a:p>
            <a:endParaRPr/>
          </a:p>
        </p:txBody>
      </p:sp>
      <p:sp>
        <p:nvSpPr>
          <p:cNvPr id="46" name="object 32"/>
          <p:cNvSpPr/>
          <p:nvPr/>
        </p:nvSpPr>
        <p:spPr>
          <a:xfrm>
            <a:off x="2916565" y="3209879"/>
            <a:ext cx="173990" cy="763905"/>
          </a:xfrm>
          <a:custGeom>
            <a:avLst/>
            <a:gdLst/>
            <a:ahLst/>
            <a:cxnLst/>
            <a:rect l="l" t="t" r="r" b="b"/>
            <a:pathLst>
              <a:path w="173989" h="763904">
                <a:moveTo>
                  <a:pt x="9143" y="752855"/>
                </a:moveTo>
                <a:lnTo>
                  <a:pt x="9143" y="0"/>
                </a:lnTo>
                <a:lnTo>
                  <a:pt x="0" y="0"/>
                </a:lnTo>
                <a:lnTo>
                  <a:pt x="0" y="760475"/>
                </a:lnTo>
                <a:lnTo>
                  <a:pt x="1523" y="763523"/>
                </a:lnTo>
                <a:lnTo>
                  <a:pt x="4571" y="763523"/>
                </a:lnTo>
                <a:lnTo>
                  <a:pt x="4571" y="752855"/>
                </a:lnTo>
                <a:lnTo>
                  <a:pt x="9143" y="752855"/>
                </a:lnTo>
                <a:close/>
              </a:path>
              <a:path w="173989" h="763904">
                <a:moveTo>
                  <a:pt x="173735" y="763523"/>
                </a:moveTo>
                <a:lnTo>
                  <a:pt x="173735" y="752855"/>
                </a:lnTo>
                <a:lnTo>
                  <a:pt x="4571" y="752855"/>
                </a:lnTo>
                <a:lnTo>
                  <a:pt x="9143" y="757427"/>
                </a:lnTo>
                <a:lnTo>
                  <a:pt x="9143" y="763523"/>
                </a:lnTo>
                <a:lnTo>
                  <a:pt x="173735" y="763523"/>
                </a:lnTo>
                <a:close/>
              </a:path>
              <a:path w="173989"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
        <p:nvSpPr>
          <p:cNvPr id="47" name="object 33"/>
          <p:cNvSpPr/>
          <p:nvPr/>
        </p:nvSpPr>
        <p:spPr>
          <a:xfrm>
            <a:off x="5583565" y="3209879"/>
            <a:ext cx="193675" cy="763905"/>
          </a:xfrm>
          <a:custGeom>
            <a:avLst/>
            <a:gdLst/>
            <a:ahLst/>
            <a:cxnLst/>
            <a:rect l="l" t="t" r="r" b="b"/>
            <a:pathLst>
              <a:path w="193675" h="763904">
                <a:moveTo>
                  <a:pt x="10667" y="752855"/>
                </a:moveTo>
                <a:lnTo>
                  <a:pt x="10667" y="0"/>
                </a:lnTo>
                <a:lnTo>
                  <a:pt x="0" y="0"/>
                </a:lnTo>
                <a:lnTo>
                  <a:pt x="0" y="760475"/>
                </a:lnTo>
                <a:lnTo>
                  <a:pt x="1523" y="763523"/>
                </a:lnTo>
                <a:lnTo>
                  <a:pt x="4571" y="763523"/>
                </a:lnTo>
                <a:lnTo>
                  <a:pt x="4571" y="752855"/>
                </a:lnTo>
                <a:lnTo>
                  <a:pt x="10667" y="752855"/>
                </a:lnTo>
                <a:close/>
              </a:path>
              <a:path w="193675" h="763904">
                <a:moveTo>
                  <a:pt x="193547" y="763523"/>
                </a:moveTo>
                <a:lnTo>
                  <a:pt x="193547" y="752855"/>
                </a:lnTo>
                <a:lnTo>
                  <a:pt x="4571" y="752855"/>
                </a:lnTo>
                <a:lnTo>
                  <a:pt x="10667" y="757427"/>
                </a:lnTo>
                <a:lnTo>
                  <a:pt x="10667" y="763523"/>
                </a:lnTo>
                <a:lnTo>
                  <a:pt x="193547" y="763523"/>
                </a:lnTo>
                <a:close/>
              </a:path>
              <a:path w="193675" h="763904">
                <a:moveTo>
                  <a:pt x="10667" y="763523"/>
                </a:moveTo>
                <a:lnTo>
                  <a:pt x="10667" y="757427"/>
                </a:lnTo>
                <a:lnTo>
                  <a:pt x="4571" y="752855"/>
                </a:lnTo>
                <a:lnTo>
                  <a:pt x="4571" y="763523"/>
                </a:lnTo>
                <a:lnTo>
                  <a:pt x="10667" y="763523"/>
                </a:lnTo>
                <a:close/>
              </a:path>
            </a:pathLst>
          </a:custGeom>
          <a:solidFill>
            <a:srgbClr val="7F7F7F"/>
          </a:solidFill>
        </p:spPr>
        <p:txBody>
          <a:bodyPr wrap="square" lIns="0" tIns="0" rIns="0" bIns="0" rtlCol="0"/>
          <a:lstStyle/>
          <a:p>
            <a:endParaRPr/>
          </a:p>
        </p:txBody>
      </p:sp>
      <p:sp>
        <p:nvSpPr>
          <p:cNvPr id="48" name="object 34"/>
          <p:cNvSpPr/>
          <p:nvPr/>
        </p:nvSpPr>
        <p:spPr>
          <a:xfrm>
            <a:off x="5583565" y="3209879"/>
            <a:ext cx="180340" cy="1607820"/>
          </a:xfrm>
          <a:custGeom>
            <a:avLst/>
            <a:gdLst/>
            <a:ahLst/>
            <a:cxnLst/>
            <a:rect l="l" t="t" r="r" b="b"/>
            <a:pathLst>
              <a:path w="180339" h="1607820">
                <a:moveTo>
                  <a:pt x="10667" y="1598675"/>
                </a:moveTo>
                <a:lnTo>
                  <a:pt x="10667" y="0"/>
                </a:lnTo>
                <a:lnTo>
                  <a:pt x="0" y="0"/>
                </a:lnTo>
                <a:lnTo>
                  <a:pt x="0" y="1606295"/>
                </a:lnTo>
                <a:lnTo>
                  <a:pt x="1523" y="1607819"/>
                </a:lnTo>
                <a:lnTo>
                  <a:pt x="4571" y="1607819"/>
                </a:lnTo>
                <a:lnTo>
                  <a:pt x="4571" y="1598675"/>
                </a:lnTo>
                <a:lnTo>
                  <a:pt x="10667" y="1598675"/>
                </a:lnTo>
                <a:close/>
              </a:path>
              <a:path w="180339" h="1607820">
                <a:moveTo>
                  <a:pt x="179831" y="1607819"/>
                </a:moveTo>
                <a:lnTo>
                  <a:pt x="179831" y="1598675"/>
                </a:lnTo>
                <a:lnTo>
                  <a:pt x="4571" y="1598675"/>
                </a:lnTo>
                <a:lnTo>
                  <a:pt x="10667" y="1603247"/>
                </a:lnTo>
                <a:lnTo>
                  <a:pt x="10667" y="1607819"/>
                </a:lnTo>
                <a:lnTo>
                  <a:pt x="179831" y="1607819"/>
                </a:lnTo>
                <a:close/>
              </a:path>
              <a:path w="180339" h="1607820">
                <a:moveTo>
                  <a:pt x="10667" y="1607819"/>
                </a:moveTo>
                <a:lnTo>
                  <a:pt x="10667" y="1603247"/>
                </a:lnTo>
                <a:lnTo>
                  <a:pt x="4571" y="1598675"/>
                </a:lnTo>
                <a:lnTo>
                  <a:pt x="4571" y="1607819"/>
                </a:lnTo>
                <a:lnTo>
                  <a:pt x="10667" y="1607819"/>
                </a:lnTo>
                <a:close/>
              </a:path>
            </a:pathLst>
          </a:custGeom>
          <a:solidFill>
            <a:srgbClr val="7F7F7F"/>
          </a:solidFill>
        </p:spPr>
        <p:txBody>
          <a:bodyPr wrap="square" lIns="0" tIns="0" rIns="0" bIns="0" rtlCol="0"/>
          <a:lstStyle/>
          <a:p>
            <a:endParaRPr/>
          </a:p>
        </p:txBody>
      </p:sp>
      <p:sp>
        <p:nvSpPr>
          <p:cNvPr id="49" name="object 35"/>
          <p:cNvSpPr/>
          <p:nvPr/>
        </p:nvSpPr>
        <p:spPr>
          <a:xfrm>
            <a:off x="5583565" y="3209879"/>
            <a:ext cx="193675" cy="2453640"/>
          </a:xfrm>
          <a:custGeom>
            <a:avLst/>
            <a:gdLst/>
            <a:ahLst/>
            <a:cxnLst/>
            <a:rect l="l" t="t" r="r" b="b"/>
            <a:pathLst>
              <a:path w="193675" h="2453640">
                <a:moveTo>
                  <a:pt x="10667" y="2442971"/>
                </a:moveTo>
                <a:lnTo>
                  <a:pt x="10667" y="0"/>
                </a:lnTo>
                <a:lnTo>
                  <a:pt x="0" y="0"/>
                </a:lnTo>
                <a:lnTo>
                  <a:pt x="0" y="2450591"/>
                </a:lnTo>
                <a:lnTo>
                  <a:pt x="1523" y="2453639"/>
                </a:lnTo>
                <a:lnTo>
                  <a:pt x="4571" y="2453639"/>
                </a:lnTo>
                <a:lnTo>
                  <a:pt x="4571" y="2442971"/>
                </a:lnTo>
                <a:lnTo>
                  <a:pt x="10667" y="2442971"/>
                </a:lnTo>
                <a:close/>
              </a:path>
              <a:path w="193675" h="2453640">
                <a:moveTo>
                  <a:pt x="193547" y="2453639"/>
                </a:moveTo>
                <a:lnTo>
                  <a:pt x="193547" y="2442971"/>
                </a:lnTo>
                <a:lnTo>
                  <a:pt x="4571" y="2442971"/>
                </a:lnTo>
                <a:lnTo>
                  <a:pt x="10667" y="2447543"/>
                </a:lnTo>
                <a:lnTo>
                  <a:pt x="10667" y="2453639"/>
                </a:lnTo>
                <a:lnTo>
                  <a:pt x="193547" y="2453639"/>
                </a:lnTo>
                <a:close/>
              </a:path>
              <a:path w="193675" h="2453640">
                <a:moveTo>
                  <a:pt x="10667" y="2453639"/>
                </a:moveTo>
                <a:lnTo>
                  <a:pt x="10667" y="2447543"/>
                </a:lnTo>
                <a:lnTo>
                  <a:pt x="4571" y="2442971"/>
                </a:lnTo>
                <a:lnTo>
                  <a:pt x="4571" y="2453639"/>
                </a:lnTo>
                <a:lnTo>
                  <a:pt x="10667" y="2453639"/>
                </a:lnTo>
                <a:close/>
              </a:path>
            </a:pathLst>
          </a:custGeom>
          <a:solidFill>
            <a:srgbClr val="7F7F7F"/>
          </a:solidFill>
        </p:spPr>
        <p:txBody>
          <a:bodyPr wrap="square" lIns="0" tIns="0" rIns="0" bIns="0" rtlCol="0"/>
          <a:lstStyle/>
          <a:p>
            <a:endParaRPr/>
          </a:p>
        </p:txBody>
      </p:sp>
      <p:sp>
        <p:nvSpPr>
          <p:cNvPr id="50" name="object 36"/>
          <p:cNvSpPr/>
          <p:nvPr/>
        </p:nvSpPr>
        <p:spPr>
          <a:xfrm>
            <a:off x="8200273" y="4701876"/>
            <a:ext cx="2440305" cy="914400"/>
          </a:xfrm>
          <a:custGeom>
            <a:avLst/>
            <a:gdLst/>
            <a:ahLst/>
            <a:cxnLst/>
            <a:rect l="l" t="t" r="r" b="b"/>
            <a:pathLst>
              <a:path w="2440304" h="914400">
                <a:moveTo>
                  <a:pt x="321564" y="88391"/>
                </a:moveTo>
                <a:lnTo>
                  <a:pt x="318691" y="88391"/>
                </a:lnTo>
                <a:lnTo>
                  <a:pt x="317569" y="90484"/>
                </a:lnTo>
                <a:lnTo>
                  <a:pt x="313912" y="99019"/>
                </a:lnTo>
                <a:lnTo>
                  <a:pt x="321564" y="88391"/>
                </a:lnTo>
                <a:close/>
              </a:path>
              <a:path w="2440304" h="914400">
                <a:moveTo>
                  <a:pt x="326136" y="75691"/>
                </a:moveTo>
                <a:lnTo>
                  <a:pt x="325794" y="75691"/>
                </a:lnTo>
                <a:lnTo>
                  <a:pt x="324164" y="78185"/>
                </a:lnTo>
                <a:lnTo>
                  <a:pt x="318691" y="88391"/>
                </a:lnTo>
                <a:lnTo>
                  <a:pt x="323088" y="88391"/>
                </a:lnTo>
                <a:lnTo>
                  <a:pt x="326136" y="75691"/>
                </a:lnTo>
                <a:close/>
              </a:path>
              <a:path w="2440304" h="914400">
                <a:moveTo>
                  <a:pt x="356827" y="39155"/>
                </a:moveTo>
                <a:lnTo>
                  <a:pt x="349723" y="45569"/>
                </a:lnTo>
                <a:lnTo>
                  <a:pt x="340302" y="55669"/>
                </a:lnTo>
                <a:lnTo>
                  <a:pt x="331762" y="66561"/>
                </a:lnTo>
                <a:lnTo>
                  <a:pt x="325794" y="75691"/>
                </a:lnTo>
                <a:lnTo>
                  <a:pt x="332232" y="75691"/>
                </a:lnTo>
                <a:lnTo>
                  <a:pt x="335280" y="62991"/>
                </a:lnTo>
                <a:lnTo>
                  <a:pt x="336804" y="62991"/>
                </a:lnTo>
                <a:lnTo>
                  <a:pt x="356827" y="39155"/>
                </a:lnTo>
                <a:close/>
              </a:path>
              <a:path w="2440304" h="914400">
                <a:moveTo>
                  <a:pt x="374825" y="25552"/>
                </a:moveTo>
                <a:lnTo>
                  <a:pt x="370967" y="27982"/>
                </a:lnTo>
                <a:lnTo>
                  <a:pt x="359965" y="36320"/>
                </a:lnTo>
                <a:lnTo>
                  <a:pt x="358558" y="37591"/>
                </a:lnTo>
                <a:lnTo>
                  <a:pt x="373380" y="37591"/>
                </a:lnTo>
                <a:lnTo>
                  <a:pt x="374825" y="25552"/>
                </a:lnTo>
                <a:close/>
              </a:path>
              <a:path w="2440304" h="914400">
                <a:moveTo>
                  <a:pt x="2340917" y="12191"/>
                </a:moveTo>
                <a:lnTo>
                  <a:pt x="2294617" y="667"/>
                </a:lnTo>
                <a:lnTo>
                  <a:pt x="2279903" y="0"/>
                </a:lnTo>
                <a:lnTo>
                  <a:pt x="449537" y="364"/>
                </a:lnTo>
                <a:lnTo>
                  <a:pt x="407924" y="9016"/>
                </a:lnTo>
                <a:lnTo>
                  <a:pt x="375873" y="24891"/>
                </a:lnTo>
                <a:lnTo>
                  <a:pt x="397764" y="24891"/>
                </a:lnTo>
                <a:lnTo>
                  <a:pt x="416052" y="12191"/>
                </a:lnTo>
                <a:lnTo>
                  <a:pt x="2340917" y="12191"/>
                </a:lnTo>
                <a:close/>
              </a:path>
              <a:path w="2440304" h="914400">
                <a:moveTo>
                  <a:pt x="2422883" y="88391"/>
                </a:moveTo>
                <a:lnTo>
                  <a:pt x="2393939" y="47748"/>
                </a:lnTo>
                <a:lnTo>
                  <a:pt x="2361396" y="22268"/>
                </a:lnTo>
                <a:lnTo>
                  <a:pt x="2340917" y="12191"/>
                </a:lnTo>
                <a:lnTo>
                  <a:pt x="2339340" y="12191"/>
                </a:lnTo>
                <a:lnTo>
                  <a:pt x="2351532" y="24891"/>
                </a:lnTo>
                <a:lnTo>
                  <a:pt x="2365248" y="24891"/>
                </a:lnTo>
                <a:lnTo>
                  <a:pt x="2368296" y="37591"/>
                </a:lnTo>
                <a:lnTo>
                  <a:pt x="2378964" y="37591"/>
                </a:lnTo>
                <a:lnTo>
                  <a:pt x="2383536" y="50291"/>
                </a:lnTo>
                <a:lnTo>
                  <a:pt x="2386584" y="50291"/>
                </a:lnTo>
                <a:lnTo>
                  <a:pt x="2400300" y="62991"/>
                </a:lnTo>
                <a:lnTo>
                  <a:pt x="2406396" y="62991"/>
                </a:lnTo>
                <a:lnTo>
                  <a:pt x="2406396" y="75691"/>
                </a:lnTo>
                <a:lnTo>
                  <a:pt x="2415540" y="75691"/>
                </a:lnTo>
                <a:lnTo>
                  <a:pt x="2417064" y="88391"/>
                </a:lnTo>
                <a:lnTo>
                  <a:pt x="2422883" y="88391"/>
                </a:lnTo>
                <a:close/>
              </a:path>
              <a:path w="2440304" h="914400">
                <a:moveTo>
                  <a:pt x="18752" y="75691"/>
                </a:moveTo>
                <a:lnTo>
                  <a:pt x="0" y="70103"/>
                </a:lnTo>
                <a:lnTo>
                  <a:pt x="5122" y="75691"/>
                </a:lnTo>
                <a:lnTo>
                  <a:pt x="18752" y="75691"/>
                </a:lnTo>
                <a:close/>
              </a:path>
              <a:path w="2440304" h="914400">
                <a:moveTo>
                  <a:pt x="61372" y="88391"/>
                </a:moveTo>
                <a:lnTo>
                  <a:pt x="18752" y="75691"/>
                </a:lnTo>
                <a:lnTo>
                  <a:pt x="18288" y="75691"/>
                </a:lnTo>
                <a:lnTo>
                  <a:pt x="27432" y="88391"/>
                </a:lnTo>
                <a:lnTo>
                  <a:pt x="61372" y="88391"/>
                </a:lnTo>
                <a:close/>
              </a:path>
              <a:path w="2440304" h="914400">
                <a:moveTo>
                  <a:pt x="189233" y="126491"/>
                </a:moveTo>
                <a:lnTo>
                  <a:pt x="61372" y="88391"/>
                </a:lnTo>
                <a:lnTo>
                  <a:pt x="59436" y="88391"/>
                </a:lnTo>
                <a:lnTo>
                  <a:pt x="68580" y="101091"/>
                </a:lnTo>
                <a:lnTo>
                  <a:pt x="100584" y="101091"/>
                </a:lnTo>
                <a:lnTo>
                  <a:pt x="109728" y="113791"/>
                </a:lnTo>
                <a:lnTo>
                  <a:pt x="141732" y="113791"/>
                </a:lnTo>
                <a:lnTo>
                  <a:pt x="150876" y="126491"/>
                </a:lnTo>
                <a:lnTo>
                  <a:pt x="189233" y="126491"/>
                </a:lnTo>
                <a:close/>
              </a:path>
              <a:path w="2440304" h="914400">
                <a:moveTo>
                  <a:pt x="231854" y="139191"/>
                </a:moveTo>
                <a:lnTo>
                  <a:pt x="189233" y="126491"/>
                </a:lnTo>
                <a:lnTo>
                  <a:pt x="187452" y="126491"/>
                </a:lnTo>
                <a:lnTo>
                  <a:pt x="192024" y="139191"/>
                </a:lnTo>
                <a:lnTo>
                  <a:pt x="231854" y="139191"/>
                </a:lnTo>
                <a:close/>
              </a:path>
              <a:path w="2440304" h="914400">
                <a:moveTo>
                  <a:pt x="2428572" y="101091"/>
                </a:moveTo>
                <a:lnTo>
                  <a:pt x="2425292" y="93068"/>
                </a:lnTo>
                <a:lnTo>
                  <a:pt x="2423160" y="88930"/>
                </a:lnTo>
                <a:lnTo>
                  <a:pt x="2423160" y="101091"/>
                </a:lnTo>
                <a:lnTo>
                  <a:pt x="2428572" y="101091"/>
                </a:lnTo>
                <a:close/>
              </a:path>
              <a:path w="2440304" h="914400">
                <a:moveTo>
                  <a:pt x="2436243" y="126491"/>
                </a:moveTo>
                <a:lnTo>
                  <a:pt x="2434762" y="119543"/>
                </a:lnTo>
                <a:lnTo>
                  <a:pt x="2430593" y="106036"/>
                </a:lnTo>
                <a:lnTo>
                  <a:pt x="2429256" y="102765"/>
                </a:lnTo>
                <a:lnTo>
                  <a:pt x="2429256" y="113791"/>
                </a:lnTo>
                <a:lnTo>
                  <a:pt x="2432304" y="113791"/>
                </a:lnTo>
                <a:lnTo>
                  <a:pt x="2432304" y="126491"/>
                </a:lnTo>
                <a:lnTo>
                  <a:pt x="2436243" y="126491"/>
                </a:lnTo>
                <a:close/>
              </a:path>
              <a:path w="2440304" h="914400">
                <a:moveTo>
                  <a:pt x="2439477" y="151891"/>
                </a:moveTo>
                <a:lnTo>
                  <a:pt x="2439475" y="147942"/>
                </a:lnTo>
                <a:lnTo>
                  <a:pt x="2437742" y="133531"/>
                </a:lnTo>
                <a:lnTo>
                  <a:pt x="2436876" y="129464"/>
                </a:lnTo>
                <a:lnTo>
                  <a:pt x="2436876" y="139191"/>
                </a:lnTo>
                <a:lnTo>
                  <a:pt x="2438400" y="139191"/>
                </a:lnTo>
                <a:lnTo>
                  <a:pt x="2438400" y="151891"/>
                </a:lnTo>
                <a:lnTo>
                  <a:pt x="2439477" y="151891"/>
                </a:lnTo>
                <a:close/>
              </a:path>
              <a:path w="2440304" h="914400">
                <a:moveTo>
                  <a:pt x="2439923" y="797051"/>
                </a:moveTo>
                <a:lnTo>
                  <a:pt x="2438400" y="812291"/>
                </a:lnTo>
                <a:lnTo>
                  <a:pt x="2436159" y="830963"/>
                </a:lnTo>
                <a:lnTo>
                  <a:pt x="2437269" y="826185"/>
                </a:lnTo>
                <a:lnTo>
                  <a:pt x="2439250" y="811820"/>
                </a:lnTo>
                <a:lnTo>
                  <a:pt x="2439923" y="797051"/>
                </a:lnTo>
                <a:close/>
              </a:path>
              <a:path w="2440304" h="914400">
                <a:moveTo>
                  <a:pt x="2388168" y="913891"/>
                </a:moveTo>
                <a:lnTo>
                  <a:pt x="2388040" y="914005"/>
                </a:lnTo>
                <a:lnTo>
                  <a:pt x="2388168" y="913891"/>
                </a:lnTo>
                <a:close/>
              </a:path>
              <a:path w="2440304" h="914400">
                <a:moveTo>
                  <a:pt x="303419" y="137997"/>
                </a:moveTo>
                <a:lnTo>
                  <a:pt x="302425" y="145237"/>
                </a:lnTo>
                <a:lnTo>
                  <a:pt x="302348" y="146927"/>
                </a:lnTo>
                <a:lnTo>
                  <a:pt x="303419" y="137997"/>
                </a:lnTo>
                <a:close/>
              </a:path>
              <a:path w="2440304" h="914400">
                <a:moveTo>
                  <a:pt x="300810" y="159739"/>
                </a:moveTo>
                <a:lnTo>
                  <a:pt x="233392" y="139650"/>
                </a:lnTo>
                <a:lnTo>
                  <a:pt x="239268" y="151891"/>
                </a:lnTo>
                <a:lnTo>
                  <a:pt x="269748" y="151891"/>
                </a:lnTo>
                <a:lnTo>
                  <a:pt x="278892" y="164591"/>
                </a:lnTo>
                <a:lnTo>
                  <a:pt x="300228" y="164591"/>
                </a:lnTo>
                <a:lnTo>
                  <a:pt x="300810" y="159739"/>
                </a:lnTo>
                <a:close/>
              </a:path>
              <a:path w="2440304" h="914400">
                <a:moveTo>
                  <a:pt x="307318" y="118208"/>
                </a:moveTo>
                <a:lnTo>
                  <a:pt x="305406" y="126491"/>
                </a:lnTo>
                <a:lnTo>
                  <a:pt x="306324" y="126491"/>
                </a:lnTo>
                <a:lnTo>
                  <a:pt x="307318" y="118208"/>
                </a:lnTo>
                <a:close/>
              </a:path>
            </a:pathLst>
          </a:custGeom>
          <a:solidFill>
            <a:srgbClr val="FFFFFF"/>
          </a:solidFill>
        </p:spPr>
        <p:txBody>
          <a:bodyPr wrap="square" lIns="0" tIns="0" rIns="0" bIns="0" rtlCol="0"/>
          <a:lstStyle/>
          <a:p>
            <a:endParaRPr/>
          </a:p>
        </p:txBody>
      </p:sp>
      <p:sp>
        <p:nvSpPr>
          <p:cNvPr id="51" name="object 37"/>
          <p:cNvSpPr/>
          <p:nvPr/>
        </p:nvSpPr>
        <p:spPr>
          <a:xfrm>
            <a:off x="8198749" y="4697303"/>
            <a:ext cx="2446020" cy="962025"/>
          </a:xfrm>
          <a:custGeom>
            <a:avLst/>
            <a:gdLst/>
            <a:ahLst/>
            <a:cxnLst/>
            <a:rect l="l" t="t" r="r" b="b"/>
            <a:pathLst>
              <a:path w="2446020" h="962025">
                <a:moveTo>
                  <a:pt x="81086" y="92963"/>
                </a:moveTo>
                <a:lnTo>
                  <a:pt x="37731" y="80263"/>
                </a:lnTo>
                <a:lnTo>
                  <a:pt x="19812" y="80263"/>
                </a:lnTo>
                <a:lnTo>
                  <a:pt x="24292" y="86486"/>
                </a:lnTo>
                <a:lnTo>
                  <a:pt x="46029" y="92963"/>
                </a:lnTo>
                <a:lnTo>
                  <a:pt x="81086" y="92963"/>
                </a:lnTo>
                <a:close/>
              </a:path>
              <a:path w="2446020" h="962025">
                <a:moveTo>
                  <a:pt x="211152" y="131063"/>
                </a:moveTo>
                <a:lnTo>
                  <a:pt x="81086" y="92963"/>
                </a:lnTo>
                <a:lnTo>
                  <a:pt x="60960" y="92963"/>
                </a:lnTo>
                <a:lnTo>
                  <a:pt x="65038" y="98628"/>
                </a:lnTo>
                <a:lnTo>
                  <a:pt x="88649" y="105663"/>
                </a:lnTo>
                <a:lnTo>
                  <a:pt x="102108" y="105663"/>
                </a:lnTo>
                <a:lnTo>
                  <a:pt x="105784" y="110769"/>
                </a:lnTo>
                <a:lnTo>
                  <a:pt x="131270" y="118363"/>
                </a:lnTo>
                <a:lnTo>
                  <a:pt x="143256" y="118363"/>
                </a:lnTo>
                <a:lnTo>
                  <a:pt x="146530" y="122911"/>
                </a:lnTo>
                <a:lnTo>
                  <a:pt x="173890" y="131063"/>
                </a:lnTo>
                <a:lnTo>
                  <a:pt x="211152" y="131063"/>
                </a:lnTo>
                <a:close/>
              </a:path>
              <a:path w="2446020" h="962025">
                <a:moveTo>
                  <a:pt x="297917" y="156479"/>
                </a:moveTo>
                <a:lnTo>
                  <a:pt x="211152" y="131063"/>
                </a:lnTo>
                <a:lnTo>
                  <a:pt x="188976" y="131063"/>
                </a:lnTo>
                <a:lnTo>
                  <a:pt x="190789" y="136099"/>
                </a:lnTo>
                <a:lnTo>
                  <a:pt x="216510" y="143763"/>
                </a:lnTo>
                <a:lnTo>
                  <a:pt x="234696" y="143763"/>
                </a:lnTo>
                <a:lnTo>
                  <a:pt x="237731" y="150087"/>
                </a:lnTo>
                <a:lnTo>
                  <a:pt x="259131" y="156463"/>
                </a:lnTo>
                <a:lnTo>
                  <a:pt x="271272" y="156463"/>
                </a:lnTo>
                <a:lnTo>
                  <a:pt x="274588" y="161069"/>
                </a:lnTo>
                <a:lnTo>
                  <a:pt x="297179" y="167801"/>
                </a:lnTo>
                <a:lnTo>
                  <a:pt x="297179" y="164591"/>
                </a:lnTo>
                <a:lnTo>
                  <a:pt x="297917" y="156479"/>
                </a:lnTo>
                <a:close/>
              </a:path>
              <a:path w="2446020" h="962025">
                <a:moveTo>
                  <a:pt x="303092" y="157995"/>
                </a:moveTo>
                <a:lnTo>
                  <a:pt x="297917" y="156479"/>
                </a:lnTo>
                <a:lnTo>
                  <a:pt x="297179" y="164591"/>
                </a:lnTo>
                <a:lnTo>
                  <a:pt x="302844" y="160060"/>
                </a:lnTo>
                <a:lnTo>
                  <a:pt x="303092" y="157995"/>
                </a:lnTo>
                <a:close/>
              </a:path>
              <a:path w="2446020" h="962025">
                <a:moveTo>
                  <a:pt x="302844" y="160060"/>
                </a:moveTo>
                <a:lnTo>
                  <a:pt x="297179" y="164591"/>
                </a:lnTo>
                <a:lnTo>
                  <a:pt x="297179" y="167801"/>
                </a:lnTo>
                <a:lnTo>
                  <a:pt x="301751" y="169163"/>
                </a:lnTo>
                <a:lnTo>
                  <a:pt x="302844" y="160060"/>
                </a:lnTo>
                <a:close/>
              </a:path>
              <a:path w="2446020" h="962025">
                <a:moveTo>
                  <a:pt x="306324" y="131063"/>
                </a:moveTo>
                <a:lnTo>
                  <a:pt x="301751" y="131066"/>
                </a:lnTo>
                <a:lnTo>
                  <a:pt x="298703" y="147827"/>
                </a:lnTo>
                <a:lnTo>
                  <a:pt x="297917" y="156479"/>
                </a:lnTo>
                <a:lnTo>
                  <a:pt x="303092" y="157995"/>
                </a:lnTo>
                <a:lnTo>
                  <a:pt x="306324" y="131063"/>
                </a:lnTo>
                <a:close/>
              </a:path>
              <a:path w="2446020" h="962025">
                <a:moveTo>
                  <a:pt x="323088" y="92963"/>
                </a:moveTo>
                <a:lnTo>
                  <a:pt x="313944" y="92963"/>
                </a:lnTo>
                <a:lnTo>
                  <a:pt x="304799" y="115823"/>
                </a:lnTo>
                <a:lnTo>
                  <a:pt x="301752" y="131063"/>
                </a:lnTo>
                <a:lnTo>
                  <a:pt x="307848" y="131063"/>
                </a:lnTo>
                <a:lnTo>
                  <a:pt x="309372" y="118363"/>
                </a:lnTo>
                <a:lnTo>
                  <a:pt x="313944" y="105663"/>
                </a:lnTo>
                <a:lnTo>
                  <a:pt x="323088" y="92963"/>
                </a:lnTo>
                <a:close/>
              </a:path>
              <a:path w="2446020" h="962025">
                <a:moveTo>
                  <a:pt x="327660" y="80263"/>
                </a:moveTo>
                <a:lnTo>
                  <a:pt x="320802" y="80263"/>
                </a:lnTo>
                <a:lnTo>
                  <a:pt x="316991" y="85343"/>
                </a:lnTo>
                <a:lnTo>
                  <a:pt x="313944" y="92963"/>
                </a:lnTo>
                <a:lnTo>
                  <a:pt x="324612" y="92963"/>
                </a:lnTo>
                <a:lnTo>
                  <a:pt x="327660" y="80263"/>
                </a:lnTo>
                <a:close/>
              </a:path>
              <a:path w="2446020" h="962025">
                <a:moveTo>
                  <a:pt x="2354579" y="16763"/>
                </a:moveTo>
                <a:lnTo>
                  <a:pt x="2345435" y="12191"/>
                </a:lnTo>
                <a:lnTo>
                  <a:pt x="2314955" y="3047"/>
                </a:lnTo>
                <a:lnTo>
                  <a:pt x="2298191" y="0"/>
                </a:lnTo>
                <a:lnTo>
                  <a:pt x="445007" y="0"/>
                </a:lnTo>
                <a:lnTo>
                  <a:pt x="397763" y="12191"/>
                </a:lnTo>
                <a:lnTo>
                  <a:pt x="345947" y="48767"/>
                </a:lnTo>
                <a:lnTo>
                  <a:pt x="326135" y="73151"/>
                </a:lnTo>
                <a:lnTo>
                  <a:pt x="320802" y="80263"/>
                </a:lnTo>
                <a:lnTo>
                  <a:pt x="332168" y="80263"/>
                </a:lnTo>
                <a:lnTo>
                  <a:pt x="333756" y="77723"/>
                </a:lnTo>
                <a:lnTo>
                  <a:pt x="334653" y="76527"/>
                </a:lnTo>
                <a:lnTo>
                  <a:pt x="336804" y="67563"/>
                </a:lnTo>
                <a:lnTo>
                  <a:pt x="338328" y="67563"/>
                </a:lnTo>
                <a:lnTo>
                  <a:pt x="359664" y="42163"/>
                </a:lnTo>
                <a:lnTo>
                  <a:pt x="368977" y="42163"/>
                </a:lnTo>
                <a:lnTo>
                  <a:pt x="375490" y="37279"/>
                </a:lnTo>
                <a:lnTo>
                  <a:pt x="376428" y="29463"/>
                </a:lnTo>
                <a:lnTo>
                  <a:pt x="387807" y="29463"/>
                </a:lnTo>
                <a:lnTo>
                  <a:pt x="388619" y="28955"/>
                </a:lnTo>
                <a:lnTo>
                  <a:pt x="402335" y="21335"/>
                </a:lnTo>
                <a:lnTo>
                  <a:pt x="416051" y="16763"/>
                </a:lnTo>
                <a:lnTo>
                  <a:pt x="446531" y="10667"/>
                </a:lnTo>
                <a:lnTo>
                  <a:pt x="2298191" y="10667"/>
                </a:lnTo>
                <a:lnTo>
                  <a:pt x="2328671" y="16763"/>
                </a:lnTo>
                <a:lnTo>
                  <a:pt x="2354579" y="16763"/>
                </a:lnTo>
                <a:close/>
              </a:path>
              <a:path w="2446020" h="962025">
                <a:moveTo>
                  <a:pt x="2446019" y="818387"/>
                </a:moveTo>
                <a:lnTo>
                  <a:pt x="2446019" y="147827"/>
                </a:lnTo>
                <a:lnTo>
                  <a:pt x="2442971" y="131063"/>
                </a:lnTo>
                <a:lnTo>
                  <a:pt x="2426207" y="85343"/>
                </a:lnTo>
                <a:lnTo>
                  <a:pt x="2407919" y="59435"/>
                </a:lnTo>
                <a:lnTo>
                  <a:pt x="2398775" y="47243"/>
                </a:lnTo>
                <a:lnTo>
                  <a:pt x="2386583" y="36575"/>
                </a:lnTo>
                <a:lnTo>
                  <a:pt x="2374391" y="27431"/>
                </a:lnTo>
                <a:lnTo>
                  <a:pt x="2360675" y="19811"/>
                </a:lnTo>
                <a:lnTo>
                  <a:pt x="2354579" y="16763"/>
                </a:lnTo>
                <a:lnTo>
                  <a:pt x="2340864" y="16763"/>
                </a:lnTo>
                <a:lnTo>
                  <a:pt x="2349938" y="26215"/>
                </a:lnTo>
                <a:lnTo>
                  <a:pt x="2356103" y="28955"/>
                </a:lnTo>
                <a:lnTo>
                  <a:pt x="2356916" y="29463"/>
                </a:lnTo>
                <a:lnTo>
                  <a:pt x="2366772" y="29463"/>
                </a:lnTo>
                <a:lnTo>
                  <a:pt x="2368519" y="36743"/>
                </a:lnTo>
                <a:lnTo>
                  <a:pt x="2375746" y="42163"/>
                </a:lnTo>
                <a:lnTo>
                  <a:pt x="2380488" y="42163"/>
                </a:lnTo>
                <a:lnTo>
                  <a:pt x="2382340" y="47307"/>
                </a:lnTo>
                <a:lnTo>
                  <a:pt x="2391155" y="54863"/>
                </a:lnTo>
                <a:lnTo>
                  <a:pt x="2400299" y="65531"/>
                </a:lnTo>
                <a:lnTo>
                  <a:pt x="2401822" y="67561"/>
                </a:lnTo>
                <a:lnTo>
                  <a:pt x="2407920" y="67563"/>
                </a:lnTo>
                <a:lnTo>
                  <a:pt x="2407920" y="75692"/>
                </a:lnTo>
                <a:lnTo>
                  <a:pt x="2409443" y="77723"/>
                </a:lnTo>
                <a:lnTo>
                  <a:pt x="2410854" y="80263"/>
                </a:lnTo>
                <a:lnTo>
                  <a:pt x="2417064" y="80263"/>
                </a:lnTo>
                <a:lnTo>
                  <a:pt x="2418587" y="92959"/>
                </a:lnTo>
                <a:lnTo>
                  <a:pt x="2424684" y="92963"/>
                </a:lnTo>
                <a:lnTo>
                  <a:pt x="2424684" y="103633"/>
                </a:lnTo>
                <a:lnTo>
                  <a:pt x="2425293" y="105663"/>
                </a:lnTo>
                <a:lnTo>
                  <a:pt x="2430780" y="105663"/>
                </a:lnTo>
                <a:lnTo>
                  <a:pt x="2430780" y="118363"/>
                </a:lnTo>
                <a:lnTo>
                  <a:pt x="2433828" y="118363"/>
                </a:lnTo>
                <a:lnTo>
                  <a:pt x="2433828" y="131063"/>
                </a:lnTo>
                <a:lnTo>
                  <a:pt x="2438400" y="131063"/>
                </a:lnTo>
                <a:lnTo>
                  <a:pt x="2438400" y="143763"/>
                </a:lnTo>
                <a:lnTo>
                  <a:pt x="2439924" y="143763"/>
                </a:lnTo>
                <a:lnTo>
                  <a:pt x="2439924" y="156463"/>
                </a:lnTo>
                <a:lnTo>
                  <a:pt x="2441448" y="156463"/>
                </a:lnTo>
                <a:lnTo>
                  <a:pt x="2441448" y="839213"/>
                </a:lnTo>
                <a:lnTo>
                  <a:pt x="2442971" y="833627"/>
                </a:lnTo>
                <a:lnTo>
                  <a:pt x="2446019" y="818387"/>
                </a:lnTo>
                <a:close/>
              </a:path>
              <a:path w="2446020" h="962025">
                <a:moveTo>
                  <a:pt x="2441448" y="839213"/>
                </a:moveTo>
                <a:lnTo>
                  <a:pt x="2441448" y="156463"/>
                </a:lnTo>
                <a:lnTo>
                  <a:pt x="2439924" y="816863"/>
                </a:lnTo>
                <a:lnTo>
                  <a:pt x="2436876" y="842263"/>
                </a:lnTo>
                <a:lnTo>
                  <a:pt x="2433827" y="854965"/>
                </a:lnTo>
                <a:lnTo>
                  <a:pt x="2429256" y="867663"/>
                </a:lnTo>
                <a:lnTo>
                  <a:pt x="2418590" y="893060"/>
                </a:lnTo>
                <a:lnTo>
                  <a:pt x="2433828" y="865630"/>
                </a:lnTo>
                <a:lnTo>
                  <a:pt x="2438400" y="850389"/>
                </a:lnTo>
                <a:lnTo>
                  <a:pt x="2441448" y="839213"/>
                </a:lnTo>
                <a:close/>
              </a:path>
              <a:path w="2446020" h="962025">
                <a:moveTo>
                  <a:pt x="12525" y="80263"/>
                </a:moveTo>
                <a:lnTo>
                  <a:pt x="4571" y="71627"/>
                </a:lnTo>
                <a:lnTo>
                  <a:pt x="0" y="79247"/>
                </a:lnTo>
                <a:lnTo>
                  <a:pt x="3409" y="80263"/>
                </a:lnTo>
                <a:lnTo>
                  <a:pt x="12525" y="80263"/>
                </a:lnTo>
                <a:close/>
              </a:path>
              <a:path w="2446020" h="962025">
                <a:moveTo>
                  <a:pt x="2418587" y="893063"/>
                </a:moveTo>
                <a:lnTo>
                  <a:pt x="2414016" y="893063"/>
                </a:lnTo>
                <a:lnTo>
                  <a:pt x="2411865" y="902027"/>
                </a:lnTo>
                <a:lnTo>
                  <a:pt x="2418587" y="893063"/>
                </a:lnTo>
                <a:close/>
              </a:path>
              <a:path w="2446020" h="962025">
                <a:moveTo>
                  <a:pt x="2408999" y="905763"/>
                </a:moveTo>
                <a:lnTo>
                  <a:pt x="2406396" y="905763"/>
                </a:lnTo>
                <a:lnTo>
                  <a:pt x="2397252" y="918463"/>
                </a:lnTo>
                <a:lnTo>
                  <a:pt x="2389632" y="918463"/>
                </a:lnTo>
                <a:lnTo>
                  <a:pt x="2382012" y="931163"/>
                </a:lnTo>
                <a:lnTo>
                  <a:pt x="2375916" y="931163"/>
                </a:lnTo>
                <a:lnTo>
                  <a:pt x="2374466" y="937203"/>
                </a:lnTo>
                <a:lnTo>
                  <a:pt x="2386583" y="928115"/>
                </a:lnTo>
                <a:lnTo>
                  <a:pt x="2398775" y="917447"/>
                </a:lnTo>
                <a:lnTo>
                  <a:pt x="2408999" y="905763"/>
                </a:lnTo>
                <a:close/>
              </a:path>
              <a:path w="2446020" h="962025">
                <a:moveTo>
                  <a:pt x="2364486" y="943863"/>
                </a:moveTo>
                <a:lnTo>
                  <a:pt x="2359152" y="943863"/>
                </a:lnTo>
                <a:lnTo>
                  <a:pt x="2350879" y="950757"/>
                </a:lnTo>
                <a:lnTo>
                  <a:pt x="2360675" y="946403"/>
                </a:lnTo>
                <a:lnTo>
                  <a:pt x="2364486" y="943863"/>
                </a:lnTo>
                <a:close/>
              </a:path>
              <a:path w="2446020" h="962025">
                <a:moveTo>
                  <a:pt x="2336800" y="956563"/>
                </a:moveTo>
                <a:lnTo>
                  <a:pt x="2325624" y="956563"/>
                </a:lnTo>
                <a:lnTo>
                  <a:pt x="2320819" y="961568"/>
                </a:lnTo>
                <a:lnTo>
                  <a:pt x="2331719" y="958595"/>
                </a:lnTo>
                <a:lnTo>
                  <a:pt x="2336800" y="956563"/>
                </a:lnTo>
                <a:close/>
              </a:path>
            </a:pathLst>
          </a:custGeom>
          <a:solidFill>
            <a:srgbClr val="BFBFBF"/>
          </a:solidFill>
        </p:spPr>
        <p:txBody>
          <a:bodyPr wrap="square" lIns="0" tIns="0" rIns="0" bIns="0" rtlCol="0"/>
          <a:lstStyle/>
          <a:p>
            <a:endParaRPr/>
          </a:p>
        </p:txBody>
      </p:sp>
      <p:sp>
        <p:nvSpPr>
          <p:cNvPr id="52" name="object 38"/>
          <p:cNvSpPr/>
          <p:nvPr/>
        </p:nvSpPr>
        <p:spPr>
          <a:xfrm>
            <a:off x="8200273" y="4701876"/>
            <a:ext cx="2440305" cy="955675"/>
          </a:xfrm>
          <a:custGeom>
            <a:avLst/>
            <a:gdLst/>
            <a:ahLst/>
            <a:cxnLst/>
            <a:rect l="l" t="t" r="r" b="b"/>
            <a:pathLst>
              <a:path w="2440304" h="955675">
                <a:moveTo>
                  <a:pt x="2439923" y="797051"/>
                </a:moveTo>
                <a:lnTo>
                  <a:pt x="2439475" y="147942"/>
                </a:lnTo>
                <a:lnTo>
                  <a:pt x="2430593" y="106036"/>
                </a:lnTo>
                <a:lnTo>
                  <a:pt x="2411529" y="68981"/>
                </a:lnTo>
                <a:lnTo>
                  <a:pt x="2383854" y="38347"/>
                </a:lnTo>
                <a:lnTo>
                  <a:pt x="2349139" y="15706"/>
                </a:lnTo>
                <a:lnTo>
                  <a:pt x="2308955" y="2629"/>
                </a:lnTo>
                <a:lnTo>
                  <a:pt x="2279903" y="0"/>
                </a:lnTo>
                <a:lnTo>
                  <a:pt x="449537" y="364"/>
                </a:lnTo>
                <a:lnTo>
                  <a:pt x="407924" y="9016"/>
                </a:lnTo>
                <a:lnTo>
                  <a:pt x="370967" y="27982"/>
                </a:lnTo>
                <a:lnTo>
                  <a:pt x="340302" y="55669"/>
                </a:lnTo>
                <a:lnTo>
                  <a:pt x="317569" y="90484"/>
                </a:lnTo>
                <a:lnTo>
                  <a:pt x="304404" y="130833"/>
                </a:lnTo>
                <a:lnTo>
                  <a:pt x="301751" y="160019"/>
                </a:lnTo>
                <a:lnTo>
                  <a:pt x="0" y="70103"/>
                </a:lnTo>
                <a:lnTo>
                  <a:pt x="301751" y="399287"/>
                </a:lnTo>
                <a:lnTo>
                  <a:pt x="302040" y="806731"/>
                </a:lnTo>
                <a:lnTo>
                  <a:pt x="303582" y="821311"/>
                </a:lnTo>
                <a:lnTo>
                  <a:pt x="315633" y="862152"/>
                </a:lnTo>
                <a:lnTo>
                  <a:pt x="337525" y="897457"/>
                </a:lnTo>
                <a:lnTo>
                  <a:pt x="367598" y="925698"/>
                </a:lnTo>
                <a:lnTo>
                  <a:pt x="404190" y="945348"/>
                </a:lnTo>
                <a:lnTo>
                  <a:pt x="445639" y="954882"/>
                </a:lnTo>
                <a:lnTo>
                  <a:pt x="460247" y="955547"/>
                </a:lnTo>
                <a:lnTo>
                  <a:pt x="2290795" y="955190"/>
                </a:lnTo>
                <a:lnTo>
                  <a:pt x="2333001" y="946706"/>
                </a:lnTo>
                <a:lnTo>
                  <a:pt x="2370344" y="928058"/>
                </a:lnTo>
                <a:lnTo>
                  <a:pt x="2401233" y="900752"/>
                </a:lnTo>
                <a:lnTo>
                  <a:pt x="2424072" y="866292"/>
                </a:lnTo>
                <a:lnTo>
                  <a:pt x="2437269" y="826185"/>
                </a:lnTo>
                <a:lnTo>
                  <a:pt x="2439250" y="811820"/>
                </a:lnTo>
                <a:lnTo>
                  <a:pt x="2439923" y="797051"/>
                </a:lnTo>
                <a:close/>
              </a:path>
            </a:pathLst>
          </a:custGeom>
          <a:solidFill>
            <a:srgbClr val="FFFFFF"/>
          </a:solidFill>
        </p:spPr>
        <p:txBody>
          <a:bodyPr wrap="square" lIns="0" tIns="0" rIns="0" bIns="0" rtlCol="0"/>
          <a:lstStyle/>
          <a:p>
            <a:endParaRPr/>
          </a:p>
        </p:txBody>
      </p:sp>
      <p:sp>
        <p:nvSpPr>
          <p:cNvPr id="53" name="object 39"/>
          <p:cNvSpPr/>
          <p:nvPr/>
        </p:nvSpPr>
        <p:spPr>
          <a:xfrm>
            <a:off x="8194178" y="4697303"/>
            <a:ext cx="2451100" cy="966469"/>
          </a:xfrm>
          <a:custGeom>
            <a:avLst/>
            <a:gdLst/>
            <a:ahLst/>
            <a:cxnLst/>
            <a:rect l="l" t="t" r="r" b="b"/>
            <a:pathLst>
              <a:path w="2451100" h="966470">
                <a:moveTo>
                  <a:pt x="302489" y="156479"/>
                </a:moveTo>
                <a:lnTo>
                  <a:pt x="7619" y="70103"/>
                </a:lnTo>
                <a:lnTo>
                  <a:pt x="4571" y="68579"/>
                </a:lnTo>
                <a:lnTo>
                  <a:pt x="0" y="73151"/>
                </a:lnTo>
                <a:lnTo>
                  <a:pt x="0" y="76199"/>
                </a:lnTo>
                <a:lnTo>
                  <a:pt x="1523" y="77723"/>
                </a:lnTo>
                <a:lnTo>
                  <a:pt x="4571" y="81049"/>
                </a:lnTo>
                <a:lnTo>
                  <a:pt x="4571" y="79247"/>
                </a:lnTo>
                <a:lnTo>
                  <a:pt x="9143" y="71627"/>
                </a:lnTo>
                <a:lnTo>
                  <a:pt x="20544" y="84007"/>
                </a:lnTo>
                <a:lnTo>
                  <a:pt x="301751" y="167801"/>
                </a:lnTo>
                <a:lnTo>
                  <a:pt x="301751" y="164591"/>
                </a:lnTo>
                <a:lnTo>
                  <a:pt x="302489" y="156479"/>
                </a:lnTo>
                <a:close/>
              </a:path>
              <a:path w="2451100" h="966470">
                <a:moveTo>
                  <a:pt x="20544" y="84007"/>
                </a:moveTo>
                <a:lnTo>
                  <a:pt x="9143" y="71627"/>
                </a:lnTo>
                <a:lnTo>
                  <a:pt x="4571" y="79247"/>
                </a:lnTo>
                <a:lnTo>
                  <a:pt x="20544" y="84007"/>
                </a:lnTo>
                <a:close/>
              </a:path>
              <a:path w="2451100" h="966470">
                <a:moveTo>
                  <a:pt x="2439923" y="860551"/>
                </a:moveTo>
                <a:lnTo>
                  <a:pt x="2439923" y="816863"/>
                </a:lnTo>
                <a:lnTo>
                  <a:pt x="2433827" y="847343"/>
                </a:lnTo>
                <a:lnTo>
                  <a:pt x="2421635" y="874775"/>
                </a:lnTo>
                <a:lnTo>
                  <a:pt x="2414015" y="888491"/>
                </a:lnTo>
                <a:lnTo>
                  <a:pt x="2404871" y="899159"/>
                </a:lnTo>
                <a:lnTo>
                  <a:pt x="2395727" y="911351"/>
                </a:lnTo>
                <a:lnTo>
                  <a:pt x="2359151" y="937259"/>
                </a:lnTo>
                <a:lnTo>
                  <a:pt x="2318003" y="952499"/>
                </a:lnTo>
                <a:lnTo>
                  <a:pt x="2302763" y="955547"/>
                </a:lnTo>
                <a:lnTo>
                  <a:pt x="451103" y="955547"/>
                </a:lnTo>
                <a:lnTo>
                  <a:pt x="393191" y="937259"/>
                </a:lnTo>
                <a:lnTo>
                  <a:pt x="347471" y="899159"/>
                </a:lnTo>
                <a:lnTo>
                  <a:pt x="324611" y="861059"/>
                </a:lnTo>
                <a:lnTo>
                  <a:pt x="312419" y="801623"/>
                </a:lnTo>
                <a:lnTo>
                  <a:pt x="312419" y="400811"/>
                </a:lnTo>
                <a:lnTo>
                  <a:pt x="310895" y="399287"/>
                </a:lnTo>
                <a:lnTo>
                  <a:pt x="20544" y="84007"/>
                </a:lnTo>
                <a:lnTo>
                  <a:pt x="4571" y="79247"/>
                </a:lnTo>
                <a:lnTo>
                  <a:pt x="4571" y="81049"/>
                </a:lnTo>
                <a:lnTo>
                  <a:pt x="301751" y="405245"/>
                </a:lnTo>
                <a:lnTo>
                  <a:pt x="301751" y="403859"/>
                </a:lnTo>
                <a:lnTo>
                  <a:pt x="303275" y="406907"/>
                </a:lnTo>
                <a:lnTo>
                  <a:pt x="303275" y="818387"/>
                </a:lnTo>
                <a:lnTo>
                  <a:pt x="306323" y="835151"/>
                </a:lnTo>
                <a:lnTo>
                  <a:pt x="321563" y="879347"/>
                </a:lnTo>
                <a:lnTo>
                  <a:pt x="350519" y="917447"/>
                </a:lnTo>
                <a:lnTo>
                  <a:pt x="388619" y="946403"/>
                </a:lnTo>
                <a:lnTo>
                  <a:pt x="434339" y="963167"/>
                </a:lnTo>
                <a:lnTo>
                  <a:pt x="466343" y="966215"/>
                </a:lnTo>
                <a:lnTo>
                  <a:pt x="2287523" y="966215"/>
                </a:lnTo>
                <a:lnTo>
                  <a:pt x="2336291" y="958595"/>
                </a:lnTo>
                <a:lnTo>
                  <a:pt x="2378963" y="937259"/>
                </a:lnTo>
                <a:lnTo>
                  <a:pt x="2414015" y="905255"/>
                </a:lnTo>
                <a:lnTo>
                  <a:pt x="2438399" y="865631"/>
                </a:lnTo>
                <a:lnTo>
                  <a:pt x="2439923" y="860551"/>
                </a:lnTo>
                <a:close/>
              </a:path>
              <a:path w="2451100" h="966470">
                <a:moveTo>
                  <a:pt x="309371" y="158495"/>
                </a:moveTo>
                <a:lnTo>
                  <a:pt x="302489" y="156479"/>
                </a:lnTo>
                <a:lnTo>
                  <a:pt x="301751" y="164591"/>
                </a:lnTo>
                <a:lnTo>
                  <a:pt x="309371" y="158495"/>
                </a:lnTo>
                <a:close/>
              </a:path>
              <a:path w="2451100" h="966470">
                <a:moveTo>
                  <a:pt x="309371" y="169163"/>
                </a:moveTo>
                <a:lnTo>
                  <a:pt x="309371" y="158495"/>
                </a:lnTo>
                <a:lnTo>
                  <a:pt x="301751" y="164591"/>
                </a:lnTo>
                <a:lnTo>
                  <a:pt x="301751" y="167801"/>
                </a:lnTo>
                <a:lnTo>
                  <a:pt x="306323" y="169163"/>
                </a:lnTo>
                <a:lnTo>
                  <a:pt x="309371" y="169163"/>
                </a:lnTo>
                <a:close/>
              </a:path>
              <a:path w="2451100" h="966470">
                <a:moveTo>
                  <a:pt x="303275" y="406907"/>
                </a:moveTo>
                <a:lnTo>
                  <a:pt x="301751" y="403859"/>
                </a:lnTo>
                <a:lnTo>
                  <a:pt x="301751" y="405245"/>
                </a:lnTo>
                <a:lnTo>
                  <a:pt x="303275" y="406907"/>
                </a:lnTo>
                <a:close/>
              </a:path>
              <a:path w="2451100" h="966470">
                <a:moveTo>
                  <a:pt x="303275" y="818387"/>
                </a:moveTo>
                <a:lnTo>
                  <a:pt x="303275" y="406907"/>
                </a:lnTo>
                <a:lnTo>
                  <a:pt x="301751" y="405245"/>
                </a:lnTo>
                <a:lnTo>
                  <a:pt x="301751" y="801623"/>
                </a:lnTo>
                <a:lnTo>
                  <a:pt x="303275" y="818387"/>
                </a:lnTo>
                <a:close/>
              </a:path>
              <a:path w="2451100" h="966470">
                <a:moveTo>
                  <a:pt x="2450591" y="818387"/>
                </a:moveTo>
                <a:lnTo>
                  <a:pt x="2450591" y="147827"/>
                </a:lnTo>
                <a:lnTo>
                  <a:pt x="2447543" y="131063"/>
                </a:lnTo>
                <a:lnTo>
                  <a:pt x="2430779" y="85343"/>
                </a:lnTo>
                <a:lnTo>
                  <a:pt x="2412491" y="59435"/>
                </a:lnTo>
                <a:lnTo>
                  <a:pt x="2403347" y="47243"/>
                </a:lnTo>
                <a:lnTo>
                  <a:pt x="2365247" y="19811"/>
                </a:lnTo>
                <a:lnTo>
                  <a:pt x="2319527" y="3047"/>
                </a:lnTo>
                <a:lnTo>
                  <a:pt x="2302763" y="0"/>
                </a:lnTo>
                <a:lnTo>
                  <a:pt x="449579" y="0"/>
                </a:lnTo>
                <a:lnTo>
                  <a:pt x="402335" y="12191"/>
                </a:lnTo>
                <a:lnTo>
                  <a:pt x="350519" y="48767"/>
                </a:lnTo>
                <a:lnTo>
                  <a:pt x="330707" y="73151"/>
                </a:lnTo>
                <a:lnTo>
                  <a:pt x="321563" y="85343"/>
                </a:lnTo>
                <a:lnTo>
                  <a:pt x="309371" y="115823"/>
                </a:lnTo>
                <a:lnTo>
                  <a:pt x="306323" y="131063"/>
                </a:lnTo>
                <a:lnTo>
                  <a:pt x="303275" y="147827"/>
                </a:lnTo>
                <a:lnTo>
                  <a:pt x="302489" y="156479"/>
                </a:lnTo>
                <a:lnTo>
                  <a:pt x="309371" y="158495"/>
                </a:lnTo>
                <a:lnTo>
                  <a:pt x="309371" y="169163"/>
                </a:lnTo>
                <a:lnTo>
                  <a:pt x="310895" y="167639"/>
                </a:lnTo>
                <a:lnTo>
                  <a:pt x="312419" y="167639"/>
                </a:lnTo>
                <a:lnTo>
                  <a:pt x="312419" y="164591"/>
                </a:lnTo>
                <a:lnTo>
                  <a:pt x="320039" y="117347"/>
                </a:lnTo>
                <a:lnTo>
                  <a:pt x="338327" y="77723"/>
                </a:lnTo>
                <a:lnTo>
                  <a:pt x="368807" y="45719"/>
                </a:lnTo>
                <a:lnTo>
                  <a:pt x="406907" y="21335"/>
                </a:lnTo>
                <a:lnTo>
                  <a:pt x="451103" y="10667"/>
                </a:lnTo>
                <a:lnTo>
                  <a:pt x="2302763" y="10667"/>
                </a:lnTo>
                <a:lnTo>
                  <a:pt x="2360675" y="28955"/>
                </a:lnTo>
                <a:lnTo>
                  <a:pt x="2395727" y="54863"/>
                </a:lnTo>
                <a:lnTo>
                  <a:pt x="2421635" y="91439"/>
                </a:lnTo>
                <a:lnTo>
                  <a:pt x="2429255" y="103631"/>
                </a:lnTo>
                <a:lnTo>
                  <a:pt x="2433827" y="118871"/>
                </a:lnTo>
                <a:lnTo>
                  <a:pt x="2436875" y="132587"/>
                </a:lnTo>
                <a:lnTo>
                  <a:pt x="2439923" y="149351"/>
                </a:lnTo>
                <a:lnTo>
                  <a:pt x="2439923" y="860551"/>
                </a:lnTo>
                <a:lnTo>
                  <a:pt x="2442971" y="850391"/>
                </a:lnTo>
                <a:lnTo>
                  <a:pt x="2447543" y="833627"/>
                </a:lnTo>
                <a:lnTo>
                  <a:pt x="2450591" y="818387"/>
                </a:lnTo>
                <a:close/>
              </a:path>
            </a:pathLst>
          </a:custGeom>
          <a:solidFill>
            <a:srgbClr val="BFBFBF"/>
          </a:solidFill>
        </p:spPr>
        <p:txBody>
          <a:bodyPr wrap="square" lIns="0" tIns="0" rIns="0" bIns="0" rtlCol="0"/>
          <a:lstStyle/>
          <a:p>
            <a:endParaRPr/>
          </a:p>
        </p:txBody>
      </p:sp>
      <p:sp>
        <p:nvSpPr>
          <p:cNvPr id="54" name="object 40"/>
          <p:cNvSpPr txBox="1"/>
          <p:nvPr/>
        </p:nvSpPr>
        <p:spPr>
          <a:xfrm>
            <a:off x="8603630" y="4798123"/>
            <a:ext cx="1935480" cy="782955"/>
          </a:xfrm>
          <a:prstGeom prst="rect">
            <a:avLst/>
          </a:prstGeom>
        </p:spPr>
        <p:txBody>
          <a:bodyPr vert="horz" wrap="square" lIns="0" tIns="0" rIns="0" bIns="0" rtlCol="0">
            <a:spAutoFit/>
          </a:bodyPr>
          <a:lstStyle/>
          <a:p>
            <a:pPr marL="12700" marR="5080" indent="1270" algn="ctr">
              <a:lnSpc>
                <a:spcPct val="99700"/>
              </a:lnSpc>
            </a:pPr>
            <a:r>
              <a:rPr sz="1300" dirty="0">
                <a:latin typeface="Arial"/>
                <a:cs typeface="Arial"/>
              </a:rPr>
              <a:t>T</a:t>
            </a:r>
            <a:r>
              <a:rPr sz="1300" spc="-15" dirty="0">
                <a:latin typeface="Arial"/>
                <a:cs typeface="Arial"/>
              </a:rPr>
              <a:t>h</a:t>
            </a:r>
            <a:r>
              <a:rPr sz="1300" spc="-5" dirty="0">
                <a:latin typeface="Arial"/>
                <a:cs typeface="Arial"/>
              </a:rPr>
              <a:t>is</a:t>
            </a:r>
            <a:r>
              <a:rPr sz="1300" spc="-15"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b</a:t>
            </a:r>
            <a:r>
              <a:rPr sz="1300" spc="-10" dirty="0">
                <a:latin typeface="Arial"/>
                <a:cs typeface="Arial"/>
              </a:rPr>
              <a:t>e</a:t>
            </a:r>
            <a:r>
              <a:rPr sz="1300" spc="-1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goa</a:t>
            </a:r>
            <a:r>
              <a:rPr sz="1300" spc="-5" dirty="0">
                <a:latin typeface="Arial"/>
                <a:cs typeface="Arial"/>
              </a:rPr>
              <a:t>l</a:t>
            </a:r>
            <a:r>
              <a:rPr sz="1300" spc="-15" dirty="0">
                <a:latin typeface="Arial"/>
                <a:cs typeface="Arial"/>
              </a:rPr>
              <a:t> o</a:t>
            </a:r>
            <a:r>
              <a:rPr sz="1300" spc="-10" dirty="0">
                <a:latin typeface="Arial"/>
                <a:cs typeface="Arial"/>
              </a:rPr>
              <a:t>n</a:t>
            </a:r>
            <a:r>
              <a:rPr sz="1300" spc="-5" dirty="0">
                <a:latin typeface="Arial"/>
                <a:cs typeface="Arial"/>
              </a:rPr>
              <a:t> i</a:t>
            </a:r>
            <a:r>
              <a:rPr sz="1300" spc="-10" dirty="0">
                <a:latin typeface="Arial"/>
                <a:cs typeface="Arial"/>
              </a:rPr>
              <a:t>ts</a:t>
            </a:r>
            <a:r>
              <a:rPr sz="1300" spc="-5" dirty="0">
                <a:latin typeface="Arial"/>
                <a:cs typeface="Arial"/>
              </a:rPr>
              <a:t> </a:t>
            </a:r>
            <a:r>
              <a:rPr sz="1300" spc="-15" dirty="0">
                <a:latin typeface="Arial"/>
                <a:cs typeface="Arial"/>
              </a:rPr>
              <a:t>o</a:t>
            </a:r>
            <a:r>
              <a:rPr sz="1300" spc="-25" dirty="0">
                <a:latin typeface="Arial"/>
                <a:cs typeface="Arial"/>
              </a:rPr>
              <a:t>w</a:t>
            </a:r>
            <a:r>
              <a:rPr sz="1300" spc="-10" dirty="0">
                <a:latin typeface="Arial"/>
                <a:cs typeface="Arial"/>
              </a:rPr>
              <a:t>n</a:t>
            </a:r>
            <a:r>
              <a:rPr sz="1300" spc="-5" dirty="0">
                <a:latin typeface="Arial"/>
                <a:cs typeface="Arial"/>
              </a:rPr>
              <a:t> </a:t>
            </a:r>
            <a:r>
              <a:rPr sz="1300" spc="-15" dirty="0">
                <a:latin typeface="Arial"/>
                <a:cs typeface="Arial"/>
              </a:rPr>
              <a:t>bu</a:t>
            </a:r>
            <a:r>
              <a:rPr sz="1300" spc="-5" dirty="0">
                <a:latin typeface="Arial"/>
                <a:cs typeface="Arial"/>
              </a:rPr>
              <a:t>t is </a:t>
            </a:r>
            <a:r>
              <a:rPr sz="1300" spc="-15" dirty="0">
                <a:latin typeface="Arial"/>
                <a:cs typeface="Arial"/>
              </a:rPr>
              <a:t>ofte</a:t>
            </a:r>
            <a:r>
              <a:rPr sz="1300" spc="-10" dirty="0">
                <a:latin typeface="Arial"/>
                <a:cs typeface="Arial"/>
              </a:rPr>
              <a:t>n</a:t>
            </a:r>
            <a:r>
              <a:rPr sz="1300" spc="-5" dirty="0">
                <a:latin typeface="Arial"/>
                <a:cs typeface="Arial"/>
              </a:rPr>
              <a:t> </a:t>
            </a:r>
            <a:r>
              <a:rPr sz="1300" spc="-15" dirty="0">
                <a:latin typeface="Arial"/>
                <a:cs typeface="Arial"/>
              </a:rPr>
              <a:t>u</a:t>
            </a:r>
            <a:r>
              <a:rPr sz="1300" spc="-10" dirty="0">
                <a:latin typeface="Arial"/>
                <a:cs typeface="Arial"/>
              </a:rPr>
              <a:t>s</a:t>
            </a:r>
            <a:r>
              <a:rPr sz="1300" spc="-15" dirty="0">
                <a:latin typeface="Arial"/>
                <a:cs typeface="Arial"/>
              </a:rPr>
              <a:t>e</a:t>
            </a:r>
            <a:r>
              <a:rPr sz="1300" spc="-10" dirty="0">
                <a:latin typeface="Arial"/>
                <a:cs typeface="Arial"/>
              </a:rPr>
              <a:t>d</a:t>
            </a:r>
            <a:r>
              <a:rPr sz="1300" spc="-5" dirty="0">
                <a:latin typeface="Arial"/>
                <a:cs typeface="Arial"/>
              </a:rPr>
              <a:t> </a:t>
            </a:r>
            <a:r>
              <a:rPr sz="1300" spc="-15" dirty="0">
                <a:latin typeface="Arial"/>
                <a:cs typeface="Arial"/>
              </a:rPr>
              <a:t>a</a:t>
            </a:r>
            <a:r>
              <a:rPr sz="1300" spc="-10" dirty="0">
                <a:latin typeface="Arial"/>
                <a:cs typeface="Arial"/>
              </a:rPr>
              <a:t>s</a:t>
            </a:r>
            <a:r>
              <a:rPr sz="1300" spc="-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e</a:t>
            </a:r>
            <a:r>
              <a:rPr sz="1300" spc="-5" dirty="0">
                <a:latin typeface="Arial"/>
                <a:cs typeface="Arial"/>
              </a:rPr>
              <a:t>-</a:t>
            </a:r>
            <a:r>
              <a:rPr sz="1300" spc="-15" dirty="0">
                <a:latin typeface="Arial"/>
                <a:cs typeface="Arial"/>
              </a:rPr>
              <a:t>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ssi</a:t>
            </a:r>
            <a:r>
              <a:rPr sz="1300" spc="-15" dirty="0">
                <a:latin typeface="Arial"/>
                <a:cs typeface="Arial"/>
              </a:rPr>
              <a:t>n</a:t>
            </a:r>
            <a:r>
              <a:rPr sz="1300" spc="-10" dirty="0">
                <a:latin typeface="Arial"/>
                <a:cs typeface="Arial"/>
              </a:rPr>
              <a:t>g</a:t>
            </a:r>
            <a:r>
              <a:rPr sz="1300" spc="-40" dirty="0">
                <a:latin typeface="Arial"/>
                <a:cs typeface="Arial"/>
              </a:rPr>
              <a:t> </a:t>
            </a:r>
            <a:r>
              <a:rPr sz="1300" spc="-10" dirty="0">
                <a:latin typeface="Arial"/>
                <a:cs typeface="Arial"/>
              </a:rPr>
              <a:t>s</a:t>
            </a:r>
            <a:r>
              <a:rPr sz="1300" spc="-15" dirty="0">
                <a:latin typeface="Arial"/>
                <a:cs typeface="Arial"/>
              </a:rPr>
              <a:t>te</a:t>
            </a:r>
            <a:r>
              <a:rPr sz="1300" spc="-10" dirty="0">
                <a:latin typeface="Arial"/>
                <a:cs typeface="Arial"/>
              </a:rPr>
              <a:t>p</a:t>
            </a:r>
            <a:r>
              <a:rPr sz="1300" spc="-5" dirty="0">
                <a:latin typeface="Arial"/>
                <a:cs typeface="Arial"/>
              </a:rPr>
              <a:t> </a:t>
            </a:r>
            <a:r>
              <a:rPr sz="1300" spc="-15" dirty="0">
                <a:latin typeface="Arial"/>
                <a:cs typeface="Arial"/>
              </a:rPr>
              <a:t>fo</a:t>
            </a:r>
            <a:r>
              <a:rPr sz="1300" spc="-5" dirty="0">
                <a:latin typeface="Arial"/>
                <a:cs typeface="Arial"/>
              </a:rPr>
              <a:t>r </a:t>
            </a:r>
            <a:r>
              <a:rPr sz="1300" spc="-15" dirty="0">
                <a:latin typeface="Arial"/>
                <a:cs typeface="Arial"/>
              </a:rPr>
              <a:t>othe</a:t>
            </a:r>
            <a:r>
              <a:rPr sz="1300" spc="-5" dirty="0">
                <a:latin typeface="Arial"/>
                <a:cs typeface="Arial"/>
              </a:rPr>
              <a:t>r </a:t>
            </a:r>
            <a:r>
              <a:rPr sz="1300" spc="-30" dirty="0">
                <a:latin typeface="Arial"/>
                <a:cs typeface="Arial"/>
              </a:rPr>
              <a:t>M</a:t>
            </a:r>
            <a:r>
              <a:rPr sz="1300" spc="-10" dirty="0">
                <a:latin typeface="Arial"/>
                <a:cs typeface="Arial"/>
              </a:rPr>
              <a:t>L</a:t>
            </a:r>
            <a:r>
              <a:rPr sz="1300" spc="-40" dirty="0">
                <a:latin typeface="Arial"/>
                <a:cs typeface="Arial"/>
              </a:rPr>
              <a:t> </a:t>
            </a:r>
            <a:r>
              <a:rPr sz="1300" spc="-15" dirty="0">
                <a:latin typeface="Arial"/>
                <a:cs typeface="Arial"/>
              </a:rPr>
              <a:t>ta</a:t>
            </a:r>
            <a:r>
              <a:rPr sz="1300" spc="-10" dirty="0">
                <a:latin typeface="Arial"/>
                <a:cs typeface="Arial"/>
              </a:rPr>
              <a:t>sks</a:t>
            </a:r>
            <a:endParaRPr sz="1300">
              <a:latin typeface="Arial"/>
              <a:cs typeface="Arial"/>
            </a:endParaRPr>
          </a:p>
        </p:txBody>
      </p:sp>
      <p:sp>
        <p:nvSpPr>
          <p:cNvPr id="55" name="object 41"/>
          <p:cNvSpPr/>
          <p:nvPr/>
        </p:nvSpPr>
        <p:spPr>
          <a:xfrm>
            <a:off x="8910457" y="3587832"/>
            <a:ext cx="1865630" cy="760730"/>
          </a:xfrm>
          <a:custGeom>
            <a:avLst/>
            <a:gdLst/>
            <a:ahLst/>
            <a:cxnLst/>
            <a:rect l="l" t="t" r="r" b="b"/>
            <a:pathLst>
              <a:path w="1865629" h="760729">
                <a:moveTo>
                  <a:pt x="1865375" y="754379"/>
                </a:moveTo>
                <a:lnTo>
                  <a:pt x="1865375" y="6095"/>
                </a:lnTo>
                <a:lnTo>
                  <a:pt x="1859279" y="0"/>
                </a:lnTo>
                <a:lnTo>
                  <a:pt x="6095" y="0"/>
                </a:lnTo>
                <a:lnTo>
                  <a:pt x="0" y="6095"/>
                </a:lnTo>
                <a:lnTo>
                  <a:pt x="0" y="754379"/>
                </a:lnTo>
                <a:lnTo>
                  <a:pt x="6095" y="760475"/>
                </a:lnTo>
                <a:lnTo>
                  <a:pt x="13715" y="760475"/>
                </a:lnTo>
                <a:lnTo>
                  <a:pt x="13715" y="27431"/>
                </a:lnTo>
                <a:lnTo>
                  <a:pt x="27431" y="13715"/>
                </a:lnTo>
                <a:lnTo>
                  <a:pt x="27431" y="27431"/>
                </a:lnTo>
                <a:lnTo>
                  <a:pt x="1837943" y="27431"/>
                </a:lnTo>
                <a:lnTo>
                  <a:pt x="1837943" y="13715"/>
                </a:lnTo>
                <a:lnTo>
                  <a:pt x="1851659" y="27431"/>
                </a:lnTo>
                <a:lnTo>
                  <a:pt x="1851659" y="760475"/>
                </a:lnTo>
                <a:lnTo>
                  <a:pt x="1859279" y="760475"/>
                </a:lnTo>
                <a:lnTo>
                  <a:pt x="1865375" y="754379"/>
                </a:lnTo>
                <a:close/>
              </a:path>
              <a:path w="1865629" h="760729">
                <a:moveTo>
                  <a:pt x="27431" y="27431"/>
                </a:moveTo>
                <a:lnTo>
                  <a:pt x="27431" y="13715"/>
                </a:lnTo>
                <a:lnTo>
                  <a:pt x="13715" y="27431"/>
                </a:lnTo>
                <a:lnTo>
                  <a:pt x="27431" y="27431"/>
                </a:lnTo>
                <a:close/>
              </a:path>
              <a:path w="1865629" h="760729">
                <a:moveTo>
                  <a:pt x="27431" y="733043"/>
                </a:moveTo>
                <a:lnTo>
                  <a:pt x="27431" y="27431"/>
                </a:lnTo>
                <a:lnTo>
                  <a:pt x="13715" y="27431"/>
                </a:lnTo>
                <a:lnTo>
                  <a:pt x="13715" y="733043"/>
                </a:lnTo>
                <a:lnTo>
                  <a:pt x="27431" y="733043"/>
                </a:lnTo>
                <a:close/>
              </a:path>
              <a:path w="1865629" h="760729">
                <a:moveTo>
                  <a:pt x="1851659" y="733043"/>
                </a:moveTo>
                <a:lnTo>
                  <a:pt x="13715" y="733043"/>
                </a:lnTo>
                <a:lnTo>
                  <a:pt x="27431" y="746759"/>
                </a:lnTo>
                <a:lnTo>
                  <a:pt x="27431" y="760475"/>
                </a:lnTo>
                <a:lnTo>
                  <a:pt x="1837943" y="760475"/>
                </a:lnTo>
                <a:lnTo>
                  <a:pt x="1837943" y="746759"/>
                </a:lnTo>
                <a:lnTo>
                  <a:pt x="1851659" y="733043"/>
                </a:lnTo>
                <a:close/>
              </a:path>
              <a:path w="1865629" h="760729">
                <a:moveTo>
                  <a:pt x="27431" y="760475"/>
                </a:moveTo>
                <a:lnTo>
                  <a:pt x="27431" y="746759"/>
                </a:lnTo>
                <a:lnTo>
                  <a:pt x="13715" y="733043"/>
                </a:lnTo>
                <a:lnTo>
                  <a:pt x="13715" y="760475"/>
                </a:lnTo>
                <a:lnTo>
                  <a:pt x="27431" y="760475"/>
                </a:lnTo>
                <a:close/>
              </a:path>
              <a:path w="1865629" h="760729">
                <a:moveTo>
                  <a:pt x="1851659" y="27431"/>
                </a:moveTo>
                <a:lnTo>
                  <a:pt x="1837943" y="13715"/>
                </a:lnTo>
                <a:lnTo>
                  <a:pt x="1837943" y="27431"/>
                </a:lnTo>
                <a:lnTo>
                  <a:pt x="1851659" y="27431"/>
                </a:lnTo>
                <a:close/>
              </a:path>
              <a:path w="1865629" h="760729">
                <a:moveTo>
                  <a:pt x="1851659" y="733043"/>
                </a:moveTo>
                <a:lnTo>
                  <a:pt x="1851659" y="27431"/>
                </a:lnTo>
                <a:lnTo>
                  <a:pt x="1837943" y="27431"/>
                </a:lnTo>
                <a:lnTo>
                  <a:pt x="1837943" y="733043"/>
                </a:lnTo>
                <a:lnTo>
                  <a:pt x="1851659" y="733043"/>
                </a:lnTo>
                <a:close/>
              </a:path>
              <a:path w="1865629" h="760729">
                <a:moveTo>
                  <a:pt x="1851659" y="760475"/>
                </a:moveTo>
                <a:lnTo>
                  <a:pt x="1851659" y="733043"/>
                </a:lnTo>
                <a:lnTo>
                  <a:pt x="1837943" y="746759"/>
                </a:lnTo>
                <a:lnTo>
                  <a:pt x="1837943" y="760475"/>
                </a:lnTo>
                <a:lnTo>
                  <a:pt x="1851659" y="760475"/>
                </a:lnTo>
                <a:close/>
              </a:path>
            </a:pathLst>
          </a:custGeom>
          <a:solidFill>
            <a:srgbClr val="FFFFFF"/>
          </a:solidFill>
        </p:spPr>
        <p:txBody>
          <a:bodyPr wrap="square" lIns="0" tIns="0" rIns="0" bIns="0" rtlCol="0"/>
          <a:lstStyle/>
          <a:p>
            <a:endParaRPr/>
          </a:p>
        </p:txBody>
      </p:sp>
      <p:sp>
        <p:nvSpPr>
          <p:cNvPr id="56" name="object 42"/>
          <p:cNvSpPr txBox="1"/>
          <p:nvPr/>
        </p:nvSpPr>
        <p:spPr>
          <a:xfrm>
            <a:off x="8924173" y="3601547"/>
            <a:ext cx="1838325" cy="733425"/>
          </a:xfrm>
          <a:prstGeom prst="rect">
            <a:avLst/>
          </a:prstGeom>
          <a:solidFill>
            <a:srgbClr val="CCDDEC"/>
          </a:solidFill>
        </p:spPr>
        <p:txBody>
          <a:bodyPr vert="horz" wrap="square" lIns="0" tIns="0" rIns="0" bIns="0" rtlCol="0">
            <a:spAutoFit/>
          </a:bodyPr>
          <a:lstStyle/>
          <a:p>
            <a:pPr algn="ctr">
              <a:lnSpc>
                <a:spcPct val="100000"/>
              </a:lnSpc>
            </a:pPr>
            <a:r>
              <a:rPr sz="1500" b="1" dirty="0">
                <a:solidFill>
                  <a:srgbClr val="5F5F5F"/>
                </a:solidFill>
                <a:latin typeface="Arial"/>
                <a:cs typeface="Arial"/>
              </a:rPr>
              <a:t>…</a:t>
            </a:r>
            <a:endParaRPr sz="1500">
              <a:latin typeface="Arial"/>
              <a:cs typeface="Arial"/>
            </a:endParaRPr>
          </a:p>
        </p:txBody>
      </p:sp>
      <p:sp>
        <p:nvSpPr>
          <p:cNvPr id="57" name="object 43"/>
          <p:cNvSpPr/>
          <p:nvPr/>
        </p:nvSpPr>
        <p:spPr>
          <a:xfrm>
            <a:off x="8662045" y="3209879"/>
            <a:ext cx="262255" cy="763905"/>
          </a:xfrm>
          <a:custGeom>
            <a:avLst/>
            <a:gdLst/>
            <a:ahLst/>
            <a:cxnLst/>
            <a:rect l="l" t="t" r="r" b="b"/>
            <a:pathLst>
              <a:path w="262254" h="763904">
                <a:moveTo>
                  <a:pt x="9143" y="752855"/>
                </a:moveTo>
                <a:lnTo>
                  <a:pt x="9143" y="0"/>
                </a:lnTo>
                <a:lnTo>
                  <a:pt x="0" y="0"/>
                </a:lnTo>
                <a:lnTo>
                  <a:pt x="0" y="760475"/>
                </a:lnTo>
                <a:lnTo>
                  <a:pt x="1523" y="763523"/>
                </a:lnTo>
                <a:lnTo>
                  <a:pt x="4571" y="763523"/>
                </a:lnTo>
                <a:lnTo>
                  <a:pt x="4571" y="752855"/>
                </a:lnTo>
                <a:lnTo>
                  <a:pt x="9143" y="752855"/>
                </a:lnTo>
                <a:close/>
              </a:path>
              <a:path w="262254" h="763904">
                <a:moveTo>
                  <a:pt x="262127" y="763523"/>
                </a:moveTo>
                <a:lnTo>
                  <a:pt x="262127" y="752855"/>
                </a:lnTo>
                <a:lnTo>
                  <a:pt x="4571" y="752855"/>
                </a:lnTo>
                <a:lnTo>
                  <a:pt x="9143" y="757427"/>
                </a:lnTo>
                <a:lnTo>
                  <a:pt x="9143" y="763523"/>
                </a:lnTo>
                <a:lnTo>
                  <a:pt x="262127" y="763523"/>
                </a:lnTo>
                <a:close/>
              </a:path>
              <a:path w="262254"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
        <p:nvSpPr>
          <p:cNvPr id="58" name="object 23"/>
          <p:cNvSpPr txBox="1"/>
          <p:nvPr/>
        </p:nvSpPr>
        <p:spPr>
          <a:xfrm>
            <a:off x="10495116" y="1118596"/>
            <a:ext cx="1338580" cy="279400"/>
          </a:xfrm>
          <a:prstGeom prst="rect">
            <a:avLst/>
          </a:prstGeom>
          <a:solidFill>
            <a:srgbClr val="7F7F7F"/>
          </a:solidFill>
        </p:spPr>
        <p:txBody>
          <a:bodyPr vert="horz" wrap="square" lIns="0" tIns="0" rIns="0" bIns="0" rtlCol="0">
            <a:spAutoFit/>
          </a:bodyPr>
          <a:lstStyle/>
          <a:p>
            <a:pPr marL="85090">
              <a:lnSpc>
                <a:spcPct val="100000"/>
              </a:lnSpc>
            </a:pPr>
            <a:r>
              <a:rPr sz="1300" b="1" spc="-10" dirty="0">
                <a:solidFill>
                  <a:srgbClr val="FFFFFF"/>
                </a:solidFill>
                <a:latin typeface="Arial"/>
                <a:cs typeface="Arial"/>
              </a:rPr>
              <a:t>Not</a:t>
            </a:r>
            <a:r>
              <a:rPr sz="1300" b="1" spc="-5" dirty="0">
                <a:solidFill>
                  <a:srgbClr val="FFFFFF"/>
                </a:solidFill>
                <a:latin typeface="Arial"/>
                <a:cs typeface="Arial"/>
              </a:rPr>
              <a:t> </a:t>
            </a:r>
            <a:r>
              <a:rPr sz="1300" b="1" spc="-15" dirty="0">
                <a:solidFill>
                  <a:srgbClr val="FFFFFF"/>
                </a:solidFill>
                <a:latin typeface="Arial"/>
                <a:cs typeface="Arial"/>
              </a:rPr>
              <a:t>ex</a:t>
            </a:r>
            <a:r>
              <a:rPr sz="1300" b="1" spc="-10" dirty="0">
                <a:solidFill>
                  <a:srgbClr val="FFFFFF"/>
                </a:solidFill>
                <a:latin typeface="Arial"/>
                <a:cs typeface="Arial"/>
              </a:rPr>
              <a:t>h</a:t>
            </a:r>
            <a:r>
              <a:rPr sz="1300" b="1" spc="-15" dirty="0">
                <a:solidFill>
                  <a:srgbClr val="FFFFFF"/>
                </a:solidFill>
                <a:latin typeface="Arial"/>
                <a:cs typeface="Arial"/>
              </a:rPr>
              <a:t>a</a:t>
            </a:r>
            <a:r>
              <a:rPr sz="1300" b="1" spc="-10" dirty="0">
                <a:solidFill>
                  <a:srgbClr val="FFFFFF"/>
                </a:solidFill>
                <a:latin typeface="Arial"/>
                <a:cs typeface="Arial"/>
              </a:rPr>
              <a:t>u</a:t>
            </a:r>
            <a:r>
              <a:rPr sz="1300" b="1" spc="-15" dirty="0">
                <a:solidFill>
                  <a:srgbClr val="FFFFFF"/>
                </a:solidFill>
                <a:latin typeface="Arial"/>
                <a:cs typeface="Arial"/>
              </a:rPr>
              <a:t>s</a:t>
            </a:r>
            <a:r>
              <a:rPr sz="1300" b="1" spc="-5" dirty="0">
                <a:solidFill>
                  <a:srgbClr val="FFFFFF"/>
                </a:solidFill>
                <a:latin typeface="Arial"/>
                <a:cs typeface="Arial"/>
              </a:rPr>
              <a:t>t</a:t>
            </a:r>
            <a:r>
              <a:rPr sz="1300" b="1" spc="-10" dirty="0">
                <a:solidFill>
                  <a:srgbClr val="FFFFFF"/>
                </a:solidFill>
                <a:latin typeface="Arial"/>
                <a:cs typeface="Arial"/>
              </a:rPr>
              <a:t>i</a:t>
            </a:r>
            <a:r>
              <a:rPr sz="1300" b="1" spc="-35" dirty="0">
                <a:solidFill>
                  <a:srgbClr val="FFFFFF"/>
                </a:solidFill>
                <a:latin typeface="Arial"/>
                <a:cs typeface="Arial"/>
              </a:rPr>
              <a:t>v</a:t>
            </a:r>
            <a:r>
              <a:rPr sz="1300" b="1" spc="-10" dirty="0">
                <a:solidFill>
                  <a:srgbClr val="FFFFFF"/>
                </a:solidFill>
                <a:latin typeface="Arial"/>
                <a:cs typeface="Arial"/>
              </a:rPr>
              <a:t>e</a:t>
            </a:r>
            <a:endParaRPr sz="1300">
              <a:latin typeface="Arial"/>
              <a:cs typeface="Arial"/>
            </a:endParaRPr>
          </a:p>
        </p:txBody>
      </p:sp>
    </p:spTree>
    <p:extLst>
      <p:ext uri="{BB962C8B-B14F-4D97-AF65-F5344CB8AC3E}">
        <p14:creationId xmlns:p14="http://schemas.microsoft.com/office/powerpoint/2010/main" val="409387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Quiz: Wh</a:t>
            </a:r>
            <a:r>
              <a:rPr lang="en-US" spc="-5" dirty="0">
                <a:latin typeface="Georgia" panose="02040502050405020303" pitchFamily="18" charset="0"/>
              </a:rPr>
              <a:t>ic</a:t>
            </a:r>
            <a:r>
              <a:rPr lang="en-US" dirty="0">
                <a:latin typeface="Georgia" panose="02040502050405020303" pitchFamily="18" charset="0"/>
              </a:rPr>
              <a:t>h of</a:t>
            </a:r>
            <a:r>
              <a:rPr lang="en-US" spc="-10" dirty="0">
                <a:latin typeface="Georgia" panose="02040502050405020303" pitchFamily="18" charset="0"/>
              </a:rPr>
              <a:t> </a:t>
            </a:r>
            <a:r>
              <a:rPr lang="en-US" dirty="0">
                <a:latin typeface="Georgia" panose="02040502050405020303" pitchFamily="18" charset="0"/>
              </a:rPr>
              <a:t>the fo</a:t>
            </a:r>
            <a:r>
              <a:rPr lang="en-US" spc="-5" dirty="0">
                <a:latin typeface="Georgia" panose="02040502050405020303" pitchFamily="18" charset="0"/>
              </a:rPr>
              <a:t>ll</a:t>
            </a:r>
            <a:r>
              <a:rPr lang="en-US" spc="-25" dirty="0">
                <a:latin typeface="Georgia" panose="02040502050405020303" pitchFamily="18" charset="0"/>
              </a:rPr>
              <a:t>o</a:t>
            </a:r>
            <a:r>
              <a:rPr lang="en-US" spc="35" dirty="0">
                <a:latin typeface="Georgia" panose="02040502050405020303" pitchFamily="18" charset="0"/>
              </a:rPr>
              <a:t>w</a:t>
            </a:r>
            <a:r>
              <a:rPr lang="en-US" spc="-5" dirty="0">
                <a:latin typeface="Georgia" panose="02040502050405020303" pitchFamily="18" charset="0"/>
              </a:rPr>
              <a:t>i</a:t>
            </a:r>
            <a:r>
              <a:rPr lang="en-US" dirty="0">
                <a:latin typeface="Georgia" panose="02040502050405020303" pitchFamily="18" charset="0"/>
              </a:rPr>
              <a:t>ng</a:t>
            </a:r>
            <a:r>
              <a:rPr lang="en-US" spc="-35" dirty="0">
                <a:latin typeface="Georgia" panose="02040502050405020303" pitchFamily="18" charset="0"/>
              </a:rPr>
              <a:t> </a:t>
            </a:r>
            <a:r>
              <a:rPr lang="en-US" dirty="0">
                <a:latin typeface="Georgia" panose="02040502050405020303" pitchFamily="18" charset="0"/>
              </a:rPr>
              <a:t>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s</a:t>
            </a:r>
            <a:r>
              <a:rPr lang="en-US" spc="-15" dirty="0">
                <a:latin typeface="Georgia" panose="02040502050405020303" pitchFamily="18" charset="0"/>
              </a:rPr>
              <a:t> </a:t>
            </a:r>
            <a:r>
              <a:rPr lang="en-US" spc="-5" dirty="0">
                <a:latin typeface="Georgia" panose="02040502050405020303" pitchFamily="18" charset="0"/>
              </a:rPr>
              <a:t>i</a:t>
            </a:r>
            <a:r>
              <a:rPr lang="en-US" dirty="0">
                <a:latin typeface="Georgia" panose="02040502050405020303" pitchFamily="18" charset="0"/>
              </a:rPr>
              <a:t>s</a:t>
            </a:r>
            <a:r>
              <a:rPr lang="en-US" spc="-1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h</a:t>
            </a:r>
            <a:r>
              <a:rPr lang="en-US" spc="-5" dirty="0">
                <a:latin typeface="Georgia" panose="02040502050405020303" pitchFamily="18" charset="0"/>
              </a:rPr>
              <a:t>ic</a:t>
            </a:r>
            <a:r>
              <a:rPr lang="en-US" dirty="0">
                <a:latin typeface="Georgia" panose="02040502050405020303" pitchFamily="18" charset="0"/>
              </a:rPr>
              <a:t>h</a:t>
            </a:r>
            <a:r>
              <a:rPr lang="en-US" spc="-35"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a:t>
            </a:r>
            <a:r>
              <a:rPr lang="en-US" spc="-15" dirty="0">
                <a:latin typeface="Georgia" panose="02040502050405020303" pitchFamily="18" charset="0"/>
              </a:rPr>
              <a:t> </a:t>
            </a:r>
            <a:r>
              <a:rPr lang="en-US" dirty="0">
                <a:latin typeface="Georgia" panose="02040502050405020303" pitchFamily="18" charset="0"/>
              </a:rPr>
              <a:t>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 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012706"/>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1" name="object 3"/>
          <p:cNvSpPr/>
          <p:nvPr/>
        </p:nvSpPr>
        <p:spPr>
          <a:xfrm>
            <a:off x="7282726" y="2067715"/>
            <a:ext cx="3703551" cy="2498853"/>
          </a:xfrm>
          <a:prstGeom prst="rect">
            <a:avLst/>
          </a:prstGeom>
          <a:blipFill>
            <a:blip r:embed="rId2"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2" name="object 4"/>
          <p:cNvSpPr/>
          <p:nvPr/>
        </p:nvSpPr>
        <p:spPr>
          <a:xfrm>
            <a:off x="7559092" y="2197255"/>
            <a:ext cx="3009265" cy="709930"/>
          </a:xfrm>
          <a:custGeom>
            <a:avLst/>
            <a:gdLst/>
            <a:ahLst/>
            <a:cxnLst/>
            <a:rect l="l" t="t" r="r" b="b"/>
            <a:pathLst>
              <a:path w="3009265" h="709929">
                <a:moveTo>
                  <a:pt x="1233" y="699515"/>
                </a:moveTo>
                <a:lnTo>
                  <a:pt x="1233" y="696975"/>
                </a:lnTo>
                <a:lnTo>
                  <a:pt x="0" y="709791"/>
                </a:lnTo>
                <a:lnTo>
                  <a:pt x="1233" y="699515"/>
                </a:lnTo>
                <a:close/>
              </a:path>
              <a:path w="3009265" h="709929">
                <a:moveTo>
                  <a:pt x="3008872" y="193702"/>
                </a:moveTo>
                <a:lnTo>
                  <a:pt x="3006560" y="179831"/>
                </a:lnTo>
                <a:lnTo>
                  <a:pt x="2998941" y="180920"/>
                </a:lnTo>
                <a:lnTo>
                  <a:pt x="2998941" y="191515"/>
                </a:lnTo>
                <a:lnTo>
                  <a:pt x="3008085" y="191515"/>
                </a:lnTo>
                <a:lnTo>
                  <a:pt x="3008872" y="193702"/>
                </a:lnTo>
                <a:close/>
              </a:path>
              <a:path w="3009265" h="709929">
                <a:moveTo>
                  <a:pt x="890693" y="166115"/>
                </a:moveTo>
                <a:lnTo>
                  <a:pt x="885152" y="163067"/>
                </a:lnTo>
                <a:lnTo>
                  <a:pt x="880580" y="172211"/>
                </a:lnTo>
                <a:lnTo>
                  <a:pt x="884648" y="174567"/>
                </a:lnTo>
                <a:lnTo>
                  <a:pt x="886677" y="166115"/>
                </a:lnTo>
                <a:lnTo>
                  <a:pt x="890693" y="166115"/>
                </a:lnTo>
                <a:close/>
              </a:path>
              <a:path w="3009265" h="709929">
                <a:moveTo>
                  <a:pt x="1625055" y="61341"/>
                </a:moveTo>
                <a:lnTo>
                  <a:pt x="1618196" y="57911"/>
                </a:lnTo>
                <a:lnTo>
                  <a:pt x="1615148" y="64515"/>
                </a:lnTo>
                <a:lnTo>
                  <a:pt x="1624293" y="64515"/>
                </a:lnTo>
                <a:lnTo>
                  <a:pt x="1625055" y="61341"/>
                </a:lnTo>
                <a:close/>
              </a:path>
              <a:path w="3009265" h="709929">
                <a:moveTo>
                  <a:pt x="1619721" y="64515"/>
                </a:moveTo>
                <a:lnTo>
                  <a:pt x="1618197" y="64515"/>
                </a:lnTo>
                <a:lnTo>
                  <a:pt x="1618197" y="77215"/>
                </a:lnTo>
                <a:lnTo>
                  <a:pt x="1619721" y="64515"/>
                </a:lnTo>
                <a:close/>
              </a:path>
              <a:path w="3009265" h="709929">
                <a:moveTo>
                  <a:pt x="2264372" y="6095"/>
                </a:moveTo>
                <a:lnTo>
                  <a:pt x="2256752" y="0"/>
                </a:lnTo>
                <a:lnTo>
                  <a:pt x="2253104" y="3928"/>
                </a:lnTo>
                <a:lnTo>
                  <a:pt x="2259600" y="11663"/>
                </a:lnTo>
                <a:lnTo>
                  <a:pt x="2264372" y="6095"/>
                </a:lnTo>
                <a:close/>
              </a:path>
            </a:pathLst>
          </a:custGeom>
          <a:solidFill>
            <a:srgbClr val="BFBFB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3" name="object 5"/>
          <p:cNvSpPr/>
          <p:nvPr/>
        </p:nvSpPr>
        <p:spPr>
          <a:xfrm>
            <a:off x="7214376" y="2067715"/>
            <a:ext cx="3768912" cy="2502407"/>
          </a:xfrm>
          <a:prstGeom prst="rect">
            <a:avLst/>
          </a:prstGeom>
          <a:blipFill>
            <a:blip r:embed="rId3"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4" name="object 6"/>
          <p:cNvSpPr txBox="1"/>
          <p:nvPr/>
        </p:nvSpPr>
        <p:spPr>
          <a:xfrm>
            <a:off x="7913390" y="2580648"/>
            <a:ext cx="2115185" cy="1369695"/>
          </a:xfrm>
          <a:prstGeom prst="rect">
            <a:avLst/>
          </a:prstGeom>
        </p:spPr>
        <p:txBody>
          <a:bodyPr vert="horz" wrap="square" lIns="0" tIns="0" rIns="0" bIns="0" rtlCol="0">
            <a:spAutoFit/>
          </a:bodyPr>
          <a:lstStyle/>
          <a:p>
            <a:pPr marL="65405" marR="58419" indent="-1905" algn="ctr">
              <a:lnSpc>
                <a:spcPct val="100699"/>
              </a:lnSpc>
            </a:pPr>
            <a:r>
              <a:rPr sz="1500" dirty="0">
                <a:solidFill>
                  <a:prstClr val="black"/>
                </a:solidFill>
                <a:latin typeface="Arial"/>
                <a:cs typeface="Arial"/>
              </a:rPr>
              <a:t>R</a:t>
            </a:r>
            <a:r>
              <a:rPr sz="1500" spc="-5" dirty="0">
                <a:solidFill>
                  <a:prstClr val="black"/>
                </a:solidFill>
                <a:latin typeface="Arial"/>
                <a:cs typeface="Arial"/>
              </a:rPr>
              <a:t>eg</a:t>
            </a:r>
            <a:r>
              <a:rPr sz="1500" dirty="0">
                <a:solidFill>
                  <a:prstClr val="black"/>
                </a:solidFill>
                <a:latin typeface="Arial"/>
                <a:cs typeface="Arial"/>
              </a:rPr>
              <a:t>r</a:t>
            </a:r>
            <a:r>
              <a:rPr sz="1500" spc="-5" dirty="0">
                <a:solidFill>
                  <a:prstClr val="black"/>
                </a:solidFill>
                <a:latin typeface="Arial"/>
                <a:cs typeface="Arial"/>
              </a:rPr>
              <a:t>e</a:t>
            </a:r>
            <a:r>
              <a:rPr sz="1500" dirty="0">
                <a:solidFill>
                  <a:prstClr val="black"/>
                </a:solidFill>
                <a:latin typeface="Arial"/>
                <a:cs typeface="Arial"/>
              </a:rPr>
              <a:t>ssi</a:t>
            </a:r>
            <a:r>
              <a:rPr sz="1500" spc="-5" dirty="0">
                <a:solidFill>
                  <a:prstClr val="black"/>
                </a:solidFill>
                <a:latin typeface="Arial"/>
                <a:cs typeface="Arial"/>
              </a:rPr>
              <a:t>o</a:t>
            </a:r>
            <a:r>
              <a:rPr sz="1500" dirty="0">
                <a:solidFill>
                  <a:prstClr val="black"/>
                </a:solidFill>
                <a:latin typeface="Arial"/>
                <a:cs typeface="Arial"/>
              </a:rPr>
              <a:t>n</a:t>
            </a:r>
            <a:r>
              <a:rPr sz="1500" spc="-10" dirty="0">
                <a:solidFill>
                  <a:prstClr val="black"/>
                </a:solidFill>
                <a:latin typeface="Arial"/>
                <a:cs typeface="Arial"/>
              </a:rPr>
              <a:t> </a:t>
            </a:r>
            <a:r>
              <a:rPr sz="1500" spc="-5" dirty="0">
                <a:solidFill>
                  <a:prstClr val="black"/>
                </a:solidFill>
                <a:latin typeface="Arial"/>
                <a:cs typeface="Arial"/>
              </a:rPr>
              <a:t>p</a:t>
            </a:r>
            <a:r>
              <a:rPr sz="1500" dirty="0">
                <a:solidFill>
                  <a:prstClr val="black"/>
                </a:solidFill>
                <a:latin typeface="Arial"/>
                <a:cs typeface="Arial"/>
              </a:rPr>
              <a:t>r</a:t>
            </a:r>
            <a:r>
              <a:rPr sz="1500" spc="-5" dirty="0">
                <a:solidFill>
                  <a:prstClr val="black"/>
                </a:solidFill>
                <a:latin typeface="Arial"/>
                <a:cs typeface="Arial"/>
              </a:rPr>
              <a:t>ob</a:t>
            </a:r>
            <a:r>
              <a:rPr sz="1500" dirty="0">
                <a:solidFill>
                  <a:prstClr val="black"/>
                </a:solidFill>
                <a:latin typeface="Arial"/>
                <a:cs typeface="Arial"/>
              </a:rPr>
              <a:t>l</a:t>
            </a:r>
            <a:r>
              <a:rPr sz="1500" spc="-5" dirty="0">
                <a:solidFill>
                  <a:prstClr val="black"/>
                </a:solidFill>
                <a:latin typeface="Arial"/>
                <a:cs typeface="Arial"/>
              </a:rPr>
              <a:t>e</a:t>
            </a:r>
            <a:r>
              <a:rPr sz="1500" dirty="0">
                <a:solidFill>
                  <a:prstClr val="black"/>
                </a:solidFill>
                <a:latin typeface="Arial"/>
                <a:cs typeface="Arial"/>
              </a:rPr>
              <a:t>m? Cl</a:t>
            </a:r>
            <a:r>
              <a:rPr sz="1500" spc="-5" dirty="0">
                <a:solidFill>
                  <a:prstClr val="black"/>
                </a:solidFill>
                <a:latin typeface="Arial"/>
                <a:cs typeface="Arial"/>
              </a:rPr>
              <a:t>a</a:t>
            </a:r>
            <a:r>
              <a:rPr sz="1500" dirty="0">
                <a:solidFill>
                  <a:prstClr val="black"/>
                </a:solidFill>
                <a:latin typeface="Arial"/>
                <a:cs typeface="Arial"/>
              </a:rPr>
              <a:t>ssi</a:t>
            </a:r>
            <a:r>
              <a:rPr sz="1500" spc="-5" dirty="0">
                <a:solidFill>
                  <a:prstClr val="black"/>
                </a:solidFill>
                <a:latin typeface="Arial"/>
                <a:cs typeface="Arial"/>
              </a:rPr>
              <a:t>f</a:t>
            </a:r>
            <a:r>
              <a:rPr sz="1500" dirty="0">
                <a:solidFill>
                  <a:prstClr val="black"/>
                </a:solidFill>
                <a:latin typeface="Arial"/>
                <a:cs typeface="Arial"/>
              </a:rPr>
              <a:t>ic</a:t>
            </a:r>
            <a:r>
              <a:rPr sz="1500" spc="-5" dirty="0">
                <a:solidFill>
                  <a:prstClr val="black"/>
                </a:solidFill>
                <a:latin typeface="Arial"/>
                <a:cs typeface="Arial"/>
              </a:rPr>
              <a:t>at</a:t>
            </a:r>
            <a:r>
              <a:rPr sz="1500" dirty="0">
                <a:solidFill>
                  <a:prstClr val="black"/>
                </a:solidFill>
                <a:latin typeface="Arial"/>
                <a:cs typeface="Arial"/>
              </a:rPr>
              <a:t>i</a:t>
            </a:r>
            <a:r>
              <a:rPr sz="1500" spc="-5" dirty="0">
                <a:solidFill>
                  <a:prstClr val="black"/>
                </a:solidFill>
                <a:latin typeface="Arial"/>
                <a:cs typeface="Arial"/>
              </a:rPr>
              <a:t>o</a:t>
            </a:r>
            <a:r>
              <a:rPr sz="1500" dirty="0">
                <a:solidFill>
                  <a:prstClr val="black"/>
                </a:solidFill>
                <a:latin typeface="Arial"/>
                <a:cs typeface="Arial"/>
              </a:rPr>
              <a:t>n</a:t>
            </a:r>
            <a:r>
              <a:rPr sz="1500" spc="-10" dirty="0">
                <a:solidFill>
                  <a:prstClr val="black"/>
                </a:solidFill>
                <a:latin typeface="Arial"/>
                <a:cs typeface="Arial"/>
              </a:rPr>
              <a:t> </a:t>
            </a:r>
            <a:r>
              <a:rPr sz="1500" spc="-5" dirty="0">
                <a:solidFill>
                  <a:prstClr val="black"/>
                </a:solidFill>
                <a:latin typeface="Arial"/>
                <a:cs typeface="Arial"/>
              </a:rPr>
              <a:t>p</a:t>
            </a:r>
            <a:r>
              <a:rPr sz="1500" dirty="0">
                <a:solidFill>
                  <a:prstClr val="black"/>
                </a:solidFill>
                <a:latin typeface="Arial"/>
                <a:cs typeface="Arial"/>
              </a:rPr>
              <a:t>r</a:t>
            </a:r>
            <a:r>
              <a:rPr sz="1500" spc="-5" dirty="0">
                <a:solidFill>
                  <a:prstClr val="black"/>
                </a:solidFill>
                <a:latin typeface="Arial"/>
                <a:cs typeface="Arial"/>
              </a:rPr>
              <a:t>ob</a:t>
            </a:r>
            <a:r>
              <a:rPr sz="1500" dirty="0">
                <a:solidFill>
                  <a:prstClr val="black"/>
                </a:solidFill>
                <a:latin typeface="Arial"/>
                <a:cs typeface="Arial"/>
              </a:rPr>
              <a:t>l</a:t>
            </a:r>
            <a:r>
              <a:rPr sz="1500" spc="-5" dirty="0">
                <a:solidFill>
                  <a:prstClr val="black"/>
                </a:solidFill>
                <a:latin typeface="Arial"/>
                <a:cs typeface="Arial"/>
              </a:rPr>
              <a:t>e</a:t>
            </a:r>
            <a:r>
              <a:rPr sz="1500" dirty="0">
                <a:solidFill>
                  <a:prstClr val="black"/>
                </a:solidFill>
                <a:latin typeface="Arial"/>
                <a:cs typeface="Arial"/>
              </a:rPr>
              <a:t>m?</a:t>
            </a:r>
            <a:endParaRPr sz="1500">
              <a:solidFill>
                <a:prstClr val="black"/>
              </a:solidFill>
              <a:latin typeface="Arial"/>
              <a:cs typeface="Arial"/>
            </a:endParaRPr>
          </a:p>
          <a:p>
            <a:pPr>
              <a:spcBef>
                <a:spcPts val="41"/>
              </a:spcBef>
            </a:pPr>
            <a:endParaRPr sz="1550">
              <a:solidFill>
                <a:prstClr val="black"/>
              </a:solidFill>
              <a:latin typeface="Times New Roman"/>
              <a:cs typeface="Times New Roman"/>
            </a:endParaRPr>
          </a:p>
          <a:p>
            <a:pPr algn="ctr"/>
            <a:r>
              <a:rPr sz="1500" dirty="0">
                <a:solidFill>
                  <a:prstClr val="black"/>
                </a:solidFill>
                <a:latin typeface="Arial"/>
                <a:cs typeface="Arial"/>
              </a:rPr>
              <a:t>Cl</a:t>
            </a:r>
            <a:r>
              <a:rPr sz="1500" spc="-5" dirty="0">
                <a:solidFill>
                  <a:prstClr val="black"/>
                </a:solidFill>
                <a:latin typeface="Arial"/>
                <a:cs typeface="Arial"/>
              </a:rPr>
              <a:t>u</a:t>
            </a:r>
            <a:r>
              <a:rPr sz="1500" dirty="0">
                <a:solidFill>
                  <a:prstClr val="black"/>
                </a:solidFill>
                <a:latin typeface="Arial"/>
                <a:cs typeface="Arial"/>
              </a:rPr>
              <a:t>s</a:t>
            </a:r>
            <a:r>
              <a:rPr sz="1500" spc="-5" dirty="0">
                <a:solidFill>
                  <a:prstClr val="black"/>
                </a:solidFill>
                <a:latin typeface="Arial"/>
                <a:cs typeface="Arial"/>
              </a:rPr>
              <a:t>te</a:t>
            </a:r>
            <a:r>
              <a:rPr sz="1500" dirty="0">
                <a:solidFill>
                  <a:prstClr val="black"/>
                </a:solidFill>
                <a:latin typeface="Arial"/>
                <a:cs typeface="Arial"/>
              </a:rPr>
              <a:t>ri</a:t>
            </a:r>
            <a:r>
              <a:rPr sz="1500" spc="-5" dirty="0">
                <a:solidFill>
                  <a:prstClr val="black"/>
                </a:solidFill>
                <a:latin typeface="Arial"/>
                <a:cs typeface="Arial"/>
              </a:rPr>
              <a:t>n</a:t>
            </a:r>
            <a:r>
              <a:rPr sz="1500" dirty="0">
                <a:solidFill>
                  <a:prstClr val="black"/>
                </a:solidFill>
                <a:latin typeface="Arial"/>
                <a:cs typeface="Arial"/>
              </a:rPr>
              <a:t>g</a:t>
            </a:r>
            <a:r>
              <a:rPr sz="1500" spc="-10" dirty="0">
                <a:solidFill>
                  <a:prstClr val="black"/>
                </a:solidFill>
                <a:latin typeface="Arial"/>
                <a:cs typeface="Arial"/>
              </a:rPr>
              <a:t> </a:t>
            </a:r>
            <a:r>
              <a:rPr sz="1500" spc="-5" dirty="0">
                <a:solidFill>
                  <a:prstClr val="black"/>
                </a:solidFill>
                <a:latin typeface="Arial"/>
                <a:cs typeface="Arial"/>
              </a:rPr>
              <a:t>p</a:t>
            </a:r>
            <a:r>
              <a:rPr sz="1500" dirty="0">
                <a:solidFill>
                  <a:prstClr val="black"/>
                </a:solidFill>
                <a:latin typeface="Arial"/>
                <a:cs typeface="Arial"/>
              </a:rPr>
              <a:t>r</a:t>
            </a:r>
            <a:r>
              <a:rPr sz="1500" spc="-5" dirty="0">
                <a:solidFill>
                  <a:prstClr val="black"/>
                </a:solidFill>
                <a:latin typeface="Arial"/>
                <a:cs typeface="Arial"/>
              </a:rPr>
              <a:t>ob</a:t>
            </a:r>
            <a:r>
              <a:rPr sz="1500" dirty="0">
                <a:solidFill>
                  <a:prstClr val="black"/>
                </a:solidFill>
                <a:latin typeface="Arial"/>
                <a:cs typeface="Arial"/>
              </a:rPr>
              <a:t>l</a:t>
            </a:r>
            <a:r>
              <a:rPr sz="1500" spc="-5" dirty="0">
                <a:solidFill>
                  <a:prstClr val="black"/>
                </a:solidFill>
                <a:latin typeface="Arial"/>
                <a:cs typeface="Arial"/>
              </a:rPr>
              <a:t>e</a:t>
            </a:r>
            <a:r>
              <a:rPr sz="1500" dirty="0">
                <a:solidFill>
                  <a:prstClr val="black"/>
                </a:solidFill>
                <a:latin typeface="Arial"/>
                <a:cs typeface="Arial"/>
              </a:rPr>
              <a:t>m?</a:t>
            </a:r>
            <a:endParaRPr sz="1500">
              <a:solidFill>
                <a:prstClr val="black"/>
              </a:solidFill>
              <a:latin typeface="Arial"/>
              <a:cs typeface="Arial"/>
            </a:endParaRPr>
          </a:p>
          <a:p>
            <a:pPr marL="12700" marR="5080" algn="ctr">
              <a:lnSpc>
                <a:spcPts val="1820"/>
              </a:lnSpc>
              <a:spcBef>
                <a:spcPts val="55"/>
              </a:spcBef>
            </a:pPr>
            <a:r>
              <a:rPr sz="1500" dirty="0">
                <a:solidFill>
                  <a:prstClr val="black"/>
                </a:solidFill>
                <a:latin typeface="Arial"/>
                <a:cs typeface="Arial"/>
              </a:rPr>
              <a:t>Dim</a:t>
            </a:r>
            <a:r>
              <a:rPr sz="1500" spc="-5" dirty="0">
                <a:solidFill>
                  <a:prstClr val="black"/>
                </a:solidFill>
                <a:latin typeface="Arial"/>
                <a:cs typeface="Arial"/>
              </a:rPr>
              <a:t>en</a:t>
            </a:r>
            <a:r>
              <a:rPr sz="1500" dirty="0">
                <a:solidFill>
                  <a:prstClr val="black"/>
                </a:solidFill>
                <a:latin typeface="Arial"/>
                <a:cs typeface="Arial"/>
              </a:rPr>
              <a:t>si</a:t>
            </a:r>
            <a:r>
              <a:rPr sz="1500" spc="-5" dirty="0">
                <a:solidFill>
                  <a:prstClr val="black"/>
                </a:solidFill>
                <a:latin typeface="Arial"/>
                <a:cs typeface="Arial"/>
              </a:rPr>
              <a:t>ona</a:t>
            </a:r>
            <a:r>
              <a:rPr sz="1500" dirty="0">
                <a:solidFill>
                  <a:prstClr val="black"/>
                </a:solidFill>
                <a:latin typeface="Arial"/>
                <a:cs typeface="Arial"/>
              </a:rPr>
              <a:t>li</a:t>
            </a:r>
            <a:r>
              <a:rPr sz="1500" spc="-5" dirty="0">
                <a:solidFill>
                  <a:prstClr val="black"/>
                </a:solidFill>
                <a:latin typeface="Arial"/>
                <a:cs typeface="Arial"/>
              </a:rPr>
              <a:t>t</a:t>
            </a:r>
            <a:r>
              <a:rPr sz="1500" dirty="0">
                <a:solidFill>
                  <a:prstClr val="black"/>
                </a:solidFill>
                <a:latin typeface="Arial"/>
                <a:cs typeface="Arial"/>
              </a:rPr>
              <a:t>y</a:t>
            </a:r>
            <a:r>
              <a:rPr sz="1500" spc="-10" dirty="0">
                <a:solidFill>
                  <a:prstClr val="black"/>
                </a:solidFill>
                <a:latin typeface="Arial"/>
                <a:cs typeface="Arial"/>
              </a:rPr>
              <a:t> </a:t>
            </a:r>
            <a:r>
              <a:rPr sz="1500" dirty="0">
                <a:solidFill>
                  <a:prstClr val="black"/>
                </a:solidFill>
                <a:latin typeface="Arial"/>
                <a:cs typeface="Arial"/>
              </a:rPr>
              <a:t>r</a:t>
            </a:r>
            <a:r>
              <a:rPr sz="1500" spc="-5" dirty="0">
                <a:solidFill>
                  <a:prstClr val="black"/>
                </a:solidFill>
                <a:latin typeface="Arial"/>
                <a:cs typeface="Arial"/>
              </a:rPr>
              <a:t>edu</a:t>
            </a:r>
            <a:r>
              <a:rPr sz="1500" dirty="0">
                <a:solidFill>
                  <a:prstClr val="black"/>
                </a:solidFill>
                <a:latin typeface="Arial"/>
                <a:cs typeface="Arial"/>
              </a:rPr>
              <a:t>c</a:t>
            </a:r>
            <a:r>
              <a:rPr sz="1500" spc="-5" dirty="0">
                <a:solidFill>
                  <a:prstClr val="black"/>
                </a:solidFill>
                <a:latin typeface="Arial"/>
                <a:cs typeface="Arial"/>
              </a:rPr>
              <a:t>t</a:t>
            </a:r>
            <a:r>
              <a:rPr sz="1500" dirty="0">
                <a:solidFill>
                  <a:prstClr val="black"/>
                </a:solidFill>
                <a:latin typeface="Arial"/>
                <a:cs typeface="Arial"/>
              </a:rPr>
              <a:t>i</a:t>
            </a:r>
            <a:r>
              <a:rPr sz="1500" spc="-5" dirty="0">
                <a:solidFill>
                  <a:prstClr val="black"/>
                </a:solidFill>
                <a:latin typeface="Arial"/>
                <a:cs typeface="Arial"/>
              </a:rPr>
              <a:t>o</a:t>
            </a:r>
            <a:r>
              <a:rPr sz="1500" dirty="0">
                <a:solidFill>
                  <a:prstClr val="black"/>
                </a:solidFill>
                <a:latin typeface="Arial"/>
                <a:cs typeface="Arial"/>
              </a:rPr>
              <a:t>n </a:t>
            </a:r>
            <a:r>
              <a:rPr sz="1500" spc="-5" dirty="0">
                <a:solidFill>
                  <a:prstClr val="black"/>
                </a:solidFill>
                <a:latin typeface="Arial"/>
                <a:cs typeface="Arial"/>
              </a:rPr>
              <a:t>p</a:t>
            </a:r>
            <a:r>
              <a:rPr sz="1500" dirty="0">
                <a:solidFill>
                  <a:prstClr val="black"/>
                </a:solidFill>
                <a:latin typeface="Arial"/>
                <a:cs typeface="Arial"/>
              </a:rPr>
              <a:t>r</a:t>
            </a:r>
            <a:r>
              <a:rPr sz="1500" spc="-5" dirty="0">
                <a:solidFill>
                  <a:prstClr val="black"/>
                </a:solidFill>
                <a:latin typeface="Arial"/>
                <a:cs typeface="Arial"/>
              </a:rPr>
              <a:t>ob</a:t>
            </a:r>
            <a:r>
              <a:rPr sz="1500" dirty="0">
                <a:solidFill>
                  <a:prstClr val="black"/>
                </a:solidFill>
                <a:latin typeface="Arial"/>
                <a:cs typeface="Arial"/>
              </a:rPr>
              <a:t>l</a:t>
            </a:r>
            <a:r>
              <a:rPr sz="1500" spc="-5" dirty="0">
                <a:solidFill>
                  <a:prstClr val="black"/>
                </a:solidFill>
                <a:latin typeface="Arial"/>
                <a:cs typeface="Arial"/>
              </a:rPr>
              <a:t>e</a:t>
            </a:r>
            <a:r>
              <a:rPr sz="1500" dirty="0">
                <a:solidFill>
                  <a:prstClr val="black"/>
                </a:solidFill>
                <a:latin typeface="Arial"/>
                <a:cs typeface="Arial"/>
              </a:rPr>
              <a:t>m?</a:t>
            </a:r>
            <a:endParaRPr sz="1500">
              <a:solidFill>
                <a:prstClr val="black"/>
              </a:solidFill>
              <a:latin typeface="Arial"/>
              <a:cs typeface="Arial"/>
            </a:endParaRPr>
          </a:p>
        </p:txBody>
      </p:sp>
      <p:sp>
        <p:nvSpPr>
          <p:cNvPr id="75" name="object 7"/>
          <p:cNvSpPr/>
          <p:nvPr/>
        </p:nvSpPr>
        <p:spPr>
          <a:xfrm>
            <a:off x="793766" y="1380392"/>
            <a:ext cx="568451" cy="493775"/>
          </a:xfrm>
          <a:prstGeom prst="rect">
            <a:avLst/>
          </a:prstGeom>
          <a:blipFill>
            <a:blip r:embed="rId4"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6" name="object 8"/>
          <p:cNvSpPr/>
          <p:nvPr/>
        </p:nvSpPr>
        <p:spPr>
          <a:xfrm>
            <a:off x="793766" y="2145439"/>
            <a:ext cx="568451" cy="493775"/>
          </a:xfrm>
          <a:prstGeom prst="rect">
            <a:avLst/>
          </a:prstGeom>
          <a:blipFill>
            <a:blip r:embed="rId5"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7" name="object 9"/>
          <p:cNvSpPr/>
          <p:nvPr/>
        </p:nvSpPr>
        <p:spPr>
          <a:xfrm>
            <a:off x="793766" y="2910488"/>
            <a:ext cx="568451" cy="493775"/>
          </a:xfrm>
          <a:prstGeom prst="rect">
            <a:avLst/>
          </a:prstGeom>
          <a:blipFill>
            <a:blip r:embed="rId6"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8" name="object 10"/>
          <p:cNvSpPr/>
          <p:nvPr/>
        </p:nvSpPr>
        <p:spPr>
          <a:xfrm>
            <a:off x="793766" y="3782215"/>
            <a:ext cx="568451" cy="493775"/>
          </a:xfrm>
          <a:prstGeom prst="rect">
            <a:avLst/>
          </a:prstGeom>
          <a:blipFill>
            <a:blip r:embed="rId7"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79" name="object 11"/>
          <p:cNvSpPr/>
          <p:nvPr/>
        </p:nvSpPr>
        <p:spPr>
          <a:xfrm>
            <a:off x="793766" y="4760624"/>
            <a:ext cx="568451" cy="493775"/>
          </a:xfrm>
          <a:prstGeom prst="rect">
            <a:avLst/>
          </a:prstGeom>
          <a:blipFill>
            <a:blip r:embed="rId8"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0" name="object 12"/>
          <p:cNvSpPr/>
          <p:nvPr/>
        </p:nvSpPr>
        <p:spPr>
          <a:xfrm>
            <a:off x="8649984" y="3158137"/>
            <a:ext cx="757555" cy="0"/>
          </a:xfrm>
          <a:custGeom>
            <a:avLst/>
            <a:gdLst/>
            <a:ahLst/>
            <a:cxnLst/>
            <a:rect l="l" t="t" r="r" b="b"/>
            <a:pathLst>
              <a:path w="757554">
                <a:moveTo>
                  <a:pt x="0" y="0"/>
                </a:moveTo>
                <a:lnTo>
                  <a:pt x="757427" y="0"/>
                </a:lnTo>
              </a:path>
            </a:pathLst>
          </a:custGeom>
          <a:ln w="11937">
            <a:solidFill>
              <a:srgbClr val="7F7F7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
        <p:nvSpPr>
          <p:cNvPr id="81" name="object 13"/>
          <p:cNvSpPr txBox="1">
            <a:spLocks/>
          </p:cNvSpPr>
          <p:nvPr/>
        </p:nvSpPr>
        <p:spPr>
          <a:xfrm>
            <a:off x="1500395" y="1387987"/>
            <a:ext cx="4547235" cy="5069849"/>
          </a:xfrm>
          <a:prstGeom prst="rect">
            <a:avLst/>
          </a:prstGeom>
        </p:spPr>
        <p:txBody>
          <a:bodyPr vert="horz" wrap="square" lIns="0" tIns="0" rIns="0" bIns="0" rtlCol="0">
            <a:spAutoFit/>
          </a:bodyPr>
          <a:lstStyle>
            <a:lvl1pPr marL="0">
              <a:defRPr sz="1700" b="1" i="0">
                <a:solidFill>
                  <a:srgbClr val="3F3F3F"/>
                </a:solidFill>
                <a:latin typeface="Arial"/>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marR="0" lvl="0" indent="0" algn="just" defTabSz="914400" eaLnBrk="1" fontAlgn="auto" latinLnBrk="0" hangingPunct="1">
              <a:lnSpc>
                <a:spcPct val="100000"/>
              </a:lnSpc>
              <a:spcBef>
                <a:spcPts val="0"/>
              </a:spcBef>
              <a:spcAft>
                <a:spcPts val="0"/>
              </a:spcAft>
              <a:buClrTx/>
              <a:buSzTx/>
              <a:buFontTx/>
              <a:buNone/>
              <a:tabLst/>
              <a:defRPr/>
            </a:pPr>
            <a:r>
              <a:rPr kumimoji="0" lang="en-US" sz="1700" b="1" i="0" u="none" strike="noStrike" kern="0" cap="none" spc="10" normalizeH="0" baseline="0" noProof="0" dirty="0">
                <a:ln>
                  <a:noFill/>
                </a:ln>
                <a:solidFill>
                  <a:srgbClr val="3F3F3F"/>
                </a:solidFill>
                <a:effectLst/>
                <a:uLnTx/>
                <a:uFillTx/>
                <a:latin typeface="Arial"/>
                <a:ea typeface="+mn-ea"/>
                <a:cs typeface="Arial"/>
              </a:rPr>
              <a:t>F</a:t>
            </a:r>
            <a:r>
              <a:rPr kumimoji="0" lang="en-US" sz="1700" b="1" i="0" u="none" strike="noStrike" kern="0" cap="none" spc="0" normalizeH="0" baseline="0" noProof="0" dirty="0">
                <a:ln>
                  <a:noFill/>
                </a:ln>
                <a:solidFill>
                  <a:srgbClr val="3F3F3F"/>
                </a:solidFill>
                <a:effectLst/>
                <a:uLnTx/>
                <a:uFillTx/>
                <a:latin typeface="Arial"/>
                <a:ea typeface="+mn-ea"/>
                <a:cs typeface="Arial"/>
              </a:rPr>
              <a:t>ac</a:t>
            </a:r>
            <a:r>
              <a:rPr kumimoji="0" lang="en-US" sz="1700" b="1" i="0" u="none" strike="noStrike" kern="0" cap="none" spc="5" normalizeH="0" baseline="0" noProof="0" dirty="0">
                <a:ln>
                  <a:noFill/>
                </a:ln>
                <a:solidFill>
                  <a:srgbClr val="3F3F3F"/>
                </a:solidFill>
                <a:effectLst/>
                <a:uLnTx/>
                <a:uFillTx/>
                <a:latin typeface="Arial"/>
                <a:ea typeface="+mn-ea"/>
                <a:cs typeface="Arial"/>
              </a:rPr>
              <a:t>e </a:t>
            </a:r>
            <a:r>
              <a:rPr kumimoji="0" lang="en-US" sz="1700" b="1" i="0" u="none" strike="noStrike" kern="0" cap="none" spc="0" normalizeH="0" baseline="0" noProof="0" dirty="0">
                <a:ln>
                  <a:noFill/>
                </a:ln>
                <a:solidFill>
                  <a:srgbClr val="3F3F3F"/>
                </a:solidFill>
                <a:effectLst/>
                <a:uLnTx/>
                <a:uFillTx/>
                <a:latin typeface="Arial"/>
                <a:ea typeface="+mn-ea"/>
                <a:cs typeface="Arial"/>
              </a:rPr>
              <a:t>rec</a:t>
            </a:r>
            <a:r>
              <a:rPr kumimoji="0" lang="en-US" sz="1700" b="1" i="0" u="none" strike="noStrike" kern="0" cap="none" spc="10" normalizeH="0" baseline="0" noProof="0" dirty="0">
                <a:ln>
                  <a:noFill/>
                </a:ln>
                <a:solidFill>
                  <a:srgbClr val="3F3F3F"/>
                </a:solidFill>
                <a:effectLst/>
                <a:uLnTx/>
                <a:uFillTx/>
                <a:latin typeface="Arial"/>
                <a:ea typeface="+mn-ea"/>
                <a:cs typeface="Arial"/>
              </a:rPr>
              <a:t>ogn</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5" normalizeH="0" baseline="0" noProof="0" dirty="0">
                <a:ln>
                  <a:noFill/>
                </a:ln>
                <a:solidFill>
                  <a:srgbClr val="3F3F3F"/>
                </a:solidFill>
                <a:effectLst/>
                <a:uLnTx/>
                <a:uFillTx/>
                <a:latin typeface="Arial"/>
                <a:ea typeface="+mn-ea"/>
                <a:cs typeface="Arial"/>
              </a:rPr>
              <a:t>t</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p>
          <a:p>
            <a:pPr marL="12700" marR="0" lvl="0" indent="0" algn="just" defTabSz="914400" eaLnBrk="1" fontAlgn="auto" latinLnBrk="0" hangingPunct="1">
              <a:lnSpc>
                <a:spcPct val="100000"/>
              </a:lnSpc>
              <a:spcBef>
                <a:spcPts val="35"/>
              </a:spcBef>
              <a:spcAft>
                <a:spcPts val="0"/>
              </a:spcAft>
              <a:buClrTx/>
              <a:buSzTx/>
              <a:buFontTx/>
              <a:buNone/>
              <a:tabLst/>
              <a:defRPr/>
            </a:pP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h</a:t>
            </a:r>
            <a:r>
              <a:rPr kumimoji="0" lang="en-US" sz="1700" b="0" i="0" u="none" strike="noStrike" kern="0" cap="none" spc="5" normalizeH="0" baseline="0" noProof="0" dirty="0">
                <a:ln>
                  <a:noFill/>
                </a:ln>
                <a:solidFill>
                  <a:srgbClr val="3F3F3F"/>
                </a:solidFill>
                <a:effectLst/>
                <a:uLnTx/>
                <a:uFillTx/>
                <a:latin typeface="Arial"/>
                <a:ea typeface="+mn-ea"/>
                <a:cs typeface="Arial"/>
              </a:rPr>
              <a:t>o</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is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e</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pe</a:t>
            </a:r>
            <a:r>
              <a:rPr kumimoji="0" lang="en-US" sz="1700" b="0" i="0" u="none" strike="noStrike" kern="0" cap="none" spc="5" normalizeH="0" baseline="0" noProof="0" dirty="0">
                <a:ln>
                  <a:noFill/>
                </a:ln>
                <a:solidFill>
                  <a:srgbClr val="3F3F3F"/>
                </a:solidFill>
                <a:effectLst/>
                <a:uLnTx/>
                <a:uFillTx/>
                <a:latin typeface="Arial"/>
                <a:ea typeface="+mn-ea"/>
                <a:cs typeface="Arial"/>
              </a:rPr>
              <a:t>rs</a:t>
            </a:r>
            <a:r>
              <a:rPr kumimoji="0" lang="en-US" sz="1700" b="0" i="0" u="none" strike="noStrike" kern="0" cap="none" spc="0" normalizeH="0" baseline="0" noProof="0" dirty="0">
                <a:ln>
                  <a:noFill/>
                </a:ln>
                <a:solidFill>
                  <a:srgbClr val="3F3F3F"/>
                </a:solidFill>
                <a:effectLst/>
                <a:uLnTx/>
                <a:uFillTx/>
                <a:latin typeface="Arial"/>
                <a:ea typeface="+mn-ea"/>
                <a:cs typeface="Arial"/>
              </a:rPr>
              <a:t>o</a:t>
            </a:r>
            <a:r>
              <a:rPr kumimoji="0" lang="en-US" sz="1700" b="0" i="0" u="none" strike="noStrike" kern="0" cap="none" spc="5" normalizeH="0" baseline="0" noProof="0" dirty="0">
                <a:ln>
                  <a:noFill/>
                </a:ln>
                <a:solidFill>
                  <a:srgbClr val="3F3F3F"/>
                </a:solidFill>
                <a:effectLst/>
                <a:uLnTx/>
                <a:uFillTx/>
                <a:latin typeface="Arial"/>
                <a:ea typeface="+mn-ea"/>
                <a:cs typeface="Arial"/>
              </a:rPr>
              <a:t>n </a:t>
            </a:r>
            <a:r>
              <a:rPr kumimoji="0" lang="en-US" sz="1700" b="0" i="0" u="none" strike="noStrike" kern="0" cap="none" spc="0" normalizeH="0" baseline="0" noProof="0" dirty="0">
                <a:ln>
                  <a:noFill/>
                </a:ln>
                <a:solidFill>
                  <a:srgbClr val="3F3F3F"/>
                </a:solidFill>
                <a:effectLst/>
                <a:uLnTx/>
                <a:uFillTx/>
                <a:latin typeface="Arial"/>
                <a:ea typeface="+mn-ea"/>
                <a:cs typeface="Arial"/>
              </a:rPr>
              <a:t>o</a:t>
            </a:r>
            <a:r>
              <a:rPr kumimoji="0" lang="en-US" sz="1700" b="0" i="0" u="none" strike="noStrike" kern="0" cap="none" spc="5" normalizeH="0" baseline="0" noProof="0" dirty="0">
                <a:ln>
                  <a:noFill/>
                </a:ln>
                <a:solidFill>
                  <a:srgbClr val="3F3F3F"/>
                </a:solidFill>
                <a:effectLst/>
                <a:uLnTx/>
                <a:uFillTx/>
                <a:latin typeface="Arial"/>
                <a:ea typeface="+mn-ea"/>
                <a:cs typeface="Arial"/>
              </a:rPr>
              <a:t>n</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is </a:t>
            </a:r>
            <a:r>
              <a:rPr kumimoji="0" lang="en-US" sz="1700" b="0" i="0" u="none" strike="noStrike" kern="0" cap="none" spc="0" normalizeH="0" baseline="0" noProof="0" dirty="0">
                <a:ln>
                  <a:noFill/>
                </a:ln>
                <a:solidFill>
                  <a:srgbClr val="3F3F3F"/>
                </a:solidFill>
                <a:effectLst/>
                <a:uLnTx/>
                <a:uFillTx/>
                <a:latin typeface="Arial"/>
                <a:ea typeface="+mn-ea"/>
                <a:cs typeface="Arial"/>
              </a:rPr>
              <a:t>photo?</a:t>
            </a:r>
            <a:r>
              <a:rPr kumimoji="0" lang="en-US" sz="1700" b="0" i="0" u="none" strike="noStrike" kern="0" cap="none" spc="5" normalizeH="0" baseline="0" noProof="0" dirty="0">
                <a:ln>
                  <a:noFill/>
                </a:ln>
                <a:solidFill>
                  <a:srgbClr val="3F3F3F"/>
                </a:solidFill>
                <a:effectLst/>
                <a:uLnTx/>
                <a:uFillTx/>
                <a:latin typeface="Arial"/>
                <a:ea typeface="+mn-ea"/>
                <a:cs typeface="Arial"/>
              </a:rPr>
              <a:t>“)</a:t>
            </a:r>
          </a:p>
          <a:p>
            <a:pPr marL="0" marR="0" lvl="0" indent="0" defTabSz="914400" eaLnBrk="1" fontAlgn="auto" latinLnBrk="0" hangingPunct="1">
              <a:lnSpc>
                <a:spcPct val="100000"/>
              </a:lnSpc>
              <a:spcBef>
                <a:spcPts val="56"/>
              </a:spcBef>
              <a:spcAft>
                <a:spcPts val="0"/>
              </a:spcAft>
              <a:buClrTx/>
              <a:buSzTx/>
              <a:buFontTx/>
              <a:buNone/>
              <a:tabLst/>
              <a:defRPr/>
            </a:pPr>
            <a:endParaRPr kumimoji="0" lang="en-US" sz="1600" b="1" i="0" u="none" strike="noStrike" kern="0" cap="none" spc="0" normalizeH="0" baseline="0" noProof="0" dirty="0">
              <a:ln>
                <a:noFill/>
              </a:ln>
              <a:solidFill>
                <a:srgbClr val="3F3F3F"/>
              </a:solidFill>
              <a:effectLst/>
              <a:uLnTx/>
              <a:uFillTx/>
              <a:latin typeface="Times New Roman"/>
              <a:ea typeface="+mn-ea"/>
              <a:cs typeface="Times New Roman"/>
            </a:endParaRPr>
          </a:p>
          <a:p>
            <a:pPr marL="12700" marR="0" lvl="0" indent="0" algn="just" defTabSz="9144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3F3F3F"/>
                </a:solidFill>
                <a:effectLst/>
                <a:uLnTx/>
                <a:uFillTx/>
                <a:latin typeface="Arial"/>
                <a:ea typeface="+mn-ea"/>
                <a:cs typeface="Arial"/>
              </a:rPr>
              <a:t>Ima</a:t>
            </a:r>
            <a:r>
              <a:rPr kumimoji="0" lang="en-US" sz="1700" b="1" i="0" u="none" strike="noStrike" kern="0" cap="none" spc="10" normalizeH="0" baseline="0" noProof="0" dirty="0">
                <a:ln>
                  <a:noFill/>
                </a:ln>
                <a:solidFill>
                  <a:srgbClr val="3F3F3F"/>
                </a:solidFill>
                <a:effectLst/>
                <a:uLnTx/>
                <a:uFillTx/>
                <a:latin typeface="Arial"/>
                <a:ea typeface="+mn-ea"/>
                <a:cs typeface="Arial"/>
              </a:rPr>
              <a:t>ge</a:t>
            </a:r>
            <a:r>
              <a:rPr kumimoji="0" lang="en-US" sz="1700" b="1" i="0" u="none" strike="noStrike" kern="0" cap="none" spc="15" normalizeH="0" baseline="0" noProof="0" dirty="0">
                <a:ln>
                  <a:noFill/>
                </a:ln>
                <a:solidFill>
                  <a:srgbClr val="3F3F3F"/>
                </a:solidFill>
                <a:effectLst/>
                <a:uLnTx/>
                <a:uFillTx/>
                <a:latin typeface="Arial"/>
                <a:ea typeface="+mn-ea"/>
                <a:cs typeface="Arial"/>
              </a:rPr>
              <a:t> </a:t>
            </a:r>
            <a:r>
              <a:rPr kumimoji="0" lang="en-US" sz="1700" b="1" i="0" u="none" strike="noStrike" kern="0" cap="none" spc="0" normalizeH="0" baseline="0" noProof="0" dirty="0">
                <a:ln>
                  <a:noFill/>
                </a:ln>
                <a:solidFill>
                  <a:srgbClr val="3F3F3F"/>
                </a:solidFill>
                <a:effectLst/>
                <a:uLnTx/>
                <a:uFillTx/>
                <a:latin typeface="Arial"/>
                <a:ea typeface="+mn-ea"/>
                <a:cs typeface="Arial"/>
              </a:rPr>
              <a:t>se</a:t>
            </a:r>
            <a:r>
              <a:rPr kumimoji="0" lang="en-US" sz="1700" b="1" i="0" u="none" strike="noStrike" kern="0" cap="none" spc="10" normalizeH="0" baseline="0" noProof="0" dirty="0">
                <a:ln>
                  <a:noFill/>
                </a:ln>
                <a:solidFill>
                  <a:srgbClr val="3F3F3F"/>
                </a:solidFill>
                <a:effectLst/>
                <a:uLnTx/>
                <a:uFillTx/>
                <a:latin typeface="Arial"/>
                <a:ea typeface="+mn-ea"/>
                <a:cs typeface="Arial"/>
              </a:rPr>
              <a:t>g</a:t>
            </a:r>
            <a:r>
              <a:rPr kumimoji="0" lang="en-US" sz="1700" b="1" i="0" u="none" strike="noStrike" kern="0" cap="none" spc="5" normalizeH="0" baseline="0" noProof="0" dirty="0">
                <a:ln>
                  <a:noFill/>
                </a:ln>
                <a:solidFill>
                  <a:srgbClr val="3F3F3F"/>
                </a:solidFill>
                <a:effectLst/>
                <a:uLnTx/>
                <a:uFillTx/>
                <a:latin typeface="Arial"/>
                <a:ea typeface="+mn-ea"/>
                <a:cs typeface="Arial"/>
              </a:rPr>
              <a:t>ment</a:t>
            </a:r>
            <a:r>
              <a:rPr kumimoji="0" lang="en-US" sz="1700" b="1" i="0" u="none" strike="noStrike" kern="0" cap="none" spc="0" normalizeH="0" baseline="0" noProof="0" dirty="0">
                <a:ln>
                  <a:noFill/>
                </a:ln>
                <a:solidFill>
                  <a:srgbClr val="3F3F3F"/>
                </a:solidFill>
                <a:effectLst/>
                <a:uLnTx/>
                <a:uFillTx/>
                <a:latin typeface="Arial"/>
                <a:ea typeface="+mn-ea"/>
                <a:cs typeface="Arial"/>
              </a:rPr>
              <a:t>a</a:t>
            </a:r>
            <a:r>
              <a:rPr kumimoji="0" lang="en-US" sz="1700" b="1" i="0" u="none" strike="noStrike" kern="0" cap="none" spc="5" normalizeH="0" baseline="0" noProof="0" dirty="0">
                <a:ln>
                  <a:noFill/>
                </a:ln>
                <a:solidFill>
                  <a:srgbClr val="3F3F3F"/>
                </a:solidFill>
                <a:effectLst/>
                <a:uLnTx/>
                <a:uFillTx/>
                <a:latin typeface="Arial"/>
                <a:ea typeface="+mn-ea"/>
                <a:cs typeface="Arial"/>
              </a:rPr>
              <a:t>t</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r>
              <a:rPr kumimoji="0" lang="en-US" sz="1700" b="1" i="0" u="none" strike="noStrike" kern="0" cap="none" spc="5" normalizeH="0" baseline="0" noProof="0" dirty="0">
                <a:ln>
                  <a:noFill/>
                </a:ln>
                <a:solidFill>
                  <a:srgbClr val="3F3F3F"/>
                </a:solidFill>
                <a:effectLst/>
                <a:uLnTx/>
                <a:uFillTx/>
                <a:latin typeface="Arial"/>
                <a:ea typeface="+mn-ea"/>
                <a:cs typeface="Arial"/>
              </a:rPr>
              <a:t> </a:t>
            </a:r>
            <a:r>
              <a:rPr kumimoji="0" lang="en-US" sz="1700" b="1" i="0" u="none" strike="noStrike" kern="0" cap="none" spc="10" normalizeH="0" baseline="0" noProof="0" dirty="0">
                <a:ln>
                  <a:noFill/>
                </a:ln>
                <a:solidFill>
                  <a:srgbClr val="3F3F3F"/>
                </a:solidFill>
                <a:effectLst/>
                <a:uLnTx/>
                <a:uFillTx/>
                <a:latin typeface="Arial"/>
                <a:ea typeface="+mn-ea"/>
                <a:cs typeface="Arial"/>
              </a:rPr>
              <a:t>b</a:t>
            </a:r>
            <a:r>
              <a:rPr kumimoji="0" lang="en-US" sz="1700" b="1" i="0" u="none" strike="noStrike" kern="0" cap="none" spc="0" normalizeH="0" baseline="0" noProof="0" dirty="0">
                <a:ln>
                  <a:noFill/>
                </a:ln>
                <a:solidFill>
                  <a:srgbClr val="3F3F3F"/>
                </a:solidFill>
                <a:effectLst/>
                <a:uLnTx/>
                <a:uFillTx/>
                <a:latin typeface="Arial"/>
                <a:ea typeface="+mn-ea"/>
                <a:cs typeface="Arial"/>
              </a:rPr>
              <a:t>ase</a:t>
            </a:r>
            <a:r>
              <a:rPr kumimoji="0" lang="en-US" sz="1700" b="1" i="0" u="none" strike="noStrike" kern="0" cap="none" spc="10" normalizeH="0" baseline="0" noProof="0" dirty="0">
                <a:ln>
                  <a:noFill/>
                </a:ln>
                <a:solidFill>
                  <a:srgbClr val="3F3F3F"/>
                </a:solidFill>
                <a:effectLst/>
                <a:uLnTx/>
                <a:uFillTx/>
                <a:latin typeface="Arial"/>
                <a:ea typeface="+mn-ea"/>
                <a:cs typeface="Arial"/>
              </a:rPr>
              <a:t>d</a:t>
            </a:r>
            <a:r>
              <a:rPr kumimoji="0" lang="en-US" sz="1700" b="1" i="0" u="none" strike="noStrike" kern="0" cap="none" spc="5" normalizeH="0" baseline="0" noProof="0" dirty="0">
                <a:ln>
                  <a:noFill/>
                </a:ln>
                <a:solidFill>
                  <a:srgbClr val="3F3F3F"/>
                </a:solidFill>
                <a:effectLst/>
                <a:uLnTx/>
                <a:uFillTx/>
                <a:latin typeface="Arial"/>
                <a:ea typeface="+mn-ea"/>
                <a:cs typeface="Arial"/>
              </a:rPr>
              <a:t> </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r>
              <a:rPr kumimoji="0" lang="en-US" sz="1700" b="1" i="0" u="none" strike="noStrike" kern="0" cap="none" spc="5" normalizeH="0" baseline="0" noProof="0" dirty="0">
                <a:ln>
                  <a:noFill/>
                </a:ln>
                <a:solidFill>
                  <a:srgbClr val="3F3F3F"/>
                </a:solidFill>
                <a:effectLst/>
                <a:uLnTx/>
                <a:uFillTx/>
                <a:latin typeface="Arial"/>
                <a:ea typeface="+mn-ea"/>
                <a:cs typeface="Arial"/>
              </a:rPr>
              <a:t> </a:t>
            </a:r>
            <a:r>
              <a:rPr kumimoji="0" lang="en-US" sz="1700" b="1" i="0" u="none" strike="noStrike" kern="0" cap="none" spc="0" normalizeH="0" baseline="0" noProof="0" dirty="0">
                <a:ln>
                  <a:noFill/>
                </a:ln>
                <a:solidFill>
                  <a:srgbClr val="3F3F3F"/>
                </a:solidFill>
                <a:effectLst/>
                <a:uLnTx/>
                <a:uFillTx/>
                <a:latin typeface="Arial"/>
                <a:ea typeface="+mn-ea"/>
                <a:cs typeface="Arial"/>
              </a:rPr>
              <a:t>c</a:t>
            </a:r>
            <a:r>
              <a:rPr kumimoji="0" lang="en-US" sz="1700" b="1" i="0" u="none" strike="noStrike" kern="0" cap="none" spc="10" normalizeH="0" baseline="0" noProof="0" dirty="0">
                <a:ln>
                  <a:noFill/>
                </a:ln>
                <a:solidFill>
                  <a:srgbClr val="3F3F3F"/>
                </a:solidFill>
                <a:effectLst/>
                <a:uLnTx/>
                <a:uFillTx/>
                <a:latin typeface="Arial"/>
                <a:ea typeface="+mn-ea"/>
                <a:cs typeface="Arial"/>
              </a:rPr>
              <a:t>o</a:t>
            </a:r>
            <a:r>
              <a:rPr kumimoji="0" lang="en-US" sz="1700" b="1" i="0" u="none" strike="noStrike" kern="0" cap="none" spc="-5" normalizeH="0" baseline="0" noProof="0" dirty="0">
                <a:ln>
                  <a:noFill/>
                </a:ln>
                <a:solidFill>
                  <a:srgbClr val="3F3F3F"/>
                </a:solidFill>
                <a:effectLst/>
                <a:uLnTx/>
                <a:uFillTx/>
                <a:latin typeface="Arial"/>
                <a:ea typeface="+mn-ea"/>
                <a:cs typeface="Arial"/>
              </a:rPr>
              <a:t>l</a:t>
            </a:r>
            <a:r>
              <a:rPr kumimoji="0" lang="en-US" sz="1700" b="1" i="0" u="none" strike="noStrike" kern="0" cap="none" spc="5" normalizeH="0" baseline="0" noProof="0" dirty="0">
                <a:ln>
                  <a:noFill/>
                </a:ln>
                <a:solidFill>
                  <a:srgbClr val="3F3F3F"/>
                </a:solidFill>
                <a:effectLst/>
                <a:uLnTx/>
                <a:uFillTx/>
                <a:latin typeface="Arial"/>
                <a:ea typeface="+mn-ea"/>
                <a:cs typeface="Arial"/>
              </a:rPr>
              <a:t>or</a:t>
            </a:r>
          </a:p>
          <a:p>
            <a:pPr marL="12700" marR="0" lvl="0" indent="0" algn="just" defTabSz="914400" eaLnBrk="1" fontAlgn="auto" latinLnBrk="0" hangingPunct="1">
              <a:lnSpc>
                <a:spcPct val="100000"/>
              </a:lnSpc>
              <a:spcBef>
                <a:spcPts val="35"/>
              </a:spcBef>
              <a:spcAft>
                <a:spcPts val="0"/>
              </a:spcAft>
              <a:buClrTx/>
              <a:buSzTx/>
              <a:buFontTx/>
              <a:buNone/>
              <a:tabLst/>
              <a:defRPr/>
            </a:pPr>
            <a:r>
              <a:rPr kumimoji="0" lang="en-US" sz="1700" b="0" i="0" u="none" strike="noStrike" kern="0" cap="none" spc="5" normalizeH="0" baseline="0" noProof="0" dirty="0">
                <a:ln>
                  <a:noFill/>
                </a:ln>
                <a:solidFill>
                  <a:srgbClr val="3F3F3F"/>
                </a:solidFill>
                <a:effectLst/>
                <a:uLnTx/>
                <a:uFillTx/>
                <a:latin typeface="Arial"/>
                <a:ea typeface="+mn-ea"/>
                <a:cs typeface="Arial"/>
              </a:rPr>
              <a:t>(“</a:t>
            </a:r>
            <a:r>
              <a:rPr kumimoji="0" lang="en-US" sz="1700" b="0" i="0" u="none" strike="noStrike" kern="0" cap="none" spc="-185" normalizeH="0" baseline="0" noProof="0" dirty="0">
                <a:ln>
                  <a:noFill/>
                </a:ln>
                <a:solidFill>
                  <a:srgbClr val="3F3F3F"/>
                </a:solidFill>
                <a:effectLst/>
                <a:uLnTx/>
                <a:uFillTx/>
                <a:latin typeface="Arial"/>
                <a:ea typeface="+mn-ea"/>
                <a:cs typeface="Arial"/>
              </a:rPr>
              <a:t>T</a:t>
            </a:r>
            <a:r>
              <a:rPr kumimoji="0" lang="en-US" sz="1700" b="0" i="0" u="none" strike="noStrike" kern="0" cap="none" spc="0" normalizeH="0" baseline="0" noProof="0" dirty="0">
                <a:ln>
                  <a:noFill/>
                </a:ln>
                <a:solidFill>
                  <a:srgbClr val="3F3F3F"/>
                </a:solidFill>
                <a:effectLst/>
                <a:uLnTx/>
                <a:uFillTx/>
                <a:latin typeface="Arial"/>
                <a:ea typeface="+mn-ea"/>
                <a:cs typeface="Arial"/>
              </a:rPr>
              <a:t>ell</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10" normalizeH="0" baseline="0" noProof="0" dirty="0">
                <a:ln>
                  <a:noFill/>
                </a:ln>
                <a:solidFill>
                  <a:srgbClr val="3F3F3F"/>
                </a:solidFill>
                <a:effectLst/>
                <a:uLnTx/>
                <a:uFillTx/>
                <a:latin typeface="Arial"/>
                <a:ea typeface="+mn-ea"/>
                <a:cs typeface="Arial"/>
              </a:rPr>
              <a:t>me</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h</a:t>
            </a:r>
            <a:r>
              <a:rPr kumimoji="0" lang="en-US" sz="1700" b="0" i="0" u="none" strike="noStrike" kern="0" cap="none" spc="5" normalizeH="0" baseline="0" noProof="0" dirty="0">
                <a:ln>
                  <a:noFill/>
                </a:ln>
                <a:solidFill>
                  <a:srgbClr val="3F3F3F"/>
                </a:solidFill>
                <a:effectLst/>
                <a:uLnTx/>
                <a:uFillTx/>
                <a:latin typeface="Arial"/>
                <a:ea typeface="+mn-ea"/>
                <a:cs typeface="Arial"/>
              </a:rPr>
              <a:t>ich </a:t>
            </a:r>
            <a:r>
              <a:rPr kumimoji="0" lang="en-US" sz="1700" b="0" i="0" u="none" strike="noStrike" kern="0" cap="none" spc="0" normalizeH="0" baseline="0" noProof="0" dirty="0">
                <a:ln>
                  <a:noFill/>
                </a:ln>
                <a:solidFill>
                  <a:srgbClr val="3F3F3F"/>
                </a:solidFill>
                <a:effectLst/>
                <a:uLnTx/>
                <a:uFillTx/>
                <a:latin typeface="Arial"/>
                <a:ea typeface="+mn-ea"/>
                <a:cs typeface="Arial"/>
              </a:rPr>
              <a:t>a</a:t>
            </a:r>
            <a:r>
              <a:rPr kumimoji="0" lang="en-US" sz="1700" b="0" i="0" u="none" strike="noStrike" kern="0" cap="none" spc="5" normalizeH="0" baseline="0" noProof="0" dirty="0">
                <a:ln>
                  <a:noFill/>
                </a:ln>
                <a:solidFill>
                  <a:srgbClr val="3F3F3F"/>
                </a:solidFill>
                <a:effectLst/>
                <a:uLnTx/>
                <a:uFillTx/>
                <a:latin typeface="Arial"/>
                <a:ea typeface="+mn-ea"/>
                <a:cs typeface="Arial"/>
              </a:rPr>
              <a:t>r</a:t>
            </a:r>
            <a:r>
              <a:rPr kumimoji="0" lang="en-US" sz="1700" b="0" i="0" u="none" strike="noStrike" kern="0" cap="none" spc="0" normalizeH="0" baseline="0" noProof="0" dirty="0">
                <a:ln>
                  <a:noFill/>
                </a:ln>
                <a:solidFill>
                  <a:srgbClr val="3F3F3F"/>
                </a:solidFill>
                <a:effectLst/>
                <a:uLnTx/>
                <a:uFillTx/>
                <a:latin typeface="Arial"/>
                <a:ea typeface="+mn-ea"/>
                <a:cs typeface="Arial"/>
              </a:rPr>
              <a:t>ea</a:t>
            </a:r>
            <a:r>
              <a:rPr kumimoji="0" lang="en-US" sz="1700" b="0" i="0" u="none" strike="noStrike" kern="0" cap="none" spc="5" normalizeH="0" baseline="0" noProof="0" dirty="0">
                <a:ln>
                  <a:noFill/>
                </a:ln>
                <a:solidFill>
                  <a:srgbClr val="3F3F3F"/>
                </a:solidFill>
                <a:effectLst/>
                <a:uLnTx/>
                <a:uFillTx/>
                <a:latin typeface="Arial"/>
                <a:ea typeface="+mn-ea"/>
                <a:cs typeface="Arial"/>
              </a:rPr>
              <a:t>s </a:t>
            </a:r>
            <a:r>
              <a:rPr kumimoji="0" lang="en-US" sz="1700" b="0" i="0" u="none" strike="noStrike" kern="0" cap="none" spc="0" normalizeH="0" baseline="0" noProof="0" dirty="0">
                <a:ln>
                  <a:noFill/>
                </a:ln>
                <a:solidFill>
                  <a:srgbClr val="3F3F3F"/>
                </a:solidFill>
                <a:effectLst/>
                <a:uLnTx/>
                <a:uFillTx/>
                <a:latin typeface="Arial"/>
                <a:ea typeface="+mn-ea"/>
                <a:cs typeface="Arial"/>
              </a:rPr>
              <a:t>ha</a:t>
            </a:r>
            <a:r>
              <a:rPr kumimoji="0" lang="en-US" sz="1700" b="0" i="0" u="none" strike="noStrike" kern="0" cap="none" spc="15" normalizeH="0" baseline="0" noProof="0" dirty="0">
                <a:ln>
                  <a:noFill/>
                </a:ln>
                <a:solidFill>
                  <a:srgbClr val="3F3F3F"/>
                </a:solidFill>
                <a:effectLst/>
                <a:uLnTx/>
                <a:uFillTx/>
                <a:latin typeface="Arial"/>
                <a:ea typeface="+mn-ea"/>
                <a:cs typeface="Arial"/>
              </a:rPr>
              <a:t>v</a:t>
            </a:r>
            <a:r>
              <a:rPr kumimoji="0" lang="en-US" sz="1700" b="0" i="0" u="none" strike="noStrike" kern="0" cap="none" spc="5" normalizeH="0" baseline="0" noProof="0" dirty="0">
                <a:ln>
                  <a:noFill/>
                </a:ln>
                <a:solidFill>
                  <a:srgbClr val="3F3F3F"/>
                </a:solidFill>
                <a:effectLst/>
                <a:uLnTx/>
                <a:uFillTx/>
                <a:latin typeface="Arial"/>
                <a:ea typeface="+mn-ea"/>
                <a:cs typeface="Arial"/>
              </a:rPr>
              <a:t>e a simil</a:t>
            </a:r>
            <a:r>
              <a:rPr kumimoji="0" lang="en-US" sz="1700" b="0" i="0" u="none" strike="noStrike" kern="0" cap="none" spc="0" normalizeH="0" baseline="0" noProof="0" dirty="0">
                <a:ln>
                  <a:noFill/>
                </a:ln>
                <a:solidFill>
                  <a:srgbClr val="3F3F3F"/>
                </a:solidFill>
                <a:effectLst/>
                <a:uLnTx/>
                <a:uFillTx/>
                <a:latin typeface="Arial"/>
                <a:ea typeface="+mn-ea"/>
                <a:cs typeface="Arial"/>
              </a:rPr>
              <a:t>a</a:t>
            </a:r>
            <a:r>
              <a:rPr kumimoji="0" lang="en-US" sz="1700" b="0" i="0" u="none" strike="noStrike" kern="0" cap="none" spc="5" normalizeH="0" baseline="0" noProof="0" dirty="0">
                <a:ln>
                  <a:noFill/>
                </a:ln>
                <a:solidFill>
                  <a:srgbClr val="3F3F3F"/>
                </a:solidFill>
                <a:effectLst/>
                <a:uLnTx/>
                <a:uFillTx/>
                <a:latin typeface="Arial"/>
                <a:ea typeface="+mn-ea"/>
                <a:cs typeface="Arial"/>
              </a:rPr>
              <a:t>r c</a:t>
            </a:r>
            <a:r>
              <a:rPr kumimoji="0" lang="en-US" sz="1700" b="0" i="0" u="none" strike="noStrike" kern="0" cap="none" spc="0" normalizeH="0" baseline="0" noProof="0" dirty="0">
                <a:ln>
                  <a:noFill/>
                </a:ln>
                <a:solidFill>
                  <a:srgbClr val="3F3F3F"/>
                </a:solidFill>
                <a:effectLst/>
                <a:uLnTx/>
                <a:uFillTx/>
                <a:latin typeface="Arial"/>
                <a:ea typeface="+mn-ea"/>
                <a:cs typeface="Arial"/>
              </a:rPr>
              <a:t>olo</a:t>
            </a:r>
            <a:r>
              <a:rPr kumimoji="0" lang="en-US" sz="1700" b="0" i="0" u="none" strike="noStrike" kern="0" cap="none" spc="5" normalizeH="0" baseline="0" noProof="0" dirty="0">
                <a:ln>
                  <a:noFill/>
                </a:ln>
                <a:solidFill>
                  <a:srgbClr val="3F3F3F"/>
                </a:solidFill>
                <a:effectLst/>
                <a:uLnTx/>
                <a:uFillTx/>
                <a:latin typeface="Arial"/>
                <a:ea typeface="+mn-ea"/>
                <a:cs typeface="Arial"/>
              </a:rPr>
              <a:t>r”)</a:t>
            </a:r>
          </a:p>
          <a:p>
            <a:pPr marL="0" marR="0" lvl="0" indent="0" defTabSz="914400" eaLnBrk="1" fontAlgn="auto" latinLnBrk="0" hangingPunct="1">
              <a:lnSpc>
                <a:spcPct val="100000"/>
              </a:lnSpc>
              <a:spcBef>
                <a:spcPts val="10"/>
              </a:spcBef>
              <a:spcAft>
                <a:spcPts val="0"/>
              </a:spcAft>
              <a:buClrTx/>
              <a:buSzTx/>
              <a:buFontTx/>
              <a:buNone/>
              <a:tabLst/>
              <a:defRPr/>
            </a:pPr>
            <a:endParaRPr kumimoji="0" lang="en-US" sz="1650" b="1" i="0" u="none" strike="noStrike" kern="0" cap="none" spc="0" normalizeH="0" baseline="0" noProof="0" dirty="0">
              <a:ln>
                <a:noFill/>
              </a:ln>
              <a:solidFill>
                <a:srgbClr val="3F3F3F"/>
              </a:solidFill>
              <a:effectLst/>
              <a:uLnTx/>
              <a:uFillTx/>
              <a:latin typeface="Times New Roman"/>
              <a:ea typeface="+mn-ea"/>
              <a:cs typeface="Times New Roman"/>
            </a:endParaRPr>
          </a:p>
          <a:p>
            <a:pPr marL="12700" marR="0" lvl="0" indent="0" algn="just" defTabSz="91440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3F3F3F"/>
                </a:solidFill>
                <a:effectLst/>
                <a:uLnTx/>
                <a:uFillTx/>
                <a:latin typeface="Arial"/>
                <a:ea typeface="+mn-ea"/>
                <a:cs typeface="Arial"/>
              </a:rPr>
              <a:t>Pre</a:t>
            </a:r>
            <a:r>
              <a:rPr kumimoji="0" lang="en-US" sz="1700" b="1" i="0" u="none" strike="noStrike" kern="0" cap="none" spc="10" normalizeH="0" baseline="0" noProof="0" dirty="0">
                <a:ln>
                  <a:noFill/>
                </a:ln>
                <a:solidFill>
                  <a:srgbClr val="3F3F3F"/>
                </a:solidFill>
                <a:effectLst/>
                <a:uLnTx/>
                <a:uFillTx/>
                <a:latin typeface="Arial"/>
                <a:ea typeface="+mn-ea"/>
                <a:cs typeface="Arial"/>
              </a:rPr>
              <a:t>d</a:t>
            </a:r>
            <a:r>
              <a:rPr kumimoji="0" lang="en-US" sz="1700" b="1" i="0" u="none" strike="noStrike" kern="0" cap="none" spc="0" normalizeH="0" baseline="0" noProof="0" dirty="0">
                <a:ln>
                  <a:noFill/>
                </a:ln>
                <a:solidFill>
                  <a:srgbClr val="3F3F3F"/>
                </a:solidFill>
                <a:effectLst/>
                <a:uLnTx/>
                <a:uFillTx/>
                <a:latin typeface="Arial"/>
                <a:ea typeface="+mn-ea"/>
                <a:cs typeface="Arial"/>
              </a:rPr>
              <a:t>ic</a:t>
            </a:r>
            <a:r>
              <a:rPr kumimoji="0" lang="en-US" sz="1700" b="1" i="0" u="none" strike="noStrike" kern="0" cap="none" spc="5" normalizeH="0" baseline="0" noProof="0" dirty="0">
                <a:ln>
                  <a:noFill/>
                </a:ln>
                <a:solidFill>
                  <a:srgbClr val="3F3F3F"/>
                </a:solidFill>
                <a:effectLst/>
                <a:uLnTx/>
                <a:uFillTx/>
                <a:latin typeface="Arial"/>
                <a:ea typeface="+mn-ea"/>
                <a:cs typeface="Arial"/>
              </a:rPr>
              <a:t>t</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r>
              <a:rPr kumimoji="0" lang="en-US" sz="1700" b="1" i="0" u="none" strike="noStrike" kern="0" cap="none" spc="15" normalizeH="0" baseline="0" noProof="0" dirty="0">
                <a:ln>
                  <a:noFill/>
                </a:ln>
                <a:solidFill>
                  <a:srgbClr val="3F3F3F"/>
                </a:solidFill>
                <a:effectLst/>
                <a:uLnTx/>
                <a:uFillTx/>
                <a:latin typeface="Arial"/>
                <a:ea typeface="+mn-ea"/>
                <a:cs typeface="Arial"/>
              </a:rPr>
              <a:t> </a:t>
            </a:r>
            <a:r>
              <a:rPr kumimoji="0" lang="en-US" sz="1700" b="1" i="0" u="none" strike="noStrike" kern="0" cap="none" spc="5" normalizeH="0" baseline="0" noProof="0" dirty="0">
                <a:ln>
                  <a:noFill/>
                </a:ln>
                <a:solidFill>
                  <a:srgbClr val="3F3F3F"/>
                </a:solidFill>
                <a:effectLst/>
                <a:uLnTx/>
                <a:uFillTx/>
                <a:latin typeface="Arial"/>
                <a:ea typeface="+mn-ea"/>
                <a:cs typeface="Arial"/>
              </a:rPr>
              <a:t>of futu</a:t>
            </a:r>
            <a:r>
              <a:rPr kumimoji="0" lang="en-US" sz="1700" b="1" i="0" u="none" strike="noStrike" kern="0" cap="none" spc="0" normalizeH="0" baseline="0" noProof="0" dirty="0">
                <a:ln>
                  <a:noFill/>
                </a:ln>
                <a:solidFill>
                  <a:srgbClr val="3F3F3F"/>
                </a:solidFill>
                <a:effectLst/>
                <a:uLnTx/>
                <a:uFillTx/>
                <a:latin typeface="Arial"/>
                <a:ea typeface="+mn-ea"/>
                <a:cs typeface="Arial"/>
              </a:rPr>
              <a:t>r</a:t>
            </a:r>
            <a:r>
              <a:rPr kumimoji="0" lang="en-US" sz="1700" b="1" i="0" u="none" strike="noStrike" kern="0" cap="none" spc="5" normalizeH="0" baseline="0" noProof="0" dirty="0">
                <a:ln>
                  <a:noFill/>
                </a:ln>
                <a:solidFill>
                  <a:srgbClr val="3F3F3F"/>
                </a:solidFill>
                <a:effectLst/>
                <a:uLnTx/>
                <a:uFillTx/>
                <a:latin typeface="Arial"/>
                <a:ea typeface="+mn-ea"/>
                <a:cs typeface="Arial"/>
              </a:rPr>
              <a:t>e</a:t>
            </a:r>
            <a:r>
              <a:rPr kumimoji="0" lang="en-US" sz="1700" b="1" i="0" u="none" strike="noStrike" kern="0" cap="none" spc="15" normalizeH="0" baseline="0" noProof="0" dirty="0">
                <a:ln>
                  <a:noFill/>
                </a:ln>
                <a:solidFill>
                  <a:srgbClr val="3F3F3F"/>
                </a:solidFill>
                <a:effectLst/>
                <a:uLnTx/>
                <a:uFillTx/>
                <a:latin typeface="Arial"/>
                <a:ea typeface="+mn-ea"/>
                <a:cs typeface="Arial"/>
              </a:rPr>
              <a:t> </a:t>
            </a:r>
            <a:r>
              <a:rPr kumimoji="0" lang="en-US" sz="1700" b="1" i="0" u="none" strike="noStrike" kern="0" cap="none" spc="0" normalizeH="0" baseline="0" noProof="0" dirty="0">
                <a:ln>
                  <a:noFill/>
                </a:ln>
                <a:solidFill>
                  <a:srgbClr val="3F3F3F"/>
                </a:solidFill>
                <a:effectLst/>
                <a:uLnTx/>
                <a:uFillTx/>
                <a:latin typeface="Arial"/>
                <a:ea typeface="+mn-ea"/>
                <a:cs typeface="Arial"/>
              </a:rPr>
              <a:t>s</a:t>
            </a:r>
            <a:r>
              <a:rPr kumimoji="0" lang="en-US" sz="1700" b="1" i="0" u="none" strike="noStrike" kern="0" cap="none" spc="5" normalizeH="0" baseline="0" noProof="0" dirty="0">
                <a:ln>
                  <a:noFill/>
                </a:ln>
                <a:solidFill>
                  <a:srgbClr val="3F3F3F"/>
                </a:solidFill>
                <a:effectLst/>
                <a:uLnTx/>
                <a:uFillTx/>
                <a:latin typeface="Arial"/>
                <a:ea typeface="+mn-ea"/>
                <a:cs typeface="Arial"/>
              </a:rPr>
              <a:t>to</a:t>
            </a:r>
            <a:r>
              <a:rPr kumimoji="0" lang="en-US" sz="1700" b="1" i="0" u="none" strike="noStrike" kern="0" cap="none" spc="0" normalizeH="0" baseline="0" noProof="0" dirty="0">
                <a:ln>
                  <a:noFill/>
                </a:ln>
                <a:solidFill>
                  <a:srgbClr val="3F3F3F"/>
                </a:solidFill>
                <a:effectLst/>
                <a:uLnTx/>
                <a:uFillTx/>
                <a:latin typeface="Arial"/>
                <a:ea typeface="+mn-ea"/>
                <a:cs typeface="Arial"/>
              </a:rPr>
              <a:t>c</a:t>
            </a:r>
            <a:r>
              <a:rPr kumimoji="0" lang="en-US" sz="1700" b="1" i="0" u="none" strike="noStrike" kern="0" cap="none" spc="5" normalizeH="0" baseline="0" noProof="0" dirty="0">
                <a:ln>
                  <a:noFill/>
                </a:ln>
                <a:solidFill>
                  <a:srgbClr val="3F3F3F"/>
                </a:solidFill>
                <a:effectLst/>
                <a:uLnTx/>
                <a:uFillTx/>
                <a:latin typeface="Arial"/>
                <a:ea typeface="+mn-ea"/>
                <a:cs typeface="Arial"/>
              </a:rPr>
              <a:t>k</a:t>
            </a:r>
            <a:r>
              <a:rPr kumimoji="0" lang="en-US" sz="1700" b="1" i="0" u="none" strike="noStrike" kern="0" cap="none" spc="15" normalizeH="0" baseline="0" noProof="0" dirty="0">
                <a:ln>
                  <a:noFill/>
                </a:ln>
                <a:solidFill>
                  <a:srgbClr val="3F3F3F"/>
                </a:solidFill>
                <a:effectLst/>
                <a:uLnTx/>
                <a:uFillTx/>
                <a:latin typeface="Arial"/>
                <a:ea typeface="+mn-ea"/>
                <a:cs typeface="Arial"/>
              </a:rPr>
              <a:t> </a:t>
            </a:r>
            <a:r>
              <a:rPr kumimoji="0" lang="en-US" sz="1700" b="1" i="0" u="none" strike="noStrike" kern="0" cap="none" spc="10" normalizeH="0" baseline="0" noProof="0" dirty="0">
                <a:ln>
                  <a:noFill/>
                </a:ln>
                <a:solidFill>
                  <a:srgbClr val="3F3F3F"/>
                </a:solidFill>
                <a:effectLst/>
                <a:uLnTx/>
                <a:uFillTx/>
                <a:latin typeface="Arial"/>
                <a:ea typeface="+mn-ea"/>
                <a:cs typeface="Arial"/>
              </a:rPr>
              <a:t>p</a:t>
            </a:r>
            <a:r>
              <a:rPr kumimoji="0" lang="en-US" sz="1700" b="1" i="0" u="none" strike="noStrike" kern="0" cap="none" spc="0" normalizeH="0" baseline="0" noProof="0" dirty="0">
                <a:ln>
                  <a:noFill/>
                </a:ln>
                <a:solidFill>
                  <a:srgbClr val="3F3F3F"/>
                </a:solidFill>
                <a:effectLst/>
                <a:uLnTx/>
                <a:uFillTx/>
                <a:latin typeface="Arial"/>
                <a:ea typeface="+mn-ea"/>
                <a:cs typeface="Arial"/>
              </a:rPr>
              <a:t>rice</a:t>
            </a:r>
            <a:r>
              <a:rPr kumimoji="0" lang="en-US" sz="1700" b="1" i="0" u="none" strike="noStrike" kern="0" cap="none" spc="5" normalizeH="0" baseline="0" noProof="0" dirty="0">
                <a:ln>
                  <a:noFill/>
                </a:ln>
                <a:solidFill>
                  <a:srgbClr val="3F3F3F"/>
                </a:solidFill>
                <a:effectLst/>
                <a:uLnTx/>
                <a:uFillTx/>
                <a:latin typeface="Arial"/>
                <a:ea typeface="+mn-ea"/>
                <a:cs typeface="Arial"/>
              </a:rPr>
              <a:t>s</a:t>
            </a:r>
          </a:p>
          <a:p>
            <a:pPr marL="12700" marR="0" lvl="0" indent="0" algn="just" defTabSz="914400" eaLnBrk="1" fontAlgn="auto" latinLnBrk="0" hangingPunct="1">
              <a:lnSpc>
                <a:spcPct val="100000"/>
              </a:lnSpc>
              <a:spcBef>
                <a:spcPts val="35"/>
              </a:spcBef>
              <a:spcAft>
                <a:spcPts val="0"/>
              </a:spcAft>
              <a:buClrTx/>
              <a:buSzTx/>
              <a:buFontTx/>
              <a:buNone/>
              <a:tabLst/>
              <a:defRPr/>
            </a:pP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hat</a:t>
            </a:r>
            <a:r>
              <a:rPr kumimoji="0" lang="en-US" sz="1700" b="0" i="0" u="none" strike="noStrike" kern="0" cap="none" spc="30"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is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is s</a:t>
            </a:r>
            <a:r>
              <a:rPr kumimoji="0" lang="en-US" sz="1700" b="0" i="0" u="none" strike="noStrike" kern="0" cap="none" spc="0" normalizeH="0" baseline="0" noProof="0" dirty="0">
                <a:ln>
                  <a:noFill/>
                </a:ln>
                <a:solidFill>
                  <a:srgbClr val="3F3F3F"/>
                </a:solidFill>
                <a:effectLst/>
                <a:uLnTx/>
                <a:uFillTx/>
                <a:latin typeface="Arial"/>
                <a:ea typeface="+mn-ea"/>
                <a:cs typeface="Arial"/>
              </a:rPr>
              <a:t>to</a:t>
            </a:r>
            <a:r>
              <a:rPr kumimoji="0" lang="en-US" sz="1700" b="0" i="0" u="none" strike="noStrike" kern="0" cap="none" spc="5" normalizeH="0" baseline="0" noProof="0" dirty="0">
                <a:ln>
                  <a:noFill/>
                </a:ln>
                <a:solidFill>
                  <a:srgbClr val="3F3F3F"/>
                </a:solidFill>
                <a:effectLst/>
                <a:uLnTx/>
                <a:uFillTx/>
                <a:latin typeface="Arial"/>
                <a:ea typeface="+mn-ea"/>
                <a:cs typeface="Arial"/>
              </a:rPr>
              <a:t>ck</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o</a:t>
            </a:r>
            <a:r>
              <a:rPr kumimoji="0" lang="en-US" sz="1700" b="0" i="0" u="none" strike="noStrike" kern="0" cap="none" spc="5" normalizeH="0" baseline="0" noProof="0" dirty="0">
                <a:ln>
                  <a:noFill/>
                </a:ln>
                <a:solidFill>
                  <a:srgbClr val="3F3F3F"/>
                </a:solidFill>
                <a:effectLst/>
                <a:uLnTx/>
                <a:uFillTx/>
                <a:latin typeface="Arial"/>
                <a:ea typeface="+mn-ea"/>
                <a:cs typeface="Arial"/>
              </a:rPr>
              <a:t>r</a:t>
            </a:r>
            <a:r>
              <a:rPr kumimoji="0" lang="en-US" sz="1700" b="0" i="0" u="none" strike="noStrike" kern="0" cap="none" spc="-5" normalizeH="0" baseline="0" noProof="0" dirty="0">
                <a:ln>
                  <a:noFill/>
                </a:ln>
                <a:solidFill>
                  <a:srgbClr val="3F3F3F"/>
                </a:solidFill>
                <a:effectLst/>
                <a:uLnTx/>
                <a:uFillTx/>
                <a:latin typeface="Arial"/>
                <a:ea typeface="+mn-ea"/>
                <a:cs typeface="Arial"/>
              </a:rPr>
              <a:t>t</a:t>
            </a:r>
            <a:r>
              <a:rPr kumimoji="0" lang="en-US" sz="1700" b="0" i="0" u="none" strike="noStrike" kern="0" cap="none" spc="5" normalizeH="0" baseline="0" noProof="0" dirty="0">
                <a:ln>
                  <a:noFill/>
                </a:ln>
                <a:solidFill>
                  <a:srgbClr val="3F3F3F"/>
                </a:solidFill>
                <a:effectLst/>
                <a:uLnTx/>
                <a:uFillTx/>
                <a:latin typeface="Arial"/>
                <a:ea typeface="+mn-ea"/>
                <a:cs typeface="Arial"/>
              </a:rPr>
              <a:t>h</a:t>
            </a:r>
            <a:r>
              <a:rPr kumimoji="0" lang="en-US" sz="1700" b="0" i="0" u="none" strike="noStrike" kern="0" cap="none" spc="30"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in</a:t>
            </a:r>
            <a:r>
              <a:rPr kumimoji="0" lang="en-US" sz="1700" b="0" i="0" u="none" strike="noStrike" kern="0" cap="none" spc="-10"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e</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futu</a:t>
            </a:r>
            <a:r>
              <a:rPr kumimoji="0" lang="en-US" sz="1700" b="0" i="0" u="none" strike="noStrike" kern="0" cap="none" spc="5" normalizeH="0" baseline="0" noProof="0" dirty="0">
                <a:ln>
                  <a:noFill/>
                </a:ln>
                <a:solidFill>
                  <a:srgbClr val="3F3F3F"/>
                </a:solidFill>
                <a:effectLst/>
                <a:uLnTx/>
                <a:uFillTx/>
                <a:latin typeface="Arial"/>
                <a:ea typeface="+mn-ea"/>
                <a:cs typeface="Arial"/>
              </a:rPr>
              <a:t>r</a:t>
            </a:r>
            <a:r>
              <a:rPr kumimoji="0" lang="en-US" sz="1700" b="0" i="0" u="none" strike="noStrike" kern="0" cap="none" spc="0" normalizeH="0" baseline="0" noProof="0" dirty="0">
                <a:ln>
                  <a:noFill/>
                </a:ln>
                <a:solidFill>
                  <a:srgbClr val="3F3F3F"/>
                </a:solidFill>
                <a:effectLst/>
                <a:uLnTx/>
                <a:uFillTx/>
                <a:latin typeface="Arial"/>
                <a:ea typeface="+mn-ea"/>
                <a:cs typeface="Arial"/>
              </a:rPr>
              <a:t>e?</a:t>
            </a:r>
            <a:r>
              <a:rPr kumimoji="0" lang="en-US" sz="1700" b="0" i="0" u="none" strike="noStrike" kern="0" cap="none" spc="5" normalizeH="0" baseline="0" noProof="0" dirty="0">
                <a:ln>
                  <a:noFill/>
                </a:ln>
                <a:solidFill>
                  <a:srgbClr val="3F3F3F"/>
                </a:solidFill>
                <a:effectLst/>
                <a:uLnTx/>
                <a:uFillTx/>
                <a:latin typeface="Arial"/>
                <a:ea typeface="+mn-ea"/>
                <a:cs typeface="Arial"/>
              </a:rPr>
              <a:t>”)</a:t>
            </a:r>
          </a:p>
          <a:p>
            <a:pPr marL="0" marR="0" lvl="0" indent="0" defTabSz="914400" eaLnBrk="1" fontAlgn="auto" latinLnBrk="0" hangingPunct="1">
              <a:lnSpc>
                <a:spcPct val="100000"/>
              </a:lnSpc>
              <a:spcBef>
                <a:spcPts val="57"/>
              </a:spcBef>
              <a:spcAft>
                <a:spcPts val="0"/>
              </a:spcAft>
              <a:buClrTx/>
              <a:buSzTx/>
              <a:buFontTx/>
              <a:buNone/>
              <a:tabLst/>
              <a:defRPr/>
            </a:pPr>
            <a:endParaRPr kumimoji="0" lang="en-US" sz="1400" b="1" i="0" u="none" strike="noStrike" kern="0" cap="none" spc="0" normalizeH="0" baseline="0" noProof="0" dirty="0">
              <a:ln>
                <a:noFill/>
              </a:ln>
              <a:solidFill>
                <a:srgbClr val="3F3F3F"/>
              </a:solidFill>
              <a:effectLst/>
              <a:uLnTx/>
              <a:uFillTx/>
              <a:latin typeface="Times New Roman"/>
              <a:ea typeface="+mn-ea"/>
              <a:cs typeface="Times New Roman"/>
            </a:endParaRPr>
          </a:p>
          <a:p>
            <a:pPr marL="12700" marR="478790" lvl="0" indent="0" algn="just" defTabSz="914400" eaLnBrk="1" fontAlgn="auto" latinLnBrk="0" hangingPunct="1">
              <a:lnSpc>
                <a:spcPct val="101800"/>
              </a:lnSpc>
              <a:spcBef>
                <a:spcPts val="0"/>
              </a:spcBef>
              <a:spcAft>
                <a:spcPts val="0"/>
              </a:spcAft>
              <a:buClrTx/>
              <a:buSzTx/>
              <a:buFontTx/>
              <a:buNone/>
              <a:tabLst/>
              <a:defRPr/>
            </a:pPr>
            <a:r>
              <a:rPr kumimoji="0" lang="en-US" sz="1700" b="1" i="0" u="none" strike="noStrike" kern="0" cap="none" spc="0" normalizeH="0" baseline="0" noProof="0" dirty="0">
                <a:ln>
                  <a:noFill/>
                </a:ln>
                <a:solidFill>
                  <a:srgbClr val="3F3F3F"/>
                </a:solidFill>
                <a:effectLst/>
                <a:uLnTx/>
                <a:uFillTx/>
                <a:latin typeface="Arial"/>
                <a:ea typeface="+mn-ea"/>
                <a:cs typeface="Arial"/>
              </a:rPr>
              <a:t>Ima</a:t>
            </a:r>
            <a:r>
              <a:rPr kumimoji="0" lang="en-US" sz="1700" b="1" i="0" u="none" strike="noStrike" kern="0" cap="none" spc="10" normalizeH="0" baseline="0" noProof="0" dirty="0">
                <a:ln>
                  <a:noFill/>
                </a:ln>
                <a:solidFill>
                  <a:srgbClr val="3F3F3F"/>
                </a:solidFill>
                <a:effectLst/>
                <a:uLnTx/>
                <a:uFillTx/>
                <a:latin typeface="Arial"/>
                <a:ea typeface="+mn-ea"/>
                <a:cs typeface="Arial"/>
              </a:rPr>
              <a:t>ge</a:t>
            </a:r>
            <a:r>
              <a:rPr kumimoji="0" lang="en-US" sz="1700" b="1" i="0" u="none" strike="noStrike" kern="0" cap="none" spc="15" normalizeH="0" baseline="0" noProof="0" dirty="0">
                <a:ln>
                  <a:noFill/>
                </a:ln>
                <a:solidFill>
                  <a:srgbClr val="3F3F3F"/>
                </a:solidFill>
                <a:effectLst/>
                <a:uLnTx/>
                <a:uFillTx/>
                <a:latin typeface="Arial"/>
                <a:ea typeface="+mn-ea"/>
                <a:cs typeface="Arial"/>
              </a:rPr>
              <a:t> </a:t>
            </a:r>
            <a:r>
              <a:rPr kumimoji="0" lang="en-US" sz="1700" b="1" i="0" u="none" strike="noStrike" kern="0" cap="none" spc="0" normalizeH="0" baseline="0" noProof="0" dirty="0">
                <a:ln>
                  <a:noFill/>
                </a:ln>
                <a:solidFill>
                  <a:srgbClr val="3F3F3F"/>
                </a:solidFill>
                <a:effectLst/>
                <a:uLnTx/>
                <a:uFillTx/>
                <a:latin typeface="Arial"/>
                <a:ea typeface="+mn-ea"/>
                <a:cs typeface="Arial"/>
              </a:rPr>
              <a:t>c</a:t>
            </a:r>
            <a:r>
              <a:rPr kumimoji="0" lang="en-US" sz="1700" b="1" i="0" u="none" strike="noStrike" kern="0" cap="none" spc="10" normalizeH="0" baseline="0" noProof="0" dirty="0">
                <a:ln>
                  <a:noFill/>
                </a:ln>
                <a:solidFill>
                  <a:srgbClr val="3F3F3F"/>
                </a:solidFill>
                <a:effectLst/>
                <a:uLnTx/>
                <a:uFillTx/>
                <a:latin typeface="Arial"/>
                <a:ea typeface="+mn-ea"/>
                <a:cs typeface="Arial"/>
              </a:rPr>
              <a:t>omp</a:t>
            </a:r>
            <a:r>
              <a:rPr kumimoji="0" lang="en-US" sz="1700" b="1" i="0" u="none" strike="noStrike" kern="0" cap="none" spc="0" normalizeH="0" baseline="0" noProof="0" dirty="0">
                <a:ln>
                  <a:noFill/>
                </a:ln>
                <a:solidFill>
                  <a:srgbClr val="3F3F3F"/>
                </a:solidFill>
                <a:effectLst/>
                <a:uLnTx/>
                <a:uFillTx/>
                <a:latin typeface="Arial"/>
                <a:ea typeface="+mn-ea"/>
                <a:cs typeface="Arial"/>
              </a:rPr>
              <a:t>ressi</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r>
              <a:rPr kumimoji="0" lang="en-US" sz="1700" b="1" i="0" u="none" strike="noStrike" kern="0" cap="none" spc="5" normalizeH="0" baseline="0" noProof="0" dirty="0">
                <a:ln>
                  <a:noFill/>
                </a:ln>
                <a:solidFill>
                  <a:srgbClr val="3F3F3F"/>
                </a:solidFill>
                <a:effectLst/>
                <a:uLnTx/>
                <a:uFillTx/>
                <a:latin typeface="Arial"/>
                <a:ea typeface="+mn-ea"/>
                <a:cs typeface="Arial"/>
              </a:rPr>
              <a:t> of me</a:t>
            </a:r>
            <a:r>
              <a:rPr kumimoji="0" lang="en-US" sz="1700" b="1" i="0" u="none" strike="noStrike" kern="0" cap="none" spc="10" normalizeH="0" baseline="0" noProof="0" dirty="0">
                <a:ln>
                  <a:noFill/>
                </a:ln>
                <a:solidFill>
                  <a:srgbClr val="3F3F3F"/>
                </a:solidFill>
                <a:effectLst/>
                <a:uLnTx/>
                <a:uFillTx/>
                <a:latin typeface="Arial"/>
                <a:ea typeface="+mn-ea"/>
                <a:cs typeface="Arial"/>
              </a:rPr>
              <a:t>d</a:t>
            </a:r>
            <a:r>
              <a:rPr kumimoji="0" lang="en-US" sz="1700" b="1" i="0" u="none" strike="noStrike" kern="0" cap="none" spc="0" normalizeH="0" baseline="0" noProof="0" dirty="0">
                <a:ln>
                  <a:noFill/>
                </a:ln>
                <a:solidFill>
                  <a:srgbClr val="3F3F3F"/>
                </a:solidFill>
                <a:effectLst/>
                <a:uLnTx/>
                <a:uFillTx/>
                <a:latin typeface="Arial"/>
                <a:ea typeface="+mn-ea"/>
                <a:cs typeface="Arial"/>
              </a:rPr>
              <a:t>ical</a:t>
            </a:r>
            <a:r>
              <a:rPr kumimoji="0" lang="en-US" sz="1700" b="1" i="0" u="none" strike="noStrike" kern="0" cap="none" spc="30" normalizeH="0" baseline="0" noProof="0" dirty="0">
                <a:ln>
                  <a:noFill/>
                </a:ln>
                <a:solidFill>
                  <a:srgbClr val="3F3F3F"/>
                </a:solidFill>
                <a:effectLst/>
                <a:uLnTx/>
                <a:uFillTx/>
                <a:latin typeface="Arial"/>
                <a:ea typeface="+mn-ea"/>
                <a:cs typeface="Arial"/>
              </a:rPr>
              <a:t> </a:t>
            </a:r>
            <a:r>
              <a:rPr kumimoji="0" lang="en-US" sz="1700" b="1" i="0" u="none" strike="noStrike" kern="0" cap="none" spc="0" normalizeH="0" baseline="0" noProof="0" dirty="0">
                <a:ln>
                  <a:noFill/>
                </a:ln>
                <a:solidFill>
                  <a:srgbClr val="3F3F3F"/>
                </a:solidFill>
                <a:effectLst/>
                <a:uLnTx/>
                <a:uFillTx/>
                <a:latin typeface="Arial"/>
                <a:ea typeface="+mn-ea"/>
                <a:cs typeface="Arial"/>
              </a:rPr>
              <a:t>ima</a:t>
            </a:r>
            <a:r>
              <a:rPr kumimoji="0" lang="en-US" sz="1700" b="1" i="0" u="none" strike="noStrike" kern="0" cap="none" spc="10" normalizeH="0" baseline="0" noProof="0" dirty="0">
                <a:ln>
                  <a:noFill/>
                </a:ln>
                <a:solidFill>
                  <a:srgbClr val="3F3F3F"/>
                </a:solidFill>
                <a:effectLst/>
                <a:uLnTx/>
                <a:uFillTx/>
                <a:latin typeface="Arial"/>
                <a:ea typeface="+mn-ea"/>
                <a:cs typeface="Arial"/>
              </a:rPr>
              <a:t>g</a:t>
            </a:r>
            <a:r>
              <a:rPr kumimoji="0" lang="en-US" sz="1700" b="1" i="0" u="none" strike="noStrike" kern="0" cap="none" spc="0" normalizeH="0" baseline="0" noProof="0" dirty="0">
                <a:ln>
                  <a:noFill/>
                </a:ln>
                <a:solidFill>
                  <a:srgbClr val="3F3F3F"/>
                </a:solidFill>
                <a:effectLst/>
                <a:uLnTx/>
                <a:uFillTx/>
                <a:latin typeface="Arial"/>
                <a:ea typeface="+mn-ea"/>
                <a:cs typeface="Arial"/>
              </a:rPr>
              <a:t>e</a:t>
            </a:r>
            <a:r>
              <a:rPr kumimoji="0" lang="en-US" sz="1700" b="1" i="0" u="none" strike="noStrike" kern="0" cap="none" spc="5" normalizeH="0" baseline="0" noProof="0" dirty="0">
                <a:ln>
                  <a:noFill/>
                </a:ln>
                <a:solidFill>
                  <a:srgbClr val="3F3F3F"/>
                </a:solidFill>
                <a:effectLst/>
                <a:uLnTx/>
                <a:uFillTx/>
                <a:latin typeface="Arial"/>
                <a:ea typeface="+mn-ea"/>
                <a:cs typeface="Arial"/>
              </a:rPr>
              <a:t>s</a:t>
            </a:r>
            <a:r>
              <a:rPr kumimoji="0" lang="en-US" sz="1700" b="1" i="0" u="none" strike="noStrike" kern="0" cap="none" spc="0"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(“P</a:t>
            </a:r>
            <a:r>
              <a:rPr kumimoji="0" lang="en-US" sz="1700" b="0" i="0" u="none" strike="noStrike" kern="0" cap="none" spc="0" normalizeH="0" baseline="0" noProof="0" dirty="0">
                <a:ln>
                  <a:noFill/>
                </a:ln>
                <a:solidFill>
                  <a:srgbClr val="3F3F3F"/>
                </a:solidFill>
                <a:effectLst/>
                <a:uLnTx/>
                <a:uFillTx/>
                <a:latin typeface="Arial"/>
                <a:ea typeface="+mn-ea"/>
                <a:cs typeface="Arial"/>
              </a:rPr>
              <a:t>lea</a:t>
            </a:r>
            <a:r>
              <a:rPr kumimoji="0" lang="en-US" sz="1700" b="0" i="0" u="none" strike="noStrike" kern="0" cap="none" spc="5" normalizeH="0" baseline="0" noProof="0" dirty="0">
                <a:ln>
                  <a:noFill/>
                </a:ln>
                <a:solidFill>
                  <a:srgbClr val="3F3F3F"/>
                </a:solidFill>
                <a:effectLst/>
                <a:uLnTx/>
                <a:uFillTx/>
                <a:latin typeface="Arial"/>
                <a:ea typeface="+mn-ea"/>
                <a:cs typeface="Arial"/>
              </a:rPr>
              <a:t>se r</a:t>
            </a:r>
            <a:r>
              <a:rPr kumimoji="0" lang="en-US" sz="1700" b="0" i="0" u="none" strike="noStrike" kern="0" cap="none" spc="0" normalizeH="0" baseline="0" noProof="0" dirty="0">
                <a:ln>
                  <a:noFill/>
                </a:ln>
                <a:solidFill>
                  <a:srgbClr val="3F3F3F"/>
                </a:solidFill>
                <a:effectLst/>
                <a:uLnTx/>
                <a:uFillTx/>
                <a:latin typeface="Arial"/>
                <a:ea typeface="+mn-ea"/>
                <a:cs typeface="Arial"/>
              </a:rPr>
              <a:t>edu</a:t>
            </a:r>
            <a:r>
              <a:rPr kumimoji="0" lang="en-US" sz="1700" b="0" i="0" u="none" strike="noStrike" kern="0" cap="none" spc="5" normalizeH="0" baseline="0" noProof="0" dirty="0">
                <a:ln>
                  <a:noFill/>
                </a:ln>
                <a:solidFill>
                  <a:srgbClr val="3F3F3F"/>
                </a:solidFill>
                <a:effectLst/>
                <a:uLnTx/>
                <a:uFillTx/>
                <a:latin typeface="Arial"/>
                <a:ea typeface="+mn-ea"/>
                <a:cs typeface="Arial"/>
              </a:rPr>
              <a:t>ce im</a:t>
            </a:r>
            <a:r>
              <a:rPr kumimoji="0" lang="en-US" sz="1700" b="0" i="0" u="none" strike="noStrike" kern="0" cap="none" spc="0" normalizeH="0" baseline="0" noProof="0" dirty="0">
                <a:ln>
                  <a:noFill/>
                </a:ln>
                <a:solidFill>
                  <a:srgbClr val="3F3F3F"/>
                </a:solidFill>
                <a:effectLst/>
                <a:uLnTx/>
                <a:uFillTx/>
                <a:latin typeface="Arial"/>
                <a:ea typeface="+mn-ea"/>
                <a:cs typeface="Arial"/>
              </a:rPr>
              <a:t>ag</a:t>
            </a:r>
            <a:r>
              <a:rPr kumimoji="0" lang="en-US" sz="1700" b="0" i="0" u="none" strike="noStrike" kern="0" cap="none" spc="5" normalizeH="0" baseline="0" noProof="0" dirty="0">
                <a:ln>
                  <a:noFill/>
                </a:ln>
                <a:solidFill>
                  <a:srgbClr val="3F3F3F"/>
                </a:solidFill>
                <a:effectLst/>
                <a:uLnTx/>
                <a:uFillTx/>
                <a:latin typeface="Arial"/>
                <a:ea typeface="+mn-ea"/>
                <a:cs typeface="Arial"/>
              </a:rPr>
              <a:t>e size </a:t>
            </a: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ithout</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lo</a:t>
            </a:r>
            <a:r>
              <a:rPr kumimoji="0" lang="en-US" sz="1700" b="0" i="0" u="none" strike="noStrike" kern="0" cap="none" spc="5" normalizeH="0" baseline="0" noProof="0" dirty="0">
                <a:ln>
                  <a:noFill/>
                </a:ln>
                <a:solidFill>
                  <a:srgbClr val="3F3F3F"/>
                </a:solidFill>
                <a:effectLst/>
                <a:uLnTx/>
                <a:uFillTx/>
                <a:latin typeface="Arial"/>
                <a:ea typeface="+mn-ea"/>
                <a:cs typeface="Arial"/>
              </a:rPr>
              <a:t>si</a:t>
            </a:r>
            <a:r>
              <a:rPr kumimoji="0" lang="en-US" sz="1700" b="0" i="0" u="none" strike="noStrike" kern="0" cap="none" spc="0" normalizeH="0" baseline="0" noProof="0" dirty="0">
                <a:ln>
                  <a:noFill/>
                </a:ln>
                <a:solidFill>
                  <a:srgbClr val="3F3F3F"/>
                </a:solidFill>
                <a:effectLst/>
                <a:uLnTx/>
                <a:uFillTx/>
                <a:latin typeface="Arial"/>
                <a:ea typeface="+mn-ea"/>
                <a:cs typeface="Arial"/>
              </a:rPr>
              <a:t>n</a:t>
            </a:r>
            <a:r>
              <a:rPr kumimoji="0" lang="en-US" sz="1700" b="0" i="0" u="none" strike="noStrike" kern="0" cap="none" spc="5" normalizeH="0" baseline="0" noProof="0" dirty="0">
                <a:ln>
                  <a:noFill/>
                </a:ln>
                <a:solidFill>
                  <a:srgbClr val="3F3F3F"/>
                </a:solidFill>
                <a:effectLst/>
                <a:uLnTx/>
                <a:uFillTx/>
                <a:latin typeface="Arial"/>
                <a:ea typeface="+mn-ea"/>
                <a:cs typeface="Arial"/>
              </a:rPr>
              <a:t>g im</a:t>
            </a:r>
            <a:r>
              <a:rPr kumimoji="0" lang="en-US" sz="1700" b="0" i="0" u="none" strike="noStrike" kern="0" cap="none" spc="0" normalizeH="0" baseline="0" noProof="0" dirty="0">
                <a:ln>
                  <a:noFill/>
                </a:ln>
                <a:solidFill>
                  <a:srgbClr val="3F3F3F"/>
                </a:solidFill>
                <a:effectLst/>
                <a:uLnTx/>
                <a:uFillTx/>
                <a:latin typeface="Arial"/>
                <a:ea typeface="+mn-ea"/>
                <a:cs typeface="Arial"/>
              </a:rPr>
              <a:t>po</a:t>
            </a:r>
            <a:r>
              <a:rPr kumimoji="0" lang="en-US" sz="1700" b="0" i="0" u="none" strike="noStrike" kern="0" cap="none" spc="5" normalizeH="0" baseline="0" noProof="0" dirty="0">
                <a:ln>
                  <a:noFill/>
                </a:ln>
                <a:solidFill>
                  <a:srgbClr val="3F3F3F"/>
                </a:solidFill>
                <a:effectLst/>
                <a:uLnTx/>
                <a:uFillTx/>
                <a:latin typeface="Arial"/>
                <a:ea typeface="+mn-ea"/>
                <a:cs typeface="Arial"/>
              </a:rPr>
              <a:t>r</a:t>
            </a:r>
            <a:r>
              <a:rPr kumimoji="0" lang="en-US" sz="1700" b="0" i="0" u="none" strike="noStrike" kern="0" cap="none" spc="0" normalizeH="0" baseline="0" noProof="0" dirty="0">
                <a:ln>
                  <a:noFill/>
                </a:ln>
                <a:solidFill>
                  <a:srgbClr val="3F3F3F"/>
                </a:solidFill>
                <a:effectLst/>
                <a:uLnTx/>
                <a:uFillTx/>
                <a:latin typeface="Arial"/>
                <a:ea typeface="+mn-ea"/>
                <a:cs typeface="Arial"/>
              </a:rPr>
              <a:t>tant</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info</a:t>
            </a:r>
            <a:r>
              <a:rPr kumimoji="0" lang="en-US" sz="1700" b="0" i="0" u="none" strike="noStrike" kern="0" cap="none" spc="10" normalizeH="0" baseline="0" noProof="0" dirty="0">
                <a:ln>
                  <a:noFill/>
                </a:ln>
                <a:solidFill>
                  <a:srgbClr val="3F3F3F"/>
                </a:solidFill>
                <a:effectLst/>
                <a:uLnTx/>
                <a:uFillTx/>
                <a:latin typeface="Arial"/>
                <a:ea typeface="+mn-ea"/>
                <a:cs typeface="Arial"/>
              </a:rPr>
              <a:t>rm</a:t>
            </a:r>
            <a:r>
              <a:rPr kumimoji="0" lang="en-US" sz="1700" b="0" i="0" u="none" strike="noStrike" kern="0" cap="none" spc="0" normalizeH="0" baseline="0" noProof="0" dirty="0">
                <a:ln>
                  <a:noFill/>
                </a:ln>
                <a:solidFill>
                  <a:srgbClr val="3F3F3F"/>
                </a:solidFill>
                <a:effectLst/>
                <a:uLnTx/>
                <a:uFillTx/>
                <a:latin typeface="Arial"/>
                <a:ea typeface="+mn-ea"/>
                <a:cs typeface="Arial"/>
              </a:rPr>
              <a:t>ation</a:t>
            </a:r>
            <a:r>
              <a:rPr kumimoji="0" lang="en-US" sz="1700" b="0" i="0" u="none" strike="noStrike" kern="0" cap="none" spc="5" normalizeH="0" baseline="0" noProof="0" dirty="0">
                <a:ln>
                  <a:noFill/>
                </a:ln>
                <a:solidFill>
                  <a:srgbClr val="3F3F3F"/>
                </a:solidFill>
                <a:effectLst/>
                <a:uLnTx/>
                <a:uFillTx/>
                <a:latin typeface="Arial"/>
                <a:ea typeface="+mn-ea"/>
                <a:cs typeface="Arial"/>
              </a:rPr>
              <a:t>”)</a:t>
            </a:r>
          </a:p>
          <a:p>
            <a:pPr marL="12700" marR="0" lvl="0" indent="0" algn="just" defTabSz="914400" eaLnBrk="1" fontAlgn="auto" latinLnBrk="0" hangingPunct="1">
              <a:lnSpc>
                <a:spcPct val="100000"/>
              </a:lnSpc>
              <a:spcBef>
                <a:spcPts val="1520"/>
              </a:spcBef>
              <a:spcAft>
                <a:spcPts val="0"/>
              </a:spcAft>
              <a:buClrTx/>
              <a:buSzTx/>
              <a:buFontTx/>
              <a:buNone/>
              <a:tabLst/>
              <a:defRPr/>
            </a:pP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CD-</a:t>
            </a:r>
            <a:r>
              <a:rPr kumimoji="0" lang="en-US" sz="1700" b="1" i="0" u="none" strike="noStrike" kern="0" cap="none" spc="0" normalizeH="0" baseline="0" noProof="0" dirty="0">
                <a:ln>
                  <a:noFill/>
                </a:ln>
                <a:solidFill>
                  <a:srgbClr val="3F3F3F"/>
                </a:solidFill>
                <a:effectLst/>
                <a:uLnTx/>
                <a:uFillTx/>
                <a:latin typeface="Arial"/>
                <a:ea typeface="+mn-ea"/>
                <a:cs typeface="Arial"/>
              </a:rPr>
              <a:t>1</a:t>
            </a:r>
            <a:r>
              <a:rPr kumimoji="0" lang="en-US" sz="1700" b="1" i="0" u="none" strike="noStrike" kern="0" cap="none" spc="5" normalizeH="0" baseline="0" noProof="0" dirty="0">
                <a:ln>
                  <a:noFill/>
                </a:ln>
                <a:solidFill>
                  <a:srgbClr val="3F3F3F"/>
                </a:solidFill>
                <a:effectLst/>
                <a:uLnTx/>
                <a:uFillTx/>
                <a:latin typeface="Arial"/>
                <a:ea typeface="+mn-ea"/>
                <a:cs typeface="Arial"/>
              </a:rPr>
              <a:t>0 </a:t>
            </a:r>
            <a:r>
              <a:rPr kumimoji="0" lang="en-US" sz="1700" b="1" i="0" u="none" strike="noStrike" kern="0" cap="none" spc="0" normalizeH="0" baseline="0" noProof="0" dirty="0">
                <a:ln>
                  <a:noFill/>
                </a:ln>
                <a:solidFill>
                  <a:srgbClr val="3F3F3F"/>
                </a:solidFill>
                <a:effectLst/>
                <a:uLnTx/>
                <a:uFillTx/>
                <a:latin typeface="Arial"/>
                <a:ea typeface="+mn-ea"/>
                <a:cs typeface="Arial"/>
              </a:rPr>
              <a:t>c</a:t>
            </a:r>
            <a:r>
              <a:rPr kumimoji="0" lang="en-US" sz="1700" b="1" i="0" u="none" strike="noStrike" kern="0" cap="none" spc="10" normalizeH="0" baseline="0" noProof="0" dirty="0">
                <a:ln>
                  <a:noFill/>
                </a:ln>
                <a:solidFill>
                  <a:srgbClr val="3F3F3F"/>
                </a:solidFill>
                <a:effectLst/>
                <a:uLnTx/>
                <a:uFillTx/>
                <a:latin typeface="Arial"/>
                <a:ea typeface="+mn-ea"/>
                <a:cs typeface="Arial"/>
              </a:rPr>
              <a:t>od</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ng</a:t>
            </a:r>
          </a:p>
          <a:p>
            <a:pPr marL="12700" marR="137160" lvl="0" indent="0" defTabSz="914400" eaLnBrk="1" fontAlgn="auto" latinLnBrk="0" hangingPunct="1">
              <a:lnSpc>
                <a:spcPct val="101800"/>
              </a:lnSpc>
              <a:spcBef>
                <a:spcPts val="0"/>
              </a:spcBef>
              <a:spcAft>
                <a:spcPts val="0"/>
              </a:spcAft>
              <a:buClrTx/>
              <a:buSzTx/>
              <a:buFontTx/>
              <a:buNone/>
              <a:tabLst/>
              <a:defRPr/>
            </a:pPr>
            <a:r>
              <a:rPr kumimoji="0" lang="en-US" sz="1700" b="0" i="0" u="none" strike="noStrike" kern="0" cap="none" spc="5" normalizeH="0" baseline="0" noProof="0" dirty="0">
                <a:ln>
                  <a:noFill/>
                </a:ln>
                <a:solidFill>
                  <a:srgbClr val="3F3F3F"/>
                </a:solidFill>
                <a:effectLst/>
                <a:uLnTx/>
                <a:uFillTx/>
                <a:latin typeface="Arial"/>
                <a:ea typeface="+mn-ea"/>
                <a:cs typeface="Arial"/>
              </a:rPr>
              <a:t>(“G</a:t>
            </a:r>
            <a:r>
              <a:rPr kumimoji="0" lang="en-US" sz="1700" b="0" i="0" u="none" strike="noStrike" kern="0" cap="none" spc="0" normalizeH="0" baseline="0" noProof="0" dirty="0">
                <a:ln>
                  <a:noFill/>
                </a:ln>
                <a:solidFill>
                  <a:srgbClr val="3F3F3F"/>
                </a:solidFill>
                <a:effectLst/>
                <a:uLnTx/>
                <a:uFillTx/>
                <a:latin typeface="Arial"/>
                <a:ea typeface="+mn-ea"/>
                <a:cs typeface="Arial"/>
              </a:rPr>
              <a:t>i</a:t>
            </a:r>
            <a:r>
              <a:rPr kumimoji="0" lang="en-US" sz="1700" b="0" i="0" u="none" strike="noStrike" kern="0" cap="none" spc="15" normalizeH="0" baseline="0" noProof="0" dirty="0">
                <a:ln>
                  <a:noFill/>
                </a:ln>
                <a:solidFill>
                  <a:srgbClr val="3F3F3F"/>
                </a:solidFill>
                <a:effectLst/>
                <a:uLnTx/>
                <a:uFillTx/>
                <a:latin typeface="Arial"/>
                <a:ea typeface="+mn-ea"/>
                <a:cs typeface="Arial"/>
              </a:rPr>
              <a:t>v</a:t>
            </a:r>
            <a:r>
              <a:rPr kumimoji="0" lang="en-US" sz="1700" b="0" i="0" u="none" strike="noStrike" kern="0" cap="none" spc="0" normalizeH="0" baseline="0" noProof="0" dirty="0">
                <a:ln>
                  <a:noFill/>
                </a:ln>
                <a:solidFill>
                  <a:srgbClr val="3F3F3F"/>
                </a:solidFill>
                <a:effectLst/>
                <a:uLnTx/>
                <a:uFillTx/>
                <a:latin typeface="Arial"/>
                <a:ea typeface="+mn-ea"/>
                <a:cs typeface="Arial"/>
              </a:rPr>
              <a:t>e</a:t>
            </a:r>
            <a:r>
              <a:rPr kumimoji="0" lang="en-US" sz="1700" b="0" i="0" u="none" strike="noStrike" kern="0" cap="none" spc="5" normalizeH="0" baseline="0" noProof="0" dirty="0">
                <a:ln>
                  <a:noFill/>
                </a:ln>
                <a:solidFill>
                  <a:srgbClr val="3F3F3F"/>
                </a:solidFill>
                <a:effectLst/>
                <a:uLnTx/>
                <a:uFillTx/>
                <a:latin typeface="Arial"/>
                <a:ea typeface="+mn-ea"/>
                <a:cs typeface="Arial"/>
              </a:rPr>
              <a:t>n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is </a:t>
            </a:r>
            <a:r>
              <a:rPr kumimoji="0" lang="en-US" sz="1700" b="0" i="0" u="none" strike="noStrike" kern="0" cap="none" spc="0" normalizeH="0" baseline="0" noProof="0" dirty="0">
                <a:ln>
                  <a:noFill/>
                </a:ln>
                <a:solidFill>
                  <a:srgbClr val="3F3F3F"/>
                </a:solidFill>
                <a:effectLst/>
                <a:uLnTx/>
                <a:uFillTx/>
                <a:latin typeface="Arial"/>
                <a:ea typeface="+mn-ea"/>
                <a:cs typeface="Arial"/>
              </a:rPr>
              <a:t>th</a:t>
            </a:r>
            <a:r>
              <a:rPr kumimoji="0" lang="en-US" sz="1700" b="0" i="0" u="none" strike="noStrike" kern="0" cap="none" spc="5" normalizeH="0" baseline="0" noProof="0" dirty="0">
                <a:ln>
                  <a:noFill/>
                </a:ln>
                <a:solidFill>
                  <a:srgbClr val="3F3F3F"/>
                </a:solidFill>
                <a:effectLst/>
                <a:uLnTx/>
                <a:uFillTx/>
                <a:latin typeface="Arial"/>
                <a:ea typeface="+mn-ea"/>
                <a:cs typeface="Arial"/>
              </a:rPr>
              <a:t>is</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10" normalizeH="0" baseline="0" noProof="0" dirty="0">
                <a:ln>
                  <a:noFill/>
                </a:ln>
                <a:solidFill>
                  <a:srgbClr val="3F3F3F"/>
                </a:solidFill>
                <a:effectLst/>
                <a:uLnTx/>
                <a:uFillTx/>
                <a:latin typeface="Arial"/>
                <a:ea typeface="+mn-ea"/>
                <a:cs typeface="Arial"/>
              </a:rPr>
              <a:t>m</a:t>
            </a:r>
            <a:r>
              <a:rPr kumimoji="0" lang="en-US" sz="1700" b="0" i="0" u="none" strike="noStrike" kern="0" cap="none" spc="0" normalizeH="0" baseline="0" noProof="0" dirty="0">
                <a:ln>
                  <a:noFill/>
                </a:ln>
                <a:solidFill>
                  <a:srgbClr val="3F3F3F"/>
                </a:solidFill>
                <a:effectLst/>
                <a:uLnTx/>
                <a:uFillTx/>
                <a:latin typeface="Arial"/>
                <a:ea typeface="+mn-ea"/>
                <a:cs typeface="Arial"/>
              </a:rPr>
              <a:t>ed</a:t>
            </a:r>
            <a:r>
              <a:rPr kumimoji="0" lang="en-US" sz="1700" b="0" i="0" u="none" strike="noStrike" kern="0" cap="none" spc="5" normalizeH="0" baseline="0" noProof="0" dirty="0">
                <a:ln>
                  <a:noFill/>
                </a:ln>
                <a:solidFill>
                  <a:srgbClr val="3F3F3F"/>
                </a:solidFill>
                <a:effectLst/>
                <a:uLnTx/>
                <a:uFillTx/>
                <a:latin typeface="Arial"/>
                <a:ea typeface="+mn-ea"/>
                <a:cs typeface="Arial"/>
              </a:rPr>
              <a:t>ic</a:t>
            </a:r>
            <a:r>
              <a:rPr kumimoji="0" lang="en-US" sz="1700" b="0" i="0" u="none" strike="noStrike" kern="0" cap="none" spc="0" normalizeH="0" baseline="0" noProof="0" dirty="0">
                <a:ln>
                  <a:noFill/>
                </a:ln>
                <a:solidFill>
                  <a:srgbClr val="3F3F3F"/>
                </a:solidFill>
                <a:effectLst/>
                <a:uLnTx/>
                <a:uFillTx/>
                <a:latin typeface="Arial"/>
                <a:ea typeface="+mn-ea"/>
                <a:cs typeface="Arial"/>
              </a:rPr>
              <a:t>al</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diagno</a:t>
            </a:r>
            <a:r>
              <a:rPr kumimoji="0" lang="en-US" sz="1700" b="0" i="0" u="none" strike="noStrike" kern="0" cap="none" spc="5" normalizeH="0" baseline="0" noProof="0" dirty="0">
                <a:ln>
                  <a:noFill/>
                </a:ln>
                <a:solidFill>
                  <a:srgbClr val="3F3F3F"/>
                </a:solidFill>
                <a:effectLst/>
                <a:uLnTx/>
                <a:uFillTx/>
                <a:latin typeface="Arial"/>
                <a:ea typeface="+mn-ea"/>
                <a:cs typeface="Arial"/>
              </a:rPr>
              <a:t>sis, </a:t>
            </a: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h</a:t>
            </a:r>
            <a:r>
              <a:rPr kumimoji="0" lang="en-US" sz="1700" b="0" i="0" u="none" strike="noStrike" kern="0" cap="none" spc="5" normalizeH="0" baseline="0" noProof="0" dirty="0">
                <a:ln>
                  <a:noFill/>
                </a:ln>
                <a:solidFill>
                  <a:srgbClr val="3F3F3F"/>
                </a:solidFill>
                <a:effectLst/>
                <a:uLnTx/>
                <a:uFillTx/>
                <a:latin typeface="Arial"/>
                <a:ea typeface="+mn-ea"/>
                <a:cs typeface="Arial"/>
              </a:rPr>
              <a:t>ich </a:t>
            </a:r>
            <a:r>
              <a:rPr kumimoji="0" lang="en-US" sz="1700" b="0" i="0" u="none" strike="noStrike" kern="0" cap="none" spc="0" normalizeH="0" baseline="0" noProof="0" dirty="0">
                <a:ln>
                  <a:noFill/>
                </a:ln>
                <a:solidFill>
                  <a:srgbClr val="3F3F3F"/>
                </a:solidFill>
                <a:effectLst/>
                <a:uLnTx/>
                <a:uFillTx/>
                <a:latin typeface="Arial"/>
                <a:ea typeface="+mn-ea"/>
                <a:cs typeface="Arial"/>
              </a:rPr>
              <a:t>a</a:t>
            </a:r>
            <a:r>
              <a:rPr kumimoji="0" lang="en-US" sz="1700" b="0" i="0" u="none" strike="noStrike" kern="0" cap="none" spc="5" normalizeH="0" baseline="0" noProof="0" dirty="0">
                <a:ln>
                  <a:noFill/>
                </a:ln>
                <a:solidFill>
                  <a:srgbClr val="3F3F3F"/>
                </a:solidFill>
                <a:effectLst/>
                <a:uLnTx/>
                <a:uFillTx/>
                <a:latin typeface="Arial"/>
                <a:ea typeface="+mn-ea"/>
                <a:cs typeface="Arial"/>
              </a:rPr>
              <a:t>re</a:t>
            </a:r>
            <a:r>
              <a:rPr kumimoji="0" lang="en-US" sz="1700" b="0" i="0" u="none" strike="noStrike" kern="0" cap="none" spc="0" normalizeH="0" baseline="0" noProof="0" dirty="0">
                <a:ln>
                  <a:noFill/>
                </a:ln>
                <a:solidFill>
                  <a:srgbClr val="3F3F3F"/>
                </a:solidFill>
                <a:effectLst/>
                <a:uLnTx/>
                <a:uFillTx/>
                <a:latin typeface="Arial"/>
                <a:ea typeface="+mn-ea"/>
                <a:cs typeface="Arial"/>
              </a:rPr>
              <a:t> th</a:t>
            </a:r>
            <a:r>
              <a:rPr kumimoji="0" lang="en-US" sz="1700" b="0" i="0" u="none" strike="noStrike" kern="0" cap="none" spc="5" normalizeH="0" baseline="0" noProof="0" dirty="0">
                <a:ln>
                  <a:noFill/>
                </a:ln>
                <a:solidFill>
                  <a:srgbClr val="3F3F3F"/>
                </a:solidFill>
                <a:effectLst/>
                <a:uLnTx/>
                <a:uFillTx/>
                <a:latin typeface="Arial"/>
                <a:ea typeface="+mn-ea"/>
                <a:cs typeface="Arial"/>
              </a:rPr>
              <a:t>e</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right</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I</a:t>
            </a:r>
            <a:r>
              <a:rPr kumimoji="0" lang="en-US" sz="1700" b="0" i="0" u="none" strike="noStrike" kern="0" cap="none" spc="10" normalizeH="0" baseline="0" noProof="0" dirty="0">
                <a:ln>
                  <a:noFill/>
                </a:ln>
                <a:solidFill>
                  <a:srgbClr val="3F3F3F"/>
                </a:solidFill>
                <a:effectLst/>
                <a:uLnTx/>
                <a:uFillTx/>
                <a:latin typeface="Arial"/>
                <a:ea typeface="+mn-ea"/>
                <a:cs typeface="Arial"/>
              </a:rPr>
              <a:t>CD-</a:t>
            </a:r>
            <a:r>
              <a:rPr kumimoji="0" lang="en-US" sz="1700" b="0" i="0" u="none" strike="noStrike" kern="0" cap="none" spc="0" normalizeH="0" baseline="0" noProof="0" dirty="0">
                <a:ln>
                  <a:noFill/>
                </a:ln>
                <a:solidFill>
                  <a:srgbClr val="3F3F3F"/>
                </a:solidFill>
                <a:effectLst/>
                <a:uLnTx/>
                <a:uFillTx/>
                <a:latin typeface="Arial"/>
                <a:ea typeface="+mn-ea"/>
                <a:cs typeface="Arial"/>
              </a:rPr>
              <a:t>1</a:t>
            </a:r>
            <a:r>
              <a:rPr kumimoji="0" lang="en-US" sz="1700" b="0" i="0" u="none" strike="noStrike" kern="0" cap="none" spc="5" normalizeH="0" baseline="0" noProof="0" dirty="0">
                <a:ln>
                  <a:noFill/>
                </a:ln>
                <a:solidFill>
                  <a:srgbClr val="3F3F3F"/>
                </a:solidFill>
                <a:effectLst/>
                <a:uLnTx/>
                <a:uFillTx/>
                <a:latin typeface="Arial"/>
                <a:ea typeface="+mn-ea"/>
                <a:cs typeface="Arial"/>
              </a:rPr>
              <a:t>0</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c</a:t>
            </a:r>
            <a:r>
              <a:rPr kumimoji="0" lang="en-US" sz="1700" b="0" i="0" u="none" strike="noStrike" kern="0" cap="none" spc="0" normalizeH="0" baseline="0" noProof="0" dirty="0">
                <a:ln>
                  <a:noFill/>
                </a:ln>
                <a:solidFill>
                  <a:srgbClr val="3F3F3F"/>
                </a:solidFill>
                <a:effectLst/>
                <a:uLnTx/>
                <a:uFillTx/>
                <a:latin typeface="Arial"/>
                <a:ea typeface="+mn-ea"/>
                <a:cs typeface="Arial"/>
              </a:rPr>
              <a:t>ode</a:t>
            </a:r>
            <a:r>
              <a:rPr kumimoji="0" lang="en-US" sz="1700" b="0" i="0" u="none" strike="noStrike" kern="0" cap="none" spc="5" normalizeH="0" baseline="0" noProof="0" dirty="0">
                <a:ln>
                  <a:noFill/>
                </a:ln>
                <a:solidFill>
                  <a:srgbClr val="3F3F3F"/>
                </a:solidFill>
                <a:effectLst/>
                <a:uLnTx/>
                <a:uFillTx/>
                <a:latin typeface="Arial"/>
                <a:ea typeface="+mn-ea"/>
                <a:cs typeface="Arial"/>
              </a:rPr>
              <a:t>s</a:t>
            </a:r>
            <a:r>
              <a:rPr kumimoji="0" lang="en-US" sz="1700" b="0" i="0" u="none" strike="noStrike" kern="0" cap="none" spc="0" normalizeH="0" baseline="0" noProof="0" dirty="0">
                <a:ln>
                  <a:noFill/>
                </a:ln>
                <a:solidFill>
                  <a:srgbClr val="3F3F3F"/>
                </a:solidFill>
                <a:effectLst/>
                <a:uLnTx/>
                <a:uFillTx/>
                <a:latin typeface="Arial"/>
                <a:ea typeface="+mn-ea"/>
                <a:cs typeface="Arial"/>
              </a:rPr>
              <a:t>?</a:t>
            </a:r>
            <a:r>
              <a:rPr kumimoji="0" lang="en-US" sz="1700" b="0" i="0" u="none" strike="noStrike" kern="0" cap="none" spc="5" normalizeH="0" baseline="0" noProof="0" dirty="0">
                <a:ln>
                  <a:noFill/>
                </a:ln>
                <a:solidFill>
                  <a:srgbClr val="3F3F3F"/>
                </a:solidFill>
                <a:effectLst/>
                <a:uLnTx/>
                <a:uFillTx/>
                <a:latin typeface="Arial"/>
                <a:ea typeface="+mn-ea"/>
                <a:cs typeface="Arial"/>
              </a:rPr>
              <a:t>”)</a:t>
            </a:r>
          </a:p>
          <a:p>
            <a:pPr marL="12700" marR="0" lvl="0" indent="0" algn="just" defTabSz="914400" eaLnBrk="1" fontAlgn="auto" latinLnBrk="0" hangingPunct="1">
              <a:lnSpc>
                <a:spcPct val="100000"/>
              </a:lnSpc>
              <a:spcBef>
                <a:spcPts val="1510"/>
              </a:spcBef>
              <a:spcAft>
                <a:spcPts val="0"/>
              </a:spcAft>
              <a:buClrTx/>
              <a:buSzTx/>
              <a:buFontTx/>
              <a:buNone/>
              <a:tabLst/>
              <a:defRPr/>
            </a:pPr>
            <a:r>
              <a:rPr kumimoji="0" lang="en-US" sz="1700" b="1" i="0" u="none" strike="noStrike" kern="0" cap="none" spc="10" normalizeH="0" baseline="0" noProof="0" dirty="0">
                <a:ln>
                  <a:noFill/>
                </a:ln>
                <a:solidFill>
                  <a:srgbClr val="3F3F3F"/>
                </a:solidFill>
                <a:effectLst/>
                <a:uLnTx/>
                <a:uFillTx/>
                <a:latin typeface="Arial"/>
                <a:ea typeface="+mn-ea"/>
                <a:cs typeface="Arial"/>
              </a:rPr>
              <a:t>Donut</a:t>
            </a:r>
            <a:r>
              <a:rPr kumimoji="0" lang="en-US" sz="1700" b="1" i="0" u="none" strike="noStrike" kern="0" cap="none" spc="-5" normalizeH="0" baseline="0" noProof="0" dirty="0">
                <a:ln>
                  <a:noFill/>
                </a:ln>
                <a:solidFill>
                  <a:srgbClr val="3F3F3F"/>
                </a:solidFill>
                <a:effectLst/>
                <a:uLnTx/>
                <a:uFillTx/>
                <a:latin typeface="Arial"/>
                <a:ea typeface="+mn-ea"/>
                <a:cs typeface="Arial"/>
              </a:rPr>
              <a:t> </a:t>
            </a:r>
            <a:r>
              <a:rPr kumimoji="0" lang="en-US" sz="1700" b="1" i="0" u="none" strike="noStrike" kern="0" cap="none" spc="10" normalizeH="0" baseline="0" noProof="0" dirty="0">
                <a:ln>
                  <a:noFill/>
                </a:ln>
                <a:solidFill>
                  <a:srgbClr val="3F3F3F"/>
                </a:solidFill>
                <a:effectLst/>
                <a:uLnTx/>
                <a:uFillTx/>
                <a:latin typeface="Arial"/>
                <a:ea typeface="+mn-ea"/>
                <a:cs typeface="Arial"/>
              </a:rPr>
              <a:t>d</a:t>
            </a:r>
            <a:r>
              <a:rPr kumimoji="0" lang="en-US" sz="1700" b="1" i="0" u="none" strike="noStrike" kern="0" cap="none" spc="5" normalizeH="0" baseline="0" noProof="0" dirty="0">
                <a:ln>
                  <a:noFill/>
                </a:ln>
                <a:solidFill>
                  <a:srgbClr val="3F3F3F"/>
                </a:solidFill>
                <a:effectLst/>
                <a:uLnTx/>
                <a:uFillTx/>
                <a:latin typeface="Arial"/>
                <a:ea typeface="+mn-ea"/>
                <a:cs typeface="Arial"/>
              </a:rPr>
              <a:t>ema</a:t>
            </a:r>
            <a:r>
              <a:rPr kumimoji="0" lang="en-US" sz="1700" b="1" i="0" u="none" strike="noStrike" kern="0" cap="none" spc="10" normalizeH="0" baseline="0" noProof="0" dirty="0">
                <a:ln>
                  <a:noFill/>
                </a:ln>
                <a:solidFill>
                  <a:srgbClr val="3F3F3F"/>
                </a:solidFill>
                <a:effectLst/>
                <a:uLnTx/>
                <a:uFillTx/>
                <a:latin typeface="Arial"/>
                <a:ea typeface="+mn-ea"/>
                <a:cs typeface="Arial"/>
              </a:rPr>
              <a:t>nd</a:t>
            </a:r>
            <a:r>
              <a:rPr kumimoji="0" lang="en-US" sz="1700" b="1" i="0" u="none" strike="noStrike" kern="0" cap="none" spc="5" normalizeH="0" baseline="0" noProof="0" dirty="0">
                <a:ln>
                  <a:noFill/>
                </a:ln>
                <a:solidFill>
                  <a:srgbClr val="3F3F3F"/>
                </a:solidFill>
                <a:effectLst/>
                <a:uLnTx/>
                <a:uFillTx/>
                <a:latin typeface="Arial"/>
                <a:ea typeface="+mn-ea"/>
                <a:cs typeface="Arial"/>
              </a:rPr>
              <a:t> </a:t>
            </a:r>
            <a:r>
              <a:rPr kumimoji="0" lang="en-US" sz="1700" b="1" i="0" u="none" strike="noStrike" kern="0" cap="none" spc="10" normalizeH="0" baseline="0" noProof="0" dirty="0">
                <a:ln>
                  <a:noFill/>
                </a:ln>
                <a:solidFill>
                  <a:srgbClr val="3F3F3F"/>
                </a:solidFill>
                <a:effectLst/>
                <a:uLnTx/>
                <a:uFillTx/>
                <a:latin typeface="Arial"/>
                <a:ea typeface="+mn-ea"/>
                <a:cs typeface="Arial"/>
              </a:rPr>
              <a:t>p</a:t>
            </a:r>
            <a:r>
              <a:rPr kumimoji="0" lang="en-US" sz="1700" b="1" i="0" u="none" strike="noStrike" kern="0" cap="none" spc="0" normalizeH="0" baseline="0" noProof="0" dirty="0">
                <a:ln>
                  <a:noFill/>
                </a:ln>
                <a:solidFill>
                  <a:srgbClr val="3F3F3F"/>
                </a:solidFill>
                <a:effectLst/>
                <a:uLnTx/>
                <a:uFillTx/>
                <a:latin typeface="Arial"/>
                <a:ea typeface="+mn-ea"/>
                <a:cs typeface="Arial"/>
              </a:rPr>
              <a:t>re</a:t>
            </a:r>
            <a:r>
              <a:rPr kumimoji="0" lang="en-US" sz="1700" b="1" i="0" u="none" strike="noStrike" kern="0" cap="none" spc="10" normalizeH="0" baseline="0" noProof="0" dirty="0">
                <a:ln>
                  <a:noFill/>
                </a:ln>
                <a:solidFill>
                  <a:srgbClr val="3F3F3F"/>
                </a:solidFill>
                <a:effectLst/>
                <a:uLnTx/>
                <a:uFillTx/>
                <a:latin typeface="Arial"/>
                <a:ea typeface="+mn-ea"/>
                <a:cs typeface="Arial"/>
              </a:rPr>
              <a:t>d</a:t>
            </a:r>
            <a:r>
              <a:rPr kumimoji="0" lang="en-US" sz="1700" b="1" i="0" u="none" strike="noStrike" kern="0" cap="none" spc="0" normalizeH="0" baseline="0" noProof="0" dirty="0">
                <a:ln>
                  <a:noFill/>
                </a:ln>
                <a:solidFill>
                  <a:srgbClr val="3F3F3F"/>
                </a:solidFill>
                <a:effectLst/>
                <a:uLnTx/>
                <a:uFillTx/>
                <a:latin typeface="Arial"/>
                <a:ea typeface="+mn-ea"/>
                <a:cs typeface="Arial"/>
              </a:rPr>
              <a:t>ic</a:t>
            </a:r>
            <a:r>
              <a:rPr kumimoji="0" lang="en-US" sz="1700" b="1" i="0" u="none" strike="noStrike" kern="0" cap="none" spc="5" normalizeH="0" baseline="0" noProof="0" dirty="0">
                <a:ln>
                  <a:noFill/>
                </a:ln>
                <a:solidFill>
                  <a:srgbClr val="3F3F3F"/>
                </a:solidFill>
                <a:effectLst/>
                <a:uLnTx/>
                <a:uFillTx/>
                <a:latin typeface="Arial"/>
                <a:ea typeface="+mn-ea"/>
                <a:cs typeface="Arial"/>
              </a:rPr>
              <a:t>t</a:t>
            </a:r>
            <a:r>
              <a:rPr kumimoji="0" lang="en-US" sz="1700" b="1" i="0" u="none" strike="noStrike" kern="0" cap="none" spc="-5" normalizeH="0" baseline="0" noProof="0" dirty="0">
                <a:ln>
                  <a:noFill/>
                </a:ln>
                <a:solidFill>
                  <a:srgbClr val="3F3F3F"/>
                </a:solidFill>
                <a:effectLst/>
                <a:uLnTx/>
                <a:uFillTx/>
                <a:latin typeface="Arial"/>
                <a:ea typeface="+mn-ea"/>
                <a:cs typeface="Arial"/>
              </a:rPr>
              <a:t>i</a:t>
            </a:r>
            <a:r>
              <a:rPr kumimoji="0" lang="en-US" sz="1700" b="1" i="0" u="none" strike="noStrike" kern="0" cap="none" spc="10" normalizeH="0" baseline="0" noProof="0" dirty="0">
                <a:ln>
                  <a:noFill/>
                </a:ln>
                <a:solidFill>
                  <a:srgbClr val="3F3F3F"/>
                </a:solidFill>
                <a:effectLst/>
                <a:uLnTx/>
                <a:uFillTx/>
                <a:latin typeface="Arial"/>
                <a:ea typeface="+mn-ea"/>
                <a:cs typeface="Arial"/>
              </a:rPr>
              <a:t>on</a:t>
            </a:r>
          </a:p>
          <a:p>
            <a:pPr marL="12700" marR="5080" lvl="0" indent="0" defTabSz="914400" eaLnBrk="1" fontAlgn="auto" latinLnBrk="0" hangingPunct="1">
              <a:lnSpc>
                <a:spcPct val="101800"/>
              </a:lnSpc>
              <a:spcBef>
                <a:spcPts val="0"/>
              </a:spcBef>
              <a:spcAft>
                <a:spcPts val="0"/>
              </a:spcAft>
              <a:buClrTx/>
              <a:buSzTx/>
              <a:buFontTx/>
              <a:buNone/>
              <a:tabLst/>
              <a:defRPr/>
            </a:pPr>
            <a:r>
              <a:rPr kumimoji="0" lang="en-US" sz="1700" b="0" i="0" u="none" strike="noStrike" kern="0" cap="none" spc="5" normalizeH="0" baseline="0" noProof="0" dirty="0">
                <a:ln>
                  <a:noFill/>
                </a:ln>
                <a:solidFill>
                  <a:srgbClr val="3F3F3F"/>
                </a:solidFill>
                <a:effectLst/>
                <a:uLnTx/>
                <a:uFillTx/>
                <a:latin typeface="Arial"/>
                <a:ea typeface="+mn-ea"/>
                <a:cs typeface="Arial"/>
              </a:rPr>
              <a:t>(“H</a:t>
            </a:r>
            <a:r>
              <a:rPr kumimoji="0" lang="en-US" sz="1700" b="0" i="0" u="none" strike="noStrike" kern="0" cap="none" spc="0" normalizeH="0" baseline="0" noProof="0" dirty="0">
                <a:ln>
                  <a:noFill/>
                </a:ln>
                <a:solidFill>
                  <a:srgbClr val="3F3F3F"/>
                </a:solidFill>
                <a:effectLst/>
                <a:uLnTx/>
                <a:uFillTx/>
                <a:latin typeface="Arial"/>
                <a:ea typeface="+mn-ea"/>
                <a:cs typeface="Arial"/>
              </a:rPr>
              <a:t>o</a:t>
            </a:r>
            <a:r>
              <a:rPr kumimoji="0" lang="en-US" sz="1700" b="0" i="0" u="none" strike="noStrike" kern="0" cap="none" spc="10" normalizeH="0" baseline="0" noProof="0" dirty="0">
                <a:ln>
                  <a:noFill/>
                </a:ln>
                <a:solidFill>
                  <a:srgbClr val="3F3F3F"/>
                </a:solidFill>
                <a:effectLst/>
                <a:uLnTx/>
                <a:uFillTx/>
                <a:latin typeface="Arial"/>
                <a:ea typeface="+mn-ea"/>
                <a:cs typeface="Arial"/>
              </a:rPr>
              <a:t>w</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10" normalizeH="0" baseline="0" noProof="0" dirty="0">
                <a:ln>
                  <a:noFill/>
                </a:ln>
                <a:solidFill>
                  <a:srgbClr val="3F3F3F"/>
                </a:solidFill>
                <a:effectLst/>
                <a:uLnTx/>
                <a:uFillTx/>
                <a:latin typeface="Arial"/>
                <a:ea typeface="+mn-ea"/>
                <a:cs typeface="Arial"/>
              </a:rPr>
              <a:t>m</a:t>
            </a:r>
            <a:r>
              <a:rPr kumimoji="0" lang="en-US" sz="1700" b="0" i="0" u="none" strike="noStrike" kern="0" cap="none" spc="0" normalizeH="0" baseline="0" noProof="0" dirty="0">
                <a:ln>
                  <a:noFill/>
                </a:ln>
                <a:solidFill>
                  <a:srgbClr val="3F3F3F"/>
                </a:solidFill>
                <a:effectLst/>
                <a:uLnTx/>
                <a:uFillTx/>
                <a:latin typeface="Arial"/>
                <a:ea typeface="+mn-ea"/>
                <a:cs typeface="Arial"/>
              </a:rPr>
              <a:t>an</a:t>
            </a:r>
            <a:r>
              <a:rPr kumimoji="0" lang="en-US" sz="1700" b="0" i="0" u="none" strike="noStrike" kern="0" cap="none" spc="5" normalizeH="0" baseline="0" noProof="0" dirty="0">
                <a:ln>
                  <a:noFill/>
                </a:ln>
                <a:solidFill>
                  <a:srgbClr val="3F3F3F"/>
                </a:solidFill>
                <a:effectLst/>
                <a:uLnTx/>
                <a:uFillTx/>
                <a:latin typeface="Arial"/>
                <a:ea typeface="+mn-ea"/>
                <a:cs typeface="Arial"/>
              </a:rPr>
              <a:t>y</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donut</a:t>
            </a:r>
            <a:r>
              <a:rPr kumimoji="0" lang="en-US" sz="1700" b="0" i="0" u="none" strike="noStrike" kern="0" cap="none" spc="5" normalizeH="0" baseline="0" noProof="0" dirty="0">
                <a:ln>
                  <a:noFill/>
                </a:ln>
                <a:solidFill>
                  <a:srgbClr val="3F3F3F"/>
                </a:solidFill>
                <a:effectLst/>
                <a:uLnTx/>
                <a:uFillTx/>
                <a:latin typeface="Arial"/>
                <a:ea typeface="+mn-ea"/>
                <a:cs typeface="Arial"/>
              </a:rPr>
              <a:t>s </a:t>
            </a:r>
            <a:r>
              <a:rPr kumimoji="0" lang="en-US" sz="1700" b="0" i="0" u="none" strike="noStrike" kern="0" cap="none" spc="-5" normalizeH="0" baseline="0" noProof="0" dirty="0">
                <a:ln>
                  <a:noFill/>
                </a:ln>
                <a:solidFill>
                  <a:srgbClr val="3F3F3F"/>
                </a:solidFill>
                <a:effectLst/>
                <a:uLnTx/>
                <a:uFillTx/>
                <a:latin typeface="Arial"/>
                <a:ea typeface="+mn-ea"/>
                <a:cs typeface="Arial"/>
              </a:rPr>
              <a:t>w</a:t>
            </a:r>
            <a:r>
              <a:rPr kumimoji="0" lang="en-US" sz="1700" b="0" i="0" u="none" strike="noStrike" kern="0" cap="none" spc="0" normalizeH="0" baseline="0" noProof="0" dirty="0">
                <a:ln>
                  <a:noFill/>
                </a:ln>
                <a:solidFill>
                  <a:srgbClr val="3F3F3F"/>
                </a:solidFill>
                <a:effectLst/>
                <a:uLnTx/>
                <a:uFillTx/>
                <a:latin typeface="Arial"/>
                <a:ea typeface="+mn-ea"/>
                <a:cs typeface="Arial"/>
              </a:rPr>
              <a:t>ill</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I</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5" normalizeH="0" baseline="0" noProof="0" dirty="0">
                <a:ln>
                  <a:noFill/>
                </a:ln>
                <a:solidFill>
                  <a:srgbClr val="3F3F3F"/>
                </a:solidFill>
                <a:effectLst/>
                <a:uLnTx/>
                <a:uFillTx/>
                <a:latin typeface="Arial"/>
                <a:ea typeface="+mn-ea"/>
                <a:cs typeface="Arial"/>
              </a:rPr>
              <a:t>s</a:t>
            </a:r>
            <a:r>
              <a:rPr kumimoji="0" lang="en-US" sz="1700" b="0" i="0" u="none" strike="noStrike" kern="0" cap="none" spc="0" normalizeH="0" baseline="0" noProof="0" dirty="0">
                <a:ln>
                  <a:noFill/>
                </a:ln>
                <a:solidFill>
                  <a:srgbClr val="3F3F3F"/>
                </a:solidFill>
                <a:effectLst/>
                <a:uLnTx/>
                <a:uFillTx/>
                <a:latin typeface="Arial"/>
                <a:ea typeface="+mn-ea"/>
                <a:cs typeface="Arial"/>
              </a:rPr>
              <a:t>ell</a:t>
            </a:r>
            <a:r>
              <a:rPr kumimoji="0" lang="en-US" sz="1700" b="0" i="0" u="none" strike="noStrike" kern="0" cap="none" spc="-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o</a:t>
            </a:r>
            <a:r>
              <a:rPr kumimoji="0" lang="en-US" sz="1700" b="0" i="0" u="none" strike="noStrike" kern="0" cap="none" spc="5" normalizeH="0" baseline="0" noProof="0" dirty="0">
                <a:ln>
                  <a:noFill/>
                </a:ln>
                <a:solidFill>
                  <a:srgbClr val="3F3F3F"/>
                </a:solidFill>
                <a:effectLst/>
                <a:uLnTx/>
                <a:uFillTx/>
                <a:latin typeface="Arial"/>
                <a:ea typeface="+mn-ea"/>
                <a:cs typeface="Arial"/>
              </a:rPr>
              <a:t>n a</a:t>
            </a:r>
            <a:r>
              <a:rPr kumimoji="0" lang="en-US" sz="1700" b="0" i="0" u="none" strike="noStrike" kern="0" cap="none" spc="15" normalizeH="0" baseline="0" noProof="0" dirty="0">
                <a:ln>
                  <a:noFill/>
                </a:ln>
                <a:solidFill>
                  <a:srgbClr val="3F3F3F"/>
                </a:solidFill>
                <a:effectLst/>
                <a:uLnTx/>
                <a:uFillTx/>
                <a:latin typeface="Arial"/>
                <a:ea typeface="+mn-ea"/>
                <a:cs typeface="Arial"/>
              </a:rPr>
              <a:t> </a:t>
            </a:r>
            <a:r>
              <a:rPr kumimoji="0" lang="en-US" sz="1700" b="0" i="0" u="none" strike="noStrike" kern="0" cap="none" spc="10" normalizeH="0" baseline="0" noProof="0" dirty="0">
                <a:ln>
                  <a:noFill/>
                </a:ln>
                <a:solidFill>
                  <a:srgbClr val="3F3F3F"/>
                </a:solidFill>
                <a:effectLst/>
                <a:uLnTx/>
                <a:uFillTx/>
                <a:latin typeface="Arial"/>
                <a:ea typeface="+mn-ea"/>
                <a:cs typeface="Arial"/>
              </a:rPr>
              <a:t>M</a:t>
            </a:r>
            <a:r>
              <a:rPr kumimoji="0" lang="en-US" sz="1700" b="0" i="0" u="none" strike="noStrike" kern="0" cap="none" spc="0" normalizeH="0" baseline="0" noProof="0" dirty="0">
                <a:ln>
                  <a:noFill/>
                </a:ln>
                <a:solidFill>
                  <a:srgbClr val="3F3F3F"/>
                </a:solidFill>
                <a:effectLst/>
                <a:uLnTx/>
                <a:uFillTx/>
                <a:latin typeface="Arial"/>
                <a:ea typeface="+mn-ea"/>
                <a:cs typeface="Arial"/>
              </a:rPr>
              <a:t>onda</a:t>
            </a:r>
            <a:r>
              <a:rPr kumimoji="0" lang="en-US" sz="1700" b="0" i="0" u="none" strike="noStrike" kern="0" cap="none" spc="-165" normalizeH="0" baseline="0" noProof="0" dirty="0">
                <a:ln>
                  <a:noFill/>
                </a:ln>
                <a:solidFill>
                  <a:srgbClr val="3F3F3F"/>
                </a:solidFill>
                <a:effectLst/>
                <a:uLnTx/>
                <a:uFillTx/>
                <a:latin typeface="Arial"/>
                <a:ea typeface="+mn-ea"/>
                <a:cs typeface="Arial"/>
              </a:rPr>
              <a:t>y</a:t>
            </a:r>
            <a:r>
              <a:rPr kumimoji="0" lang="en-US" sz="1700" b="0" i="0" u="none" strike="noStrike" kern="0" cap="none" spc="0" normalizeH="0" baseline="0" noProof="0" dirty="0">
                <a:ln>
                  <a:noFill/>
                </a:ln>
                <a:solidFill>
                  <a:srgbClr val="3F3F3F"/>
                </a:solidFill>
                <a:effectLst/>
                <a:uLnTx/>
                <a:uFillTx/>
                <a:latin typeface="Arial"/>
                <a:ea typeface="+mn-ea"/>
                <a:cs typeface="Arial"/>
              </a:rPr>
              <a:t>,</a:t>
            </a:r>
            <a:r>
              <a:rPr kumimoji="0" lang="en-US" sz="1700" b="0" i="0" u="none" strike="noStrike" kern="0" cap="none" spc="55" normalizeH="0" baseline="0" noProof="0" dirty="0">
                <a:ln>
                  <a:noFill/>
                </a:ln>
                <a:solidFill>
                  <a:srgbClr val="3F3F3F"/>
                </a:solidFill>
                <a:effectLst/>
                <a:uLnTx/>
                <a:uFillTx/>
                <a:latin typeface="Arial"/>
                <a:ea typeface="+mn-ea"/>
                <a:cs typeface="Arial"/>
              </a:rPr>
              <a:t> </a:t>
            </a:r>
            <a:r>
              <a:rPr kumimoji="0" lang="en-US" sz="1700" b="0" i="0" u="none" strike="noStrike" kern="0" cap="none" spc="0" normalizeH="0" baseline="0" noProof="0" dirty="0">
                <a:ln>
                  <a:noFill/>
                </a:ln>
                <a:solidFill>
                  <a:srgbClr val="3F3F3F"/>
                </a:solidFill>
                <a:effectLst/>
                <a:uLnTx/>
                <a:uFillTx/>
                <a:latin typeface="Arial"/>
                <a:ea typeface="+mn-ea"/>
                <a:cs typeface="Arial"/>
              </a:rPr>
              <a:t>02.</a:t>
            </a:r>
            <a:r>
              <a:rPr kumimoji="0" lang="en-US" sz="1700" b="0" i="0" u="none" strike="noStrike" kern="0" cap="none" spc="5" normalizeH="0" baseline="0" noProof="0" dirty="0">
                <a:ln>
                  <a:noFill/>
                </a:ln>
                <a:solidFill>
                  <a:srgbClr val="3F3F3F"/>
                </a:solidFill>
                <a:effectLst/>
                <a:uLnTx/>
                <a:uFillTx/>
                <a:latin typeface="Arial"/>
                <a:ea typeface="+mn-ea"/>
                <a:cs typeface="Arial"/>
              </a:rPr>
              <a:t> J</a:t>
            </a:r>
            <a:r>
              <a:rPr kumimoji="0" lang="en-US" sz="1700" b="0" i="0" u="none" strike="noStrike" kern="0" cap="none" spc="0" normalizeH="0" baseline="0" noProof="0" dirty="0">
                <a:ln>
                  <a:noFill/>
                </a:ln>
                <a:solidFill>
                  <a:srgbClr val="3F3F3F"/>
                </a:solidFill>
                <a:effectLst/>
                <a:uLnTx/>
                <a:uFillTx/>
                <a:latin typeface="Arial"/>
                <a:ea typeface="+mn-ea"/>
                <a:cs typeface="Arial"/>
              </a:rPr>
              <a:t>anua</a:t>
            </a:r>
            <a:r>
              <a:rPr kumimoji="0" lang="en-US" sz="1700" b="0" i="0" u="none" strike="noStrike" kern="0" cap="none" spc="5" normalizeH="0" baseline="0" noProof="0" dirty="0">
                <a:ln>
                  <a:noFill/>
                </a:ln>
                <a:solidFill>
                  <a:srgbClr val="3F3F3F"/>
                </a:solidFill>
                <a:effectLst/>
                <a:uLnTx/>
                <a:uFillTx/>
                <a:latin typeface="Arial"/>
                <a:ea typeface="+mn-ea"/>
                <a:cs typeface="Arial"/>
              </a:rPr>
              <a:t>r</a:t>
            </a:r>
            <a:r>
              <a:rPr kumimoji="0" lang="en-US" sz="1700" b="0" i="0" u="none" strike="noStrike" kern="0" cap="none" spc="-35" normalizeH="0" baseline="0" noProof="0" dirty="0">
                <a:ln>
                  <a:noFill/>
                </a:ln>
                <a:solidFill>
                  <a:srgbClr val="3F3F3F"/>
                </a:solidFill>
                <a:effectLst/>
                <a:uLnTx/>
                <a:uFillTx/>
                <a:latin typeface="Arial"/>
                <a:ea typeface="+mn-ea"/>
                <a:cs typeface="Arial"/>
              </a:rPr>
              <a:t>y</a:t>
            </a:r>
            <a:r>
              <a:rPr kumimoji="0" lang="en-US" sz="1700" b="0" i="0" u="none" strike="noStrike" kern="0" cap="none" spc="0" normalizeH="0" baseline="0" noProof="0" dirty="0">
                <a:ln>
                  <a:noFill/>
                </a:ln>
                <a:solidFill>
                  <a:srgbClr val="3F3F3F"/>
                </a:solidFill>
                <a:effectLst/>
                <a:uLnTx/>
                <a:uFillTx/>
                <a:latin typeface="Arial"/>
                <a:ea typeface="+mn-ea"/>
                <a:cs typeface="Arial"/>
              </a:rPr>
              <a:t>?</a:t>
            </a:r>
            <a:r>
              <a:rPr kumimoji="0" lang="en-US" sz="1700" b="0" i="0" u="none" strike="noStrike" kern="0" cap="none" spc="5" normalizeH="0" baseline="0" noProof="0" dirty="0">
                <a:ln>
                  <a:noFill/>
                </a:ln>
                <a:solidFill>
                  <a:srgbClr val="3F3F3F"/>
                </a:solidFill>
                <a:effectLst/>
                <a:uLnTx/>
                <a:uFillTx/>
                <a:latin typeface="Arial"/>
                <a:ea typeface="+mn-ea"/>
                <a:cs typeface="Arial"/>
              </a:rPr>
              <a:t>”)</a:t>
            </a:r>
          </a:p>
        </p:txBody>
      </p:sp>
      <p:sp>
        <p:nvSpPr>
          <p:cNvPr id="82" name="object 15"/>
          <p:cNvSpPr/>
          <p:nvPr/>
        </p:nvSpPr>
        <p:spPr>
          <a:xfrm>
            <a:off x="793766" y="5739032"/>
            <a:ext cx="568451" cy="493775"/>
          </a:xfrm>
          <a:prstGeom prst="rect">
            <a:avLst/>
          </a:prstGeom>
          <a:blipFill>
            <a:blip r:embed="rId9"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0060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Let</a:t>
            </a:r>
            <a:r>
              <a:rPr kumimoji="0" lang="en-US" sz="2150" b="1" i="0" u="none" strike="noStrike" kern="0" cap="none" spc="0" normalizeH="0" noProof="0" dirty="0">
                <a:ln>
                  <a:noFill/>
                </a:ln>
                <a:solidFill>
                  <a:sysClr val="windowText" lastClr="000000"/>
                </a:solidFill>
                <a:effectLst/>
                <a:uLnTx/>
                <a:uFillTx/>
                <a:latin typeface="Georgia" panose="02040502050405020303" pitchFamily="18" charset="0"/>
              </a:rPr>
              <a:t> us have a closer look at a regression…</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012706"/>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7" name="object 3"/>
          <p:cNvSpPr/>
          <p:nvPr/>
        </p:nvSpPr>
        <p:spPr>
          <a:xfrm>
            <a:off x="2385408" y="1476604"/>
            <a:ext cx="8322945" cy="439420"/>
          </a:xfrm>
          <a:custGeom>
            <a:avLst/>
            <a:gdLst/>
            <a:ahLst/>
            <a:cxnLst/>
            <a:rect l="l" t="t" r="r" b="b"/>
            <a:pathLst>
              <a:path w="8322945" h="439419">
                <a:moveTo>
                  <a:pt x="27431" y="13715"/>
                </a:moveTo>
                <a:lnTo>
                  <a:pt x="27431" y="0"/>
                </a:lnTo>
                <a:lnTo>
                  <a:pt x="6095" y="0"/>
                </a:lnTo>
                <a:lnTo>
                  <a:pt x="0" y="6095"/>
                </a:lnTo>
                <a:lnTo>
                  <a:pt x="0" y="432815"/>
                </a:lnTo>
                <a:lnTo>
                  <a:pt x="6095" y="438911"/>
                </a:lnTo>
                <a:lnTo>
                  <a:pt x="13715" y="438911"/>
                </a:lnTo>
                <a:lnTo>
                  <a:pt x="13715" y="27431"/>
                </a:lnTo>
                <a:lnTo>
                  <a:pt x="27431" y="13715"/>
                </a:lnTo>
                <a:close/>
              </a:path>
              <a:path w="8322945" h="439419">
                <a:moveTo>
                  <a:pt x="27431" y="27431"/>
                </a:moveTo>
                <a:lnTo>
                  <a:pt x="27431" y="13715"/>
                </a:lnTo>
                <a:lnTo>
                  <a:pt x="13715" y="27431"/>
                </a:lnTo>
                <a:lnTo>
                  <a:pt x="27431" y="27431"/>
                </a:lnTo>
                <a:close/>
              </a:path>
              <a:path w="8322945" h="439419">
                <a:moveTo>
                  <a:pt x="8308847" y="411479"/>
                </a:moveTo>
                <a:lnTo>
                  <a:pt x="8308847" y="27431"/>
                </a:lnTo>
                <a:lnTo>
                  <a:pt x="13715" y="27431"/>
                </a:lnTo>
                <a:lnTo>
                  <a:pt x="13715" y="411479"/>
                </a:lnTo>
                <a:lnTo>
                  <a:pt x="8308847" y="411479"/>
                </a:lnTo>
                <a:close/>
              </a:path>
              <a:path w="8322945" h="439419">
                <a:moveTo>
                  <a:pt x="27431" y="425195"/>
                </a:moveTo>
                <a:lnTo>
                  <a:pt x="27431" y="411479"/>
                </a:lnTo>
                <a:lnTo>
                  <a:pt x="13715" y="411479"/>
                </a:lnTo>
                <a:lnTo>
                  <a:pt x="27431" y="425195"/>
                </a:lnTo>
                <a:close/>
              </a:path>
              <a:path w="8322945" h="439419">
                <a:moveTo>
                  <a:pt x="8322563" y="432815"/>
                </a:moveTo>
                <a:lnTo>
                  <a:pt x="8322563" y="6095"/>
                </a:lnTo>
                <a:lnTo>
                  <a:pt x="8316467" y="0"/>
                </a:lnTo>
                <a:lnTo>
                  <a:pt x="8295131" y="0"/>
                </a:lnTo>
                <a:lnTo>
                  <a:pt x="8295131" y="13715"/>
                </a:lnTo>
                <a:lnTo>
                  <a:pt x="8308847" y="27431"/>
                </a:lnTo>
                <a:lnTo>
                  <a:pt x="8308847" y="438911"/>
                </a:lnTo>
                <a:lnTo>
                  <a:pt x="8316467" y="438911"/>
                </a:lnTo>
                <a:lnTo>
                  <a:pt x="8322563" y="432815"/>
                </a:lnTo>
                <a:close/>
              </a:path>
              <a:path w="8322945" h="439419">
                <a:moveTo>
                  <a:pt x="8308847" y="27431"/>
                </a:moveTo>
                <a:lnTo>
                  <a:pt x="8295131" y="13715"/>
                </a:lnTo>
                <a:lnTo>
                  <a:pt x="8295131" y="27431"/>
                </a:lnTo>
                <a:lnTo>
                  <a:pt x="8308847" y="27431"/>
                </a:lnTo>
                <a:close/>
              </a:path>
              <a:path w="8322945" h="439419">
                <a:moveTo>
                  <a:pt x="8308847" y="411479"/>
                </a:moveTo>
                <a:lnTo>
                  <a:pt x="8295131" y="411479"/>
                </a:lnTo>
                <a:lnTo>
                  <a:pt x="8295131" y="425195"/>
                </a:lnTo>
                <a:lnTo>
                  <a:pt x="8308847" y="411479"/>
                </a:lnTo>
                <a:close/>
              </a:path>
              <a:path w="8322945" h="439419">
                <a:moveTo>
                  <a:pt x="8308847" y="438911"/>
                </a:moveTo>
                <a:lnTo>
                  <a:pt x="8308847" y="411479"/>
                </a:lnTo>
                <a:lnTo>
                  <a:pt x="8295131" y="425195"/>
                </a:lnTo>
                <a:lnTo>
                  <a:pt x="8295131" y="438911"/>
                </a:lnTo>
                <a:lnTo>
                  <a:pt x="8308847" y="438911"/>
                </a:lnTo>
                <a:close/>
              </a:path>
            </a:pathLst>
          </a:custGeom>
          <a:solidFill>
            <a:srgbClr val="FFFFFF"/>
          </a:solidFill>
        </p:spPr>
        <p:txBody>
          <a:bodyPr wrap="square" lIns="0" tIns="0" rIns="0" bIns="0" rtlCol="0"/>
          <a:lstStyle/>
          <a:p>
            <a:endParaRPr/>
          </a:p>
        </p:txBody>
      </p:sp>
      <p:sp>
        <p:nvSpPr>
          <p:cNvPr id="18" name="object 4"/>
          <p:cNvSpPr txBox="1"/>
          <p:nvPr/>
        </p:nvSpPr>
        <p:spPr>
          <a:xfrm>
            <a:off x="2399124" y="1490320"/>
            <a:ext cx="8295640" cy="411480"/>
          </a:xfrm>
          <a:prstGeom prst="rect">
            <a:avLst/>
          </a:prstGeom>
          <a:solidFill>
            <a:srgbClr val="FFFFFF"/>
          </a:solidFill>
        </p:spPr>
        <p:txBody>
          <a:bodyPr vert="horz" wrap="square" lIns="0" tIns="0" rIns="0" bIns="0" rtlCol="0">
            <a:spAutoFit/>
          </a:bodyPr>
          <a:lstStyle/>
          <a:p>
            <a:pPr marL="1270" algn="ctr">
              <a:lnSpc>
                <a:spcPct val="100000"/>
              </a:lnSpc>
            </a:pPr>
            <a:r>
              <a:rPr sz="2150" b="1" dirty="0">
                <a:solidFill>
                  <a:srgbClr val="3F3F3F"/>
                </a:solidFill>
                <a:latin typeface="Arial"/>
                <a:cs typeface="Arial"/>
              </a:rPr>
              <a:t>M</a:t>
            </a:r>
            <a:r>
              <a:rPr sz="2150" b="1" spc="-5" dirty="0">
                <a:solidFill>
                  <a:srgbClr val="3F3F3F"/>
                </a:solidFill>
                <a:latin typeface="Arial"/>
                <a:cs typeface="Arial"/>
              </a:rPr>
              <a:t>ac</a:t>
            </a:r>
            <a:r>
              <a:rPr sz="2150" b="1" dirty="0">
                <a:solidFill>
                  <a:srgbClr val="3F3F3F"/>
                </a:solidFill>
                <a:latin typeface="Arial"/>
                <a:cs typeface="Arial"/>
              </a:rPr>
              <a:t>h</a:t>
            </a:r>
            <a:r>
              <a:rPr sz="2150" b="1" spc="-5" dirty="0">
                <a:solidFill>
                  <a:srgbClr val="3F3F3F"/>
                </a:solidFill>
                <a:latin typeface="Arial"/>
                <a:cs typeface="Arial"/>
              </a:rPr>
              <a:t>i</a:t>
            </a:r>
            <a:r>
              <a:rPr sz="2150" b="1" dirty="0">
                <a:solidFill>
                  <a:srgbClr val="3F3F3F"/>
                </a:solidFill>
                <a:latin typeface="Arial"/>
                <a:cs typeface="Arial"/>
              </a:rPr>
              <a:t>ne L</a:t>
            </a:r>
            <a:r>
              <a:rPr sz="2150" b="1" spc="-5" dirty="0">
                <a:solidFill>
                  <a:srgbClr val="3F3F3F"/>
                </a:solidFill>
                <a:latin typeface="Arial"/>
                <a:cs typeface="Arial"/>
              </a:rPr>
              <a:t>ear</a:t>
            </a:r>
            <a:r>
              <a:rPr sz="2150" b="1" dirty="0">
                <a:solidFill>
                  <a:srgbClr val="3F3F3F"/>
                </a:solidFill>
                <a:latin typeface="Arial"/>
                <a:cs typeface="Arial"/>
              </a:rPr>
              <a:t>n</a:t>
            </a:r>
            <a:r>
              <a:rPr sz="2150" b="1" spc="-5" dirty="0">
                <a:solidFill>
                  <a:srgbClr val="3F3F3F"/>
                </a:solidFill>
                <a:latin typeface="Arial"/>
                <a:cs typeface="Arial"/>
              </a:rPr>
              <a:t>i</a:t>
            </a:r>
            <a:r>
              <a:rPr sz="2150" b="1" dirty="0">
                <a:solidFill>
                  <a:srgbClr val="3F3F3F"/>
                </a:solidFill>
                <a:latin typeface="Arial"/>
                <a:cs typeface="Arial"/>
              </a:rPr>
              <a:t>ng</a:t>
            </a:r>
            <a:endParaRPr sz="2150">
              <a:latin typeface="Arial"/>
              <a:cs typeface="Arial"/>
            </a:endParaRPr>
          </a:p>
        </p:txBody>
      </p:sp>
      <p:sp>
        <p:nvSpPr>
          <p:cNvPr id="19" name="object 5"/>
          <p:cNvSpPr/>
          <p:nvPr/>
        </p:nvSpPr>
        <p:spPr>
          <a:xfrm>
            <a:off x="2385408" y="2279752"/>
            <a:ext cx="2429510" cy="957580"/>
          </a:xfrm>
          <a:custGeom>
            <a:avLst/>
            <a:gdLst/>
            <a:ahLst/>
            <a:cxnLst/>
            <a:rect l="l" t="t" r="r" b="b"/>
            <a:pathLst>
              <a:path w="2429510"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10" h="957579">
                <a:moveTo>
                  <a:pt x="27431" y="27431"/>
                </a:moveTo>
                <a:lnTo>
                  <a:pt x="27431" y="13715"/>
                </a:lnTo>
                <a:lnTo>
                  <a:pt x="13715" y="27431"/>
                </a:lnTo>
                <a:lnTo>
                  <a:pt x="27431" y="27431"/>
                </a:lnTo>
                <a:close/>
              </a:path>
              <a:path w="2429510" h="957579">
                <a:moveTo>
                  <a:pt x="27431" y="929639"/>
                </a:moveTo>
                <a:lnTo>
                  <a:pt x="27431" y="27431"/>
                </a:lnTo>
                <a:lnTo>
                  <a:pt x="13715" y="27431"/>
                </a:lnTo>
                <a:lnTo>
                  <a:pt x="13715" y="929639"/>
                </a:lnTo>
                <a:lnTo>
                  <a:pt x="27431" y="929639"/>
                </a:lnTo>
                <a:close/>
              </a:path>
              <a:path w="2429510" h="957579">
                <a:moveTo>
                  <a:pt x="2415539" y="929639"/>
                </a:moveTo>
                <a:lnTo>
                  <a:pt x="13715" y="929639"/>
                </a:lnTo>
                <a:lnTo>
                  <a:pt x="27431" y="943355"/>
                </a:lnTo>
                <a:lnTo>
                  <a:pt x="27431" y="957071"/>
                </a:lnTo>
                <a:lnTo>
                  <a:pt x="2401823" y="957071"/>
                </a:lnTo>
                <a:lnTo>
                  <a:pt x="2401823" y="943355"/>
                </a:lnTo>
                <a:lnTo>
                  <a:pt x="2415539" y="929639"/>
                </a:lnTo>
                <a:close/>
              </a:path>
              <a:path w="2429510" h="957579">
                <a:moveTo>
                  <a:pt x="27431" y="957071"/>
                </a:moveTo>
                <a:lnTo>
                  <a:pt x="27431" y="943355"/>
                </a:lnTo>
                <a:lnTo>
                  <a:pt x="13715" y="929639"/>
                </a:lnTo>
                <a:lnTo>
                  <a:pt x="13715" y="957071"/>
                </a:lnTo>
                <a:lnTo>
                  <a:pt x="27431" y="957071"/>
                </a:lnTo>
                <a:close/>
              </a:path>
              <a:path w="2429510" h="957579">
                <a:moveTo>
                  <a:pt x="2415539" y="27431"/>
                </a:moveTo>
                <a:lnTo>
                  <a:pt x="2401823" y="13715"/>
                </a:lnTo>
                <a:lnTo>
                  <a:pt x="2401823" y="27431"/>
                </a:lnTo>
                <a:lnTo>
                  <a:pt x="2415539" y="27431"/>
                </a:lnTo>
                <a:close/>
              </a:path>
              <a:path w="2429510" h="957579">
                <a:moveTo>
                  <a:pt x="2415539" y="929639"/>
                </a:moveTo>
                <a:lnTo>
                  <a:pt x="2415539" y="27431"/>
                </a:lnTo>
                <a:lnTo>
                  <a:pt x="2401823" y="27431"/>
                </a:lnTo>
                <a:lnTo>
                  <a:pt x="2401823" y="929639"/>
                </a:lnTo>
                <a:lnTo>
                  <a:pt x="2415539" y="929639"/>
                </a:lnTo>
                <a:close/>
              </a:path>
              <a:path w="2429510"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20" name="object 6"/>
          <p:cNvSpPr txBox="1"/>
          <p:nvPr/>
        </p:nvSpPr>
        <p:spPr>
          <a:xfrm>
            <a:off x="2399124" y="2293468"/>
            <a:ext cx="2402205" cy="929640"/>
          </a:xfrm>
          <a:prstGeom prst="rect">
            <a:avLst/>
          </a:prstGeom>
          <a:solidFill>
            <a:srgbClr val="CCDDEC"/>
          </a:solidFill>
        </p:spPr>
        <p:txBody>
          <a:bodyPr vert="horz" wrap="square" lIns="0" tIns="0" rIns="0" bIns="0" rtlCol="0">
            <a:spAutoFit/>
          </a:bodyPr>
          <a:lstStyle/>
          <a:p>
            <a:pPr algn="ctr">
              <a:lnSpc>
                <a:spcPct val="100000"/>
              </a:lnSpc>
            </a:pP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a:t>
            </a:r>
            <a:r>
              <a:rPr sz="1500" b="1" spc="1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208279" marR="203200" indent="-1905" algn="ctr">
              <a:lnSpc>
                <a:spcPct val="923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et </a:t>
            </a:r>
            <a:r>
              <a:rPr sz="950" spc="-10" dirty="0">
                <a:solidFill>
                  <a:srgbClr val="3F3F3F"/>
                </a:solidFill>
                <a:latin typeface="Arial"/>
                <a:cs typeface="Arial"/>
              </a:rPr>
              <a:t>w</a:t>
            </a:r>
            <a:r>
              <a:rPr sz="950" spc="5" dirty="0">
                <a:solidFill>
                  <a:srgbClr val="3F3F3F"/>
                </a:solidFill>
                <a:latin typeface="Arial"/>
                <a:cs typeface="Arial"/>
              </a:rPr>
              <a:t>here</a:t>
            </a:r>
            <a:r>
              <a:rPr sz="950" spc="20" dirty="0">
                <a:solidFill>
                  <a:srgbClr val="3F3F3F"/>
                </a:solidFill>
                <a:latin typeface="Arial"/>
                <a:cs typeface="Arial"/>
              </a:rPr>
              <a:t>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ers</a:t>
            </a:r>
            <a:r>
              <a:rPr sz="950" spc="15" dirty="0">
                <a:solidFill>
                  <a:srgbClr val="3F3F3F"/>
                </a:solidFill>
                <a:latin typeface="Arial"/>
                <a:cs typeface="Arial"/>
              </a:rPr>
              <a:t> </a:t>
            </a:r>
            <a:r>
              <a:rPr sz="950" spc="5" dirty="0">
                <a:solidFill>
                  <a:srgbClr val="3F3F3F"/>
                </a:solidFill>
                <a:latin typeface="Arial"/>
                <a:cs typeface="Arial"/>
              </a:rPr>
              <a:t>(labe</a:t>
            </a:r>
            <a:r>
              <a:rPr sz="950" dirty="0">
                <a:solidFill>
                  <a:srgbClr val="3F3F3F"/>
                </a:solidFill>
                <a:latin typeface="Arial"/>
                <a:cs typeface="Arial"/>
              </a:rPr>
              <a:t>l</a:t>
            </a:r>
            <a:r>
              <a:rPr sz="950" spc="10" dirty="0">
                <a:solidFill>
                  <a:srgbClr val="3F3F3F"/>
                </a:solidFill>
                <a:latin typeface="Arial"/>
                <a:cs typeface="Arial"/>
              </a:rPr>
              <a:t>s</a:t>
            </a:r>
            <a:r>
              <a:rPr sz="950" spc="5" dirty="0">
                <a:solidFill>
                  <a:srgbClr val="3F3F3F"/>
                </a:solidFill>
                <a:latin typeface="Arial"/>
                <a:cs typeface="Arial"/>
              </a:rPr>
              <a:t>)</a:t>
            </a:r>
            <a:r>
              <a:rPr sz="950" dirty="0">
                <a:solidFill>
                  <a:srgbClr val="3F3F3F"/>
                </a:solidFill>
                <a:latin typeface="Arial"/>
                <a:cs typeface="Arial"/>
              </a:rPr>
              <a:t> </a:t>
            </a:r>
            <a:r>
              <a:rPr sz="950" spc="5" dirty="0">
                <a:solidFill>
                  <a:srgbClr val="3F3F3F"/>
                </a:solidFill>
                <a:latin typeface="Arial"/>
                <a:cs typeface="Arial"/>
              </a:rPr>
              <a:t>are</a:t>
            </a:r>
            <a:r>
              <a:rPr sz="950" spc="10" dirty="0">
                <a:solidFill>
                  <a:srgbClr val="3F3F3F"/>
                </a:solidFill>
                <a:latin typeface="Arial"/>
                <a:cs typeface="Arial"/>
              </a:rPr>
              <a:t> </a:t>
            </a:r>
            <a:r>
              <a:rPr sz="950" spc="5" dirty="0">
                <a:solidFill>
                  <a:srgbClr val="3F3F3F"/>
                </a:solidFill>
                <a:latin typeface="Arial"/>
                <a:cs typeface="Arial"/>
              </a:rPr>
              <a:t>g</a:t>
            </a:r>
            <a:r>
              <a:rPr sz="950" dirty="0">
                <a:solidFill>
                  <a:srgbClr val="3F3F3F"/>
                </a:solidFill>
                <a:latin typeface="Arial"/>
                <a:cs typeface="Arial"/>
              </a:rPr>
              <a:t>i</a:t>
            </a:r>
            <a:r>
              <a:rPr sz="950" spc="10" dirty="0">
                <a:solidFill>
                  <a:srgbClr val="3F3F3F"/>
                </a:solidFill>
                <a:latin typeface="Arial"/>
                <a:cs typeface="Arial"/>
              </a:rPr>
              <a:t>v</a:t>
            </a:r>
            <a:r>
              <a:rPr sz="950" spc="5" dirty="0">
                <a:solidFill>
                  <a:srgbClr val="3F3F3F"/>
                </a:solidFill>
                <a:latin typeface="Arial"/>
                <a:cs typeface="Arial"/>
              </a:rPr>
              <a:t>e</a:t>
            </a:r>
            <a:r>
              <a:rPr sz="950" spc="10" dirty="0">
                <a:solidFill>
                  <a:srgbClr val="3F3F3F"/>
                </a:solidFill>
                <a:latin typeface="Arial"/>
                <a:cs typeface="Arial"/>
              </a:rPr>
              <a:t>n</a:t>
            </a:r>
            <a:r>
              <a:rPr sz="950" spc="-5" dirty="0">
                <a:solidFill>
                  <a:srgbClr val="3F3F3F"/>
                </a:solidFill>
                <a:latin typeface="Arial"/>
                <a:cs typeface="Arial"/>
              </a:rPr>
              <a:t> </a:t>
            </a:r>
            <a:r>
              <a:rPr sz="950" spc="10" dirty="0">
                <a:solidFill>
                  <a:srgbClr val="3F3F3F"/>
                </a:solidFill>
                <a:latin typeface="Arial"/>
                <a:cs typeface="Arial"/>
              </a:rPr>
              <a:t>f</a:t>
            </a:r>
            <a:r>
              <a:rPr sz="950" spc="5" dirty="0">
                <a:solidFill>
                  <a:srgbClr val="3F3F3F"/>
                </a:solidFill>
                <a:latin typeface="Arial"/>
                <a:cs typeface="Arial"/>
              </a:rPr>
              <a:t>or</a:t>
            </a:r>
            <a:r>
              <a:rPr sz="950" dirty="0">
                <a:solidFill>
                  <a:srgbClr val="3F3F3F"/>
                </a:solidFill>
                <a:latin typeface="Arial"/>
                <a:cs typeface="Arial"/>
              </a:rPr>
              <a:t> </a:t>
            </a:r>
            <a:r>
              <a:rPr sz="950" spc="5" dirty="0">
                <a:solidFill>
                  <a:srgbClr val="3F3F3F"/>
                </a:solidFill>
                <a:latin typeface="Arial"/>
                <a:cs typeface="Arial"/>
              </a:rPr>
              <a:t>ea</a:t>
            </a:r>
            <a:r>
              <a:rPr sz="950" spc="10" dirty="0">
                <a:solidFill>
                  <a:srgbClr val="3F3F3F"/>
                </a:solidFill>
                <a:latin typeface="Arial"/>
                <a:cs typeface="Arial"/>
              </a:rPr>
              <a:t>ch</a:t>
            </a:r>
            <a:r>
              <a:rPr sz="950" spc="5" dirty="0">
                <a:solidFill>
                  <a:srgbClr val="3F3F3F"/>
                </a:solidFill>
                <a:latin typeface="Arial"/>
                <a:cs typeface="Arial"/>
              </a:rPr>
              <a:t> e</a:t>
            </a:r>
            <a:r>
              <a:rPr sz="950" spc="10" dirty="0">
                <a:solidFill>
                  <a:srgbClr val="3F3F3F"/>
                </a:solidFill>
                <a:latin typeface="Arial"/>
                <a:cs typeface="Arial"/>
              </a:rPr>
              <a:t>x</a:t>
            </a:r>
            <a:r>
              <a:rPr sz="950" spc="5" dirty="0">
                <a:solidFill>
                  <a:srgbClr val="3F3F3F"/>
                </a:solidFill>
                <a:latin typeface="Arial"/>
                <a:cs typeface="Arial"/>
              </a:rPr>
              <a:t>amp</a:t>
            </a:r>
            <a:r>
              <a:rPr sz="950" dirty="0">
                <a:solidFill>
                  <a:srgbClr val="3F3F3F"/>
                </a:solidFill>
                <a:latin typeface="Arial"/>
                <a:cs typeface="Arial"/>
              </a:rPr>
              <a:t>l</a:t>
            </a:r>
            <a:r>
              <a:rPr sz="950" spc="5" dirty="0">
                <a:solidFill>
                  <a:srgbClr val="3F3F3F"/>
                </a:solidFill>
                <a:latin typeface="Arial"/>
                <a:cs typeface="Arial"/>
              </a:rPr>
              <a:t>e. 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5" dirty="0">
                <a:solidFill>
                  <a:srgbClr val="3F3F3F"/>
                </a:solidFill>
                <a:latin typeface="Arial"/>
                <a:cs typeface="Arial"/>
              </a:rPr>
              <a:t>produ</a:t>
            </a:r>
            <a:r>
              <a:rPr sz="950" spc="10" dirty="0">
                <a:solidFill>
                  <a:srgbClr val="3F3F3F"/>
                </a:solidFill>
                <a:latin typeface="Arial"/>
                <a:cs typeface="Arial"/>
              </a:rPr>
              <a:t>ce</a:t>
            </a:r>
            <a:r>
              <a:rPr sz="950" spc="-5" dirty="0">
                <a:solidFill>
                  <a:srgbClr val="3F3F3F"/>
                </a:solidFill>
                <a:latin typeface="Arial"/>
                <a:cs typeface="Arial"/>
              </a:rPr>
              <a:t> </a:t>
            </a:r>
            <a:r>
              <a:rPr sz="950" spc="5" dirty="0">
                <a:solidFill>
                  <a:srgbClr val="3F3F3F"/>
                </a:solidFill>
                <a:latin typeface="Arial"/>
                <a:cs typeface="Arial"/>
              </a:rPr>
              <a:t>more</a:t>
            </a:r>
            <a:r>
              <a:rPr sz="950" spc="10"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endParaRPr sz="950">
              <a:latin typeface="Arial"/>
              <a:cs typeface="Arial"/>
            </a:endParaRPr>
          </a:p>
        </p:txBody>
      </p:sp>
      <p:sp>
        <p:nvSpPr>
          <p:cNvPr id="21" name="object 7"/>
          <p:cNvSpPr/>
          <p:nvPr/>
        </p:nvSpPr>
        <p:spPr>
          <a:xfrm>
            <a:off x="3022440" y="3614776"/>
            <a:ext cx="2155190" cy="733425"/>
          </a:xfrm>
          <a:custGeom>
            <a:avLst/>
            <a:gdLst/>
            <a:ahLst/>
            <a:cxnLst/>
            <a:rect l="l" t="t" r="r" b="b"/>
            <a:pathLst>
              <a:path w="2155190" h="733425">
                <a:moveTo>
                  <a:pt x="2154935" y="733043"/>
                </a:moveTo>
                <a:lnTo>
                  <a:pt x="0" y="733043"/>
                </a:lnTo>
                <a:lnTo>
                  <a:pt x="0" y="0"/>
                </a:lnTo>
                <a:lnTo>
                  <a:pt x="0" y="733043"/>
                </a:lnTo>
                <a:lnTo>
                  <a:pt x="2154935" y="733043"/>
                </a:lnTo>
                <a:close/>
              </a:path>
            </a:pathLst>
          </a:custGeom>
          <a:solidFill>
            <a:srgbClr val="FFD6AC"/>
          </a:solidFill>
        </p:spPr>
        <p:txBody>
          <a:bodyPr wrap="square" lIns="0" tIns="0" rIns="0" bIns="0" rtlCol="0"/>
          <a:lstStyle/>
          <a:p>
            <a:endParaRPr/>
          </a:p>
        </p:txBody>
      </p:sp>
      <p:sp>
        <p:nvSpPr>
          <p:cNvPr id="22" name="object 8"/>
          <p:cNvSpPr/>
          <p:nvPr/>
        </p:nvSpPr>
        <p:spPr>
          <a:xfrm>
            <a:off x="3008724" y="3601061"/>
            <a:ext cx="2182495" cy="746760"/>
          </a:xfrm>
          <a:custGeom>
            <a:avLst/>
            <a:gdLst/>
            <a:ahLst/>
            <a:cxnLst/>
            <a:rect l="l" t="t" r="r" b="b"/>
            <a:pathLst>
              <a:path w="2182495" h="746760">
                <a:moveTo>
                  <a:pt x="2182367" y="13715"/>
                </a:moveTo>
                <a:lnTo>
                  <a:pt x="2182367" y="6095"/>
                </a:lnTo>
                <a:lnTo>
                  <a:pt x="2176271" y="0"/>
                </a:lnTo>
                <a:lnTo>
                  <a:pt x="6095" y="0"/>
                </a:lnTo>
                <a:lnTo>
                  <a:pt x="0" y="6095"/>
                </a:lnTo>
                <a:lnTo>
                  <a:pt x="0" y="13715"/>
                </a:lnTo>
                <a:lnTo>
                  <a:pt x="13716" y="18323"/>
                </a:lnTo>
                <a:lnTo>
                  <a:pt x="13716" y="13715"/>
                </a:lnTo>
                <a:lnTo>
                  <a:pt x="2182367" y="13715"/>
                </a:lnTo>
                <a:close/>
              </a:path>
              <a:path w="2182495" h="746760">
                <a:moveTo>
                  <a:pt x="2168652" y="746759"/>
                </a:moveTo>
                <a:lnTo>
                  <a:pt x="2168652" y="742152"/>
                </a:lnTo>
                <a:lnTo>
                  <a:pt x="13716" y="18323"/>
                </a:lnTo>
                <a:lnTo>
                  <a:pt x="13716" y="746759"/>
                </a:lnTo>
                <a:lnTo>
                  <a:pt x="2168652" y="746759"/>
                </a:lnTo>
                <a:close/>
              </a:path>
              <a:path w="2182495" h="746760">
                <a:moveTo>
                  <a:pt x="2182367" y="746759"/>
                </a:moveTo>
                <a:lnTo>
                  <a:pt x="2182367" y="13715"/>
                </a:lnTo>
                <a:lnTo>
                  <a:pt x="2168652" y="13715"/>
                </a:lnTo>
                <a:lnTo>
                  <a:pt x="2168652" y="742152"/>
                </a:lnTo>
                <a:lnTo>
                  <a:pt x="2182367" y="746759"/>
                </a:lnTo>
                <a:close/>
              </a:path>
            </a:pathLst>
          </a:custGeom>
          <a:solidFill>
            <a:srgbClr val="000000"/>
          </a:solidFill>
        </p:spPr>
        <p:txBody>
          <a:bodyPr wrap="square" lIns="0" tIns="0" rIns="0" bIns="0" rtlCol="0"/>
          <a:lstStyle/>
          <a:p>
            <a:endParaRPr/>
          </a:p>
        </p:txBody>
      </p:sp>
      <p:sp>
        <p:nvSpPr>
          <p:cNvPr id="23" name="object 9"/>
          <p:cNvSpPr/>
          <p:nvPr/>
        </p:nvSpPr>
        <p:spPr>
          <a:xfrm>
            <a:off x="3022440" y="3614776"/>
            <a:ext cx="2155190" cy="733425"/>
          </a:xfrm>
          <a:custGeom>
            <a:avLst/>
            <a:gdLst/>
            <a:ahLst/>
            <a:cxnLst/>
            <a:rect l="l" t="t" r="r" b="b"/>
            <a:pathLst>
              <a:path w="2155190" h="733425">
                <a:moveTo>
                  <a:pt x="0" y="0"/>
                </a:moveTo>
                <a:lnTo>
                  <a:pt x="0" y="733043"/>
                </a:lnTo>
                <a:lnTo>
                  <a:pt x="2154935" y="733043"/>
                </a:lnTo>
                <a:lnTo>
                  <a:pt x="2154935" y="0"/>
                </a:lnTo>
                <a:lnTo>
                  <a:pt x="0" y="0"/>
                </a:lnTo>
                <a:close/>
              </a:path>
            </a:pathLst>
          </a:custGeom>
          <a:solidFill>
            <a:srgbClr val="FFD6AC"/>
          </a:solidFill>
        </p:spPr>
        <p:txBody>
          <a:bodyPr wrap="square" lIns="0" tIns="0" rIns="0" bIns="0" rtlCol="0"/>
          <a:lstStyle/>
          <a:p>
            <a:endParaRPr/>
          </a:p>
        </p:txBody>
      </p:sp>
      <p:sp>
        <p:nvSpPr>
          <p:cNvPr id="24" name="object 10"/>
          <p:cNvSpPr/>
          <p:nvPr/>
        </p:nvSpPr>
        <p:spPr>
          <a:xfrm>
            <a:off x="3008724" y="3601061"/>
            <a:ext cx="2182495" cy="760730"/>
          </a:xfrm>
          <a:custGeom>
            <a:avLst/>
            <a:gdLst/>
            <a:ahLst/>
            <a:cxnLst/>
            <a:rect l="l" t="t" r="r" b="b"/>
            <a:pathLst>
              <a:path w="2182495" h="760729">
                <a:moveTo>
                  <a:pt x="2182367" y="754379"/>
                </a:moveTo>
                <a:lnTo>
                  <a:pt x="2182367" y="6095"/>
                </a:lnTo>
                <a:lnTo>
                  <a:pt x="2176271" y="0"/>
                </a:lnTo>
                <a:lnTo>
                  <a:pt x="6095" y="0"/>
                </a:lnTo>
                <a:lnTo>
                  <a:pt x="0" y="6095"/>
                </a:lnTo>
                <a:lnTo>
                  <a:pt x="0" y="754379"/>
                </a:lnTo>
                <a:lnTo>
                  <a:pt x="6095" y="760475"/>
                </a:lnTo>
                <a:lnTo>
                  <a:pt x="13715" y="760475"/>
                </a:lnTo>
                <a:lnTo>
                  <a:pt x="13715" y="27431"/>
                </a:lnTo>
                <a:lnTo>
                  <a:pt x="27431" y="13715"/>
                </a:lnTo>
                <a:lnTo>
                  <a:pt x="27431" y="27431"/>
                </a:lnTo>
                <a:lnTo>
                  <a:pt x="2154935" y="27431"/>
                </a:lnTo>
                <a:lnTo>
                  <a:pt x="2154935" y="13715"/>
                </a:lnTo>
                <a:lnTo>
                  <a:pt x="2168651" y="27431"/>
                </a:lnTo>
                <a:lnTo>
                  <a:pt x="2168651" y="760475"/>
                </a:lnTo>
                <a:lnTo>
                  <a:pt x="2176271" y="760475"/>
                </a:lnTo>
                <a:lnTo>
                  <a:pt x="2182367" y="754379"/>
                </a:lnTo>
                <a:close/>
              </a:path>
              <a:path w="2182495" h="760729">
                <a:moveTo>
                  <a:pt x="27431" y="27431"/>
                </a:moveTo>
                <a:lnTo>
                  <a:pt x="27431" y="13715"/>
                </a:lnTo>
                <a:lnTo>
                  <a:pt x="13715" y="27431"/>
                </a:lnTo>
                <a:lnTo>
                  <a:pt x="27431" y="27431"/>
                </a:lnTo>
                <a:close/>
              </a:path>
              <a:path w="2182495" h="760729">
                <a:moveTo>
                  <a:pt x="27431" y="733043"/>
                </a:moveTo>
                <a:lnTo>
                  <a:pt x="27431" y="27431"/>
                </a:lnTo>
                <a:lnTo>
                  <a:pt x="13715" y="27431"/>
                </a:lnTo>
                <a:lnTo>
                  <a:pt x="13715" y="733043"/>
                </a:lnTo>
                <a:lnTo>
                  <a:pt x="27431" y="733043"/>
                </a:lnTo>
                <a:close/>
              </a:path>
              <a:path w="2182495" h="760729">
                <a:moveTo>
                  <a:pt x="2168651" y="733043"/>
                </a:moveTo>
                <a:lnTo>
                  <a:pt x="13715" y="733043"/>
                </a:lnTo>
                <a:lnTo>
                  <a:pt x="27431" y="746759"/>
                </a:lnTo>
                <a:lnTo>
                  <a:pt x="27431" y="760475"/>
                </a:lnTo>
                <a:lnTo>
                  <a:pt x="2154935" y="760475"/>
                </a:lnTo>
                <a:lnTo>
                  <a:pt x="2154935" y="746759"/>
                </a:lnTo>
                <a:lnTo>
                  <a:pt x="2168651" y="733043"/>
                </a:lnTo>
                <a:close/>
              </a:path>
              <a:path w="2182495" h="760729">
                <a:moveTo>
                  <a:pt x="27431" y="760475"/>
                </a:moveTo>
                <a:lnTo>
                  <a:pt x="27431" y="746759"/>
                </a:lnTo>
                <a:lnTo>
                  <a:pt x="13715" y="733043"/>
                </a:lnTo>
                <a:lnTo>
                  <a:pt x="13715" y="760475"/>
                </a:lnTo>
                <a:lnTo>
                  <a:pt x="27431" y="760475"/>
                </a:lnTo>
                <a:close/>
              </a:path>
              <a:path w="2182495" h="760729">
                <a:moveTo>
                  <a:pt x="2168651" y="27431"/>
                </a:moveTo>
                <a:lnTo>
                  <a:pt x="2154935" y="13715"/>
                </a:lnTo>
                <a:lnTo>
                  <a:pt x="2154935" y="27431"/>
                </a:lnTo>
                <a:lnTo>
                  <a:pt x="2168651" y="27431"/>
                </a:lnTo>
                <a:close/>
              </a:path>
              <a:path w="2182495" h="760729">
                <a:moveTo>
                  <a:pt x="2168651" y="733043"/>
                </a:moveTo>
                <a:lnTo>
                  <a:pt x="2168651" y="27431"/>
                </a:lnTo>
                <a:lnTo>
                  <a:pt x="2154935" y="27431"/>
                </a:lnTo>
                <a:lnTo>
                  <a:pt x="2154935" y="733043"/>
                </a:lnTo>
                <a:lnTo>
                  <a:pt x="2168651" y="733043"/>
                </a:lnTo>
                <a:close/>
              </a:path>
              <a:path w="2182495" h="760729">
                <a:moveTo>
                  <a:pt x="2168651" y="760475"/>
                </a:moveTo>
                <a:lnTo>
                  <a:pt x="2168651" y="733043"/>
                </a:lnTo>
                <a:lnTo>
                  <a:pt x="2154935" y="746759"/>
                </a:lnTo>
                <a:lnTo>
                  <a:pt x="2154935" y="760475"/>
                </a:lnTo>
                <a:lnTo>
                  <a:pt x="2168651" y="760475"/>
                </a:lnTo>
                <a:close/>
              </a:path>
            </a:pathLst>
          </a:custGeom>
          <a:solidFill>
            <a:srgbClr val="000000"/>
          </a:solidFill>
        </p:spPr>
        <p:txBody>
          <a:bodyPr wrap="square" lIns="0" tIns="0" rIns="0" bIns="0" rtlCol="0"/>
          <a:lstStyle/>
          <a:p>
            <a:endParaRPr/>
          </a:p>
        </p:txBody>
      </p:sp>
      <p:sp>
        <p:nvSpPr>
          <p:cNvPr id="25" name="object 11"/>
          <p:cNvSpPr txBox="1"/>
          <p:nvPr/>
        </p:nvSpPr>
        <p:spPr>
          <a:xfrm>
            <a:off x="3226154" y="3682700"/>
            <a:ext cx="1748155" cy="449580"/>
          </a:xfrm>
          <a:prstGeom prst="rect">
            <a:avLst/>
          </a:prstGeom>
        </p:spPr>
        <p:txBody>
          <a:bodyPr vert="horz" wrap="square" lIns="0" tIns="0" rIns="0" bIns="0" rtlCol="0">
            <a:spAutoFit/>
          </a:bodyPr>
          <a:lstStyle/>
          <a:p>
            <a:pPr algn="ctr">
              <a:lnSpc>
                <a:spcPct val="100000"/>
              </a:lnSpc>
            </a:pPr>
            <a:r>
              <a:rPr sz="1500" b="1" dirty="0">
                <a:latin typeface="Arial"/>
                <a:cs typeface="Arial"/>
              </a:rPr>
              <a:t>R</a:t>
            </a:r>
            <a:r>
              <a:rPr sz="1500" b="1" spc="-5" dirty="0">
                <a:latin typeface="Arial"/>
                <a:cs typeface="Arial"/>
              </a:rPr>
              <a:t>e</a:t>
            </a:r>
            <a:r>
              <a:rPr sz="1500" b="1" dirty="0">
                <a:latin typeface="Arial"/>
                <a:cs typeface="Arial"/>
              </a:rPr>
              <a:t>g</a:t>
            </a:r>
            <a:r>
              <a:rPr sz="1500" b="1" spc="-5" dirty="0">
                <a:latin typeface="Arial"/>
                <a:cs typeface="Arial"/>
              </a:rPr>
              <a:t>ressi</a:t>
            </a:r>
            <a:r>
              <a:rPr sz="1500" b="1" dirty="0">
                <a:latin typeface="Arial"/>
                <a:cs typeface="Arial"/>
              </a:rPr>
              <a:t>on</a:t>
            </a:r>
            <a:endParaRPr sz="1500">
              <a:latin typeface="Arial"/>
              <a:cs typeface="Arial"/>
            </a:endParaRPr>
          </a:p>
          <a:p>
            <a:pPr algn="ctr">
              <a:lnSpc>
                <a:spcPct val="100000"/>
              </a:lnSpc>
              <a:spcBef>
                <a:spcPts val="555"/>
              </a:spcBef>
            </a:pPr>
            <a:r>
              <a:rPr sz="1050" spc="5" dirty="0">
                <a:latin typeface="Arial"/>
                <a:cs typeface="Arial"/>
              </a:rPr>
              <a:t>“Predict</a:t>
            </a:r>
            <a:r>
              <a:rPr sz="1050" spc="-5" dirty="0">
                <a:latin typeface="Arial"/>
                <a:cs typeface="Arial"/>
              </a:rPr>
              <a:t> </a:t>
            </a:r>
            <a:r>
              <a:rPr sz="1050" spc="10" dirty="0">
                <a:latin typeface="Arial"/>
                <a:cs typeface="Arial"/>
              </a:rPr>
              <a:t>a</a:t>
            </a:r>
            <a:r>
              <a:rPr sz="1050" spc="-5" dirty="0">
                <a:latin typeface="Arial"/>
                <a:cs typeface="Arial"/>
              </a:rPr>
              <a:t> </a:t>
            </a:r>
            <a:r>
              <a:rPr sz="1050" spc="10" dirty="0">
                <a:latin typeface="Arial"/>
                <a:cs typeface="Arial"/>
              </a:rPr>
              <a:t>c</a:t>
            </a:r>
            <a:r>
              <a:rPr sz="1050" dirty="0">
                <a:latin typeface="Arial"/>
                <a:cs typeface="Arial"/>
              </a:rPr>
              <a:t>onti</a:t>
            </a:r>
            <a:r>
              <a:rPr sz="1050" spc="5" dirty="0">
                <a:latin typeface="Arial"/>
                <a:cs typeface="Arial"/>
              </a:rPr>
              <a:t>nuou</a:t>
            </a:r>
            <a:r>
              <a:rPr sz="1050" spc="10" dirty="0">
                <a:latin typeface="Arial"/>
                <a:cs typeface="Arial"/>
              </a:rPr>
              <a:t>s</a:t>
            </a:r>
            <a:r>
              <a:rPr sz="1050" spc="-30" dirty="0">
                <a:latin typeface="Arial"/>
                <a:cs typeface="Arial"/>
              </a:rPr>
              <a:t> </a:t>
            </a:r>
            <a:r>
              <a:rPr sz="1050" spc="10" dirty="0">
                <a:latin typeface="Arial"/>
                <a:cs typeface="Arial"/>
              </a:rPr>
              <a:t>v</a:t>
            </a:r>
            <a:r>
              <a:rPr sz="1050" spc="5" dirty="0">
                <a:latin typeface="Arial"/>
                <a:cs typeface="Arial"/>
              </a:rPr>
              <a:t>a</a:t>
            </a:r>
            <a:r>
              <a:rPr sz="1050" dirty="0">
                <a:latin typeface="Arial"/>
                <a:cs typeface="Arial"/>
              </a:rPr>
              <a:t>l</a:t>
            </a:r>
            <a:r>
              <a:rPr sz="1050" spc="5" dirty="0">
                <a:latin typeface="Arial"/>
                <a:cs typeface="Arial"/>
              </a:rPr>
              <a:t>ue</a:t>
            </a:r>
            <a:r>
              <a:rPr sz="1050" spc="10" dirty="0">
                <a:latin typeface="Arial"/>
                <a:cs typeface="Arial"/>
              </a:rPr>
              <a:t>d</a:t>
            </a:r>
            <a:endParaRPr sz="1050">
              <a:latin typeface="Arial"/>
              <a:cs typeface="Arial"/>
            </a:endParaRPr>
          </a:p>
        </p:txBody>
      </p:sp>
      <p:sp>
        <p:nvSpPr>
          <p:cNvPr id="26" name="object 12"/>
          <p:cNvSpPr/>
          <p:nvPr/>
        </p:nvSpPr>
        <p:spPr>
          <a:xfrm>
            <a:off x="3860640" y="4115411"/>
            <a:ext cx="662940" cy="0"/>
          </a:xfrm>
          <a:custGeom>
            <a:avLst/>
            <a:gdLst/>
            <a:ahLst/>
            <a:cxnLst/>
            <a:rect l="l" t="t" r="r" b="b"/>
            <a:pathLst>
              <a:path w="662939">
                <a:moveTo>
                  <a:pt x="0" y="0"/>
                </a:moveTo>
                <a:lnTo>
                  <a:pt x="662939" y="0"/>
                </a:lnTo>
              </a:path>
            </a:pathLst>
          </a:custGeom>
          <a:ln w="11937">
            <a:solidFill>
              <a:srgbClr val="000000"/>
            </a:solidFill>
          </a:ln>
        </p:spPr>
        <p:txBody>
          <a:bodyPr wrap="square" lIns="0" tIns="0" rIns="0" bIns="0" rtlCol="0"/>
          <a:lstStyle/>
          <a:p>
            <a:endParaRPr/>
          </a:p>
        </p:txBody>
      </p:sp>
      <p:sp>
        <p:nvSpPr>
          <p:cNvPr id="27" name="object 13"/>
          <p:cNvSpPr txBox="1"/>
          <p:nvPr/>
        </p:nvSpPr>
        <p:spPr>
          <a:xfrm>
            <a:off x="3855566" y="4117301"/>
            <a:ext cx="490220" cy="162560"/>
          </a:xfrm>
          <a:prstGeom prst="rect">
            <a:avLst/>
          </a:prstGeom>
        </p:spPr>
        <p:txBody>
          <a:bodyPr vert="horz" wrap="square" lIns="0" tIns="0" rIns="0" bIns="0" rtlCol="0">
            <a:spAutoFit/>
          </a:bodyPr>
          <a:lstStyle/>
          <a:p>
            <a:pPr marL="12700">
              <a:lnSpc>
                <a:spcPct val="100000"/>
              </a:lnSpc>
            </a:pPr>
            <a:r>
              <a:rPr sz="1050" dirty="0">
                <a:latin typeface="Arial"/>
                <a:cs typeface="Arial"/>
              </a:rPr>
              <a:t>output.</a:t>
            </a:r>
            <a:r>
              <a:rPr sz="1050" spc="5" dirty="0">
                <a:latin typeface="Arial"/>
                <a:cs typeface="Arial"/>
              </a:rPr>
              <a:t>”</a:t>
            </a:r>
            <a:endParaRPr sz="1050">
              <a:latin typeface="Arial"/>
              <a:cs typeface="Arial"/>
            </a:endParaRPr>
          </a:p>
        </p:txBody>
      </p:sp>
      <p:sp>
        <p:nvSpPr>
          <p:cNvPr id="28" name="object 14"/>
          <p:cNvSpPr/>
          <p:nvPr/>
        </p:nvSpPr>
        <p:spPr>
          <a:xfrm>
            <a:off x="3008724" y="4445356"/>
            <a:ext cx="2182495" cy="762000"/>
          </a:xfrm>
          <a:custGeom>
            <a:avLst/>
            <a:gdLst/>
            <a:ahLst/>
            <a:cxnLst/>
            <a:rect l="l" t="t" r="r" b="b"/>
            <a:pathLst>
              <a:path w="2182495" h="762000">
                <a:moveTo>
                  <a:pt x="2182367" y="755903"/>
                </a:moveTo>
                <a:lnTo>
                  <a:pt x="2182367" y="6095"/>
                </a:lnTo>
                <a:lnTo>
                  <a:pt x="2176271" y="0"/>
                </a:lnTo>
                <a:lnTo>
                  <a:pt x="6095" y="0"/>
                </a:lnTo>
                <a:lnTo>
                  <a:pt x="0" y="6095"/>
                </a:lnTo>
                <a:lnTo>
                  <a:pt x="0" y="755903"/>
                </a:lnTo>
                <a:lnTo>
                  <a:pt x="6095" y="761999"/>
                </a:lnTo>
                <a:lnTo>
                  <a:pt x="13715" y="761999"/>
                </a:lnTo>
                <a:lnTo>
                  <a:pt x="13715" y="27431"/>
                </a:lnTo>
                <a:lnTo>
                  <a:pt x="27431" y="13715"/>
                </a:lnTo>
                <a:lnTo>
                  <a:pt x="27431" y="27431"/>
                </a:lnTo>
                <a:lnTo>
                  <a:pt x="2154935" y="27431"/>
                </a:lnTo>
                <a:lnTo>
                  <a:pt x="2154935" y="13715"/>
                </a:lnTo>
                <a:lnTo>
                  <a:pt x="2168651" y="27431"/>
                </a:lnTo>
                <a:lnTo>
                  <a:pt x="2168651" y="761999"/>
                </a:lnTo>
                <a:lnTo>
                  <a:pt x="2176271" y="761999"/>
                </a:lnTo>
                <a:lnTo>
                  <a:pt x="2182367" y="755903"/>
                </a:lnTo>
                <a:close/>
              </a:path>
              <a:path w="2182495" h="762000">
                <a:moveTo>
                  <a:pt x="27431" y="27431"/>
                </a:moveTo>
                <a:lnTo>
                  <a:pt x="27431" y="13715"/>
                </a:lnTo>
                <a:lnTo>
                  <a:pt x="13715" y="27431"/>
                </a:lnTo>
                <a:lnTo>
                  <a:pt x="27431" y="27431"/>
                </a:lnTo>
                <a:close/>
              </a:path>
              <a:path w="2182495" h="762000">
                <a:moveTo>
                  <a:pt x="27431" y="734567"/>
                </a:moveTo>
                <a:lnTo>
                  <a:pt x="27431" y="27431"/>
                </a:lnTo>
                <a:lnTo>
                  <a:pt x="13715" y="27431"/>
                </a:lnTo>
                <a:lnTo>
                  <a:pt x="13715" y="734567"/>
                </a:lnTo>
                <a:lnTo>
                  <a:pt x="27431" y="734567"/>
                </a:lnTo>
                <a:close/>
              </a:path>
              <a:path w="2182495" h="762000">
                <a:moveTo>
                  <a:pt x="2168651" y="734567"/>
                </a:moveTo>
                <a:lnTo>
                  <a:pt x="13715" y="734567"/>
                </a:lnTo>
                <a:lnTo>
                  <a:pt x="27431" y="748283"/>
                </a:lnTo>
                <a:lnTo>
                  <a:pt x="27431" y="761999"/>
                </a:lnTo>
                <a:lnTo>
                  <a:pt x="2154935" y="761999"/>
                </a:lnTo>
                <a:lnTo>
                  <a:pt x="2154935" y="748283"/>
                </a:lnTo>
                <a:lnTo>
                  <a:pt x="2168651" y="734567"/>
                </a:lnTo>
                <a:close/>
              </a:path>
              <a:path w="2182495" h="762000">
                <a:moveTo>
                  <a:pt x="27431" y="761999"/>
                </a:moveTo>
                <a:lnTo>
                  <a:pt x="27431" y="748283"/>
                </a:lnTo>
                <a:lnTo>
                  <a:pt x="13715" y="734567"/>
                </a:lnTo>
                <a:lnTo>
                  <a:pt x="13715" y="761999"/>
                </a:lnTo>
                <a:lnTo>
                  <a:pt x="27431" y="761999"/>
                </a:lnTo>
                <a:close/>
              </a:path>
              <a:path w="2182495" h="762000">
                <a:moveTo>
                  <a:pt x="2168651" y="27431"/>
                </a:moveTo>
                <a:lnTo>
                  <a:pt x="2154935" y="13715"/>
                </a:lnTo>
                <a:lnTo>
                  <a:pt x="2154935" y="27431"/>
                </a:lnTo>
                <a:lnTo>
                  <a:pt x="2168651" y="27431"/>
                </a:lnTo>
                <a:close/>
              </a:path>
              <a:path w="2182495" h="762000">
                <a:moveTo>
                  <a:pt x="2168651" y="734567"/>
                </a:moveTo>
                <a:lnTo>
                  <a:pt x="2168651" y="27431"/>
                </a:lnTo>
                <a:lnTo>
                  <a:pt x="2154935" y="27431"/>
                </a:lnTo>
                <a:lnTo>
                  <a:pt x="2154935" y="734567"/>
                </a:lnTo>
                <a:lnTo>
                  <a:pt x="2168651" y="734567"/>
                </a:lnTo>
                <a:close/>
              </a:path>
              <a:path w="2182495" h="762000">
                <a:moveTo>
                  <a:pt x="2168651" y="761999"/>
                </a:moveTo>
                <a:lnTo>
                  <a:pt x="2168651" y="734567"/>
                </a:lnTo>
                <a:lnTo>
                  <a:pt x="2154935" y="748283"/>
                </a:lnTo>
                <a:lnTo>
                  <a:pt x="2154935" y="761999"/>
                </a:lnTo>
                <a:lnTo>
                  <a:pt x="2168651" y="761999"/>
                </a:lnTo>
                <a:close/>
              </a:path>
            </a:pathLst>
          </a:custGeom>
          <a:solidFill>
            <a:srgbClr val="FFFFFF"/>
          </a:solidFill>
        </p:spPr>
        <p:txBody>
          <a:bodyPr wrap="square" lIns="0" tIns="0" rIns="0" bIns="0" rtlCol="0"/>
          <a:lstStyle/>
          <a:p>
            <a:endParaRPr/>
          </a:p>
        </p:txBody>
      </p:sp>
      <p:sp>
        <p:nvSpPr>
          <p:cNvPr id="29" name="object 15"/>
          <p:cNvSpPr txBox="1"/>
          <p:nvPr/>
        </p:nvSpPr>
        <p:spPr>
          <a:xfrm>
            <a:off x="3022440" y="4459073"/>
            <a:ext cx="2155190" cy="734695"/>
          </a:xfrm>
          <a:prstGeom prst="rect">
            <a:avLst/>
          </a:prstGeom>
          <a:solidFill>
            <a:srgbClr val="FFD6AC"/>
          </a:solidFill>
        </p:spPr>
        <p:txBody>
          <a:bodyPr vert="horz" wrap="square" lIns="0" tIns="0" rIns="0" bIns="0" rtlCol="0">
            <a:spAutoFit/>
          </a:bodyPr>
          <a:lstStyle/>
          <a:p>
            <a:pPr marL="1270" algn="ctr">
              <a:lnSpc>
                <a:spcPct val="100000"/>
              </a:lnSpc>
            </a:pPr>
            <a:r>
              <a:rPr sz="1500" b="1" dirty="0">
                <a:solidFill>
                  <a:srgbClr val="3F3F3F"/>
                </a:solidFill>
                <a:latin typeface="Arial"/>
                <a:cs typeface="Arial"/>
              </a:rPr>
              <a:t>C</a:t>
            </a:r>
            <a:r>
              <a:rPr sz="1500" b="1" spc="-5" dirty="0">
                <a:solidFill>
                  <a:srgbClr val="3F3F3F"/>
                </a:solidFill>
                <a:latin typeface="Arial"/>
                <a:cs typeface="Arial"/>
              </a:rPr>
              <a:t>lassi</a:t>
            </a:r>
            <a:r>
              <a:rPr sz="1500" b="1" dirty="0">
                <a:solidFill>
                  <a:srgbClr val="3F3F3F"/>
                </a:solidFill>
                <a:latin typeface="Arial"/>
                <a:cs typeface="Arial"/>
              </a:rPr>
              <a:t>f</a:t>
            </a:r>
            <a:r>
              <a:rPr sz="1500" b="1" spc="-5" dirty="0">
                <a:solidFill>
                  <a:srgbClr val="3F3F3F"/>
                </a:solidFill>
                <a:latin typeface="Arial"/>
                <a:cs typeface="Arial"/>
              </a:rPr>
              <a:t>ica</a:t>
            </a:r>
            <a:r>
              <a:rPr sz="1500" b="1" dirty="0">
                <a:solidFill>
                  <a:srgbClr val="3F3F3F"/>
                </a:solidFill>
                <a:latin typeface="Arial"/>
                <a:cs typeface="Arial"/>
              </a:rPr>
              <a:t>t</a:t>
            </a:r>
            <a:r>
              <a:rPr sz="1500" b="1" spc="-5" dirty="0">
                <a:solidFill>
                  <a:srgbClr val="3F3F3F"/>
                </a:solidFill>
                <a:latin typeface="Arial"/>
                <a:cs typeface="Arial"/>
              </a:rPr>
              <a:t>i</a:t>
            </a:r>
            <a:r>
              <a:rPr sz="1500" b="1" dirty="0">
                <a:solidFill>
                  <a:srgbClr val="3F3F3F"/>
                </a:solidFill>
                <a:latin typeface="Arial"/>
                <a:cs typeface="Arial"/>
              </a:rPr>
              <a:t>on</a:t>
            </a:r>
            <a:endParaRPr sz="1500">
              <a:latin typeface="Arial"/>
              <a:cs typeface="Arial"/>
            </a:endParaRPr>
          </a:p>
          <a:p>
            <a:pPr marL="99060" marR="89535" algn="ctr">
              <a:lnSpc>
                <a:spcPts val="1160"/>
              </a:lnSpc>
              <a:spcBef>
                <a:spcPts val="680"/>
              </a:spcBef>
            </a:pPr>
            <a:r>
              <a:rPr sz="1050" spc="5" dirty="0">
                <a:solidFill>
                  <a:srgbClr val="3F3F3F"/>
                </a:solidFill>
                <a:latin typeface="Arial"/>
                <a:cs typeface="Arial"/>
              </a:rPr>
              <a:t>“Predict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u="sng" spc="5" dirty="0">
                <a:solidFill>
                  <a:srgbClr val="3F3F3F"/>
                </a:solidFill>
                <a:latin typeface="Arial"/>
                <a:cs typeface="Arial"/>
              </a:rPr>
              <a:t>discr</a:t>
            </a:r>
            <a:r>
              <a:rPr sz="1050" u="sng" dirty="0">
                <a:solidFill>
                  <a:srgbClr val="3F3F3F"/>
                </a:solidFill>
                <a:latin typeface="Arial"/>
                <a:cs typeface="Arial"/>
              </a:rPr>
              <a:t>et</a:t>
            </a:r>
            <a:r>
              <a:rPr sz="1050" u="sng" spc="10" dirty="0">
                <a:solidFill>
                  <a:srgbClr val="3F3F3F"/>
                </a:solidFill>
                <a:latin typeface="Arial"/>
                <a:cs typeface="Arial"/>
              </a:rPr>
              <a:t>e</a:t>
            </a:r>
            <a:r>
              <a:rPr sz="1050" spc="-5" dirty="0">
                <a:solidFill>
                  <a:srgbClr val="3F3F3F"/>
                </a:solidFill>
                <a:latin typeface="Arial"/>
                <a:cs typeface="Arial"/>
              </a:rPr>
              <a:t> </a:t>
            </a:r>
            <a:r>
              <a:rPr sz="1050" spc="10" dirty="0">
                <a:solidFill>
                  <a:srgbClr val="3F3F3F"/>
                </a:solidFill>
                <a:latin typeface="Arial"/>
                <a:cs typeface="Arial"/>
              </a:rPr>
              <a:t>v</a:t>
            </a:r>
            <a:r>
              <a:rPr sz="1050" spc="5" dirty="0">
                <a:solidFill>
                  <a:srgbClr val="3F3F3F"/>
                </a:solidFill>
                <a:latin typeface="Arial"/>
                <a:cs typeface="Arial"/>
              </a:rPr>
              <a:t>a</a:t>
            </a:r>
            <a:r>
              <a:rPr sz="1050" dirty="0">
                <a:solidFill>
                  <a:srgbClr val="3F3F3F"/>
                </a:solidFill>
                <a:latin typeface="Arial"/>
                <a:cs typeface="Arial"/>
              </a:rPr>
              <a:t>l</a:t>
            </a:r>
            <a:r>
              <a:rPr sz="1050" spc="5" dirty="0">
                <a:solidFill>
                  <a:srgbClr val="3F3F3F"/>
                </a:solidFill>
                <a:latin typeface="Arial"/>
                <a:cs typeface="Arial"/>
              </a:rPr>
              <a:t>ue</a:t>
            </a:r>
            <a:r>
              <a:rPr sz="1050" spc="10" dirty="0">
                <a:solidFill>
                  <a:srgbClr val="3F3F3F"/>
                </a:solidFill>
                <a:latin typeface="Arial"/>
                <a:cs typeface="Arial"/>
              </a:rPr>
              <a:t>d</a:t>
            </a:r>
            <a:r>
              <a:rPr sz="1050" spc="-20" dirty="0">
                <a:solidFill>
                  <a:srgbClr val="3F3F3F"/>
                </a:solidFill>
                <a:latin typeface="Arial"/>
                <a:cs typeface="Arial"/>
              </a:rPr>
              <a:t> </a:t>
            </a:r>
            <a:r>
              <a:rPr sz="1050" spc="5" dirty="0">
                <a:solidFill>
                  <a:srgbClr val="3F3F3F"/>
                </a:solidFill>
                <a:latin typeface="Arial"/>
                <a:cs typeface="Arial"/>
              </a:rPr>
              <a:t>output (</a:t>
            </a:r>
            <a:r>
              <a:rPr sz="1050" dirty="0">
                <a:solidFill>
                  <a:srgbClr val="3F3F3F"/>
                </a:solidFill>
                <a:latin typeface="Arial"/>
                <a:cs typeface="Arial"/>
              </a:rPr>
              <a:t>e.g</a:t>
            </a:r>
            <a:r>
              <a:rPr sz="1050" spc="5" dirty="0">
                <a:solidFill>
                  <a:srgbClr val="3F3F3F"/>
                </a:solidFill>
                <a:latin typeface="Arial"/>
                <a:cs typeface="Arial"/>
              </a:rPr>
              <a: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dirty="0">
                <a:solidFill>
                  <a:srgbClr val="3F3F3F"/>
                </a:solidFill>
                <a:latin typeface="Arial"/>
                <a:cs typeface="Arial"/>
              </a:rPr>
              <a:t>l</a:t>
            </a:r>
            <a:r>
              <a:rPr sz="1050" spc="5" dirty="0">
                <a:solidFill>
                  <a:srgbClr val="3F3F3F"/>
                </a:solidFill>
                <a:latin typeface="Arial"/>
                <a:cs typeface="Arial"/>
              </a:rPr>
              <a:t>abe</a:t>
            </a:r>
            <a:r>
              <a:rPr sz="1050" dirty="0">
                <a:solidFill>
                  <a:srgbClr val="3F3F3F"/>
                </a:solidFill>
                <a:latin typeface="Arial"/>
                <a:cs typeface="Arial"/>
              </a:rPr>
              <a:t>l</a:t>
            </a:r>
            <a:r>
              <a:rPr sz="1050" spc="-5" dirty="0">
                <a:solidFill>
                  <a:srgbClr val="3F3F3F"/>
                </a:solidFill>
                <a:latin typeface="Arial"/>
                <a:cs typeface="Arial"/>
              </a:rPr>
              <a:t> </a:t>
            </a:r>
            <a:r>
              <a:rPr sz="1050" spc="5" dirty="0">
                <a:solidFill>
                  <a:srgbClr val="3F3F3F"/>
                </a:solidFill>
                <a:latin typeface="Arial"/>
                <a:cs typeface="Arial"/>
              </a:rPr>
              <a:t>or</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class)”</a:t>
            </a:r>
            <a:endParaRPr sz="1050">
              <a:latin typeface="Arial"/>
              <a:cs typeface="Arial"/>
            </a:endParaRPr>
          </a:p>
        </p:txBody>
      </p:sp>
      <p:sp>
        <p:nvSpPr>
          <p:cNvPr id="30" name="object 16"/>
          <p:cNvSpPr/>
          <p:nvPr/>
        </p:nvSpPr>
        <p:spPr>
          <a:xfrm>
            <a:off x="5316059" y="2279752"/>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31" name="object 17"/>
          <p:cNvSpPr txBox="1"/>
          <p:nvPr/>
        </p:nvSpPr>
        <p:spPr>
          <a:xfrm>
            <a:off x="5329775" y="2293468"/>
            <a:ext cx="2402205" cy="929640"/>
          </a:xfrm>
          <a:prstGeom prst="rect">
            <a:avLst/>
          </a:prstGeom>
          <a:solidFill>
            <a:srgbClr val="CCDDEC"/>
          </a:solidFill>
        </p:spPr>
        <p:txBody>
          <a:bodyPr vert="horz" wrap="square" lIns="0" tIns="0" rIns="0" bIns="0" rtlCol="0">
            <a:spAutoFit/>
          </a:bodyPr>
          <a:lstStyle/>
          <a:p>
            <a:pPr marL="1270" algn="ctr">
              <a:lnSpc>
                <a:spcPct val="100000"/>
              </a:lnSpc>
            </a:pPr>
            <a:r>
              <a:rPr sz="1500" b="1" dirty="0">
                <a:solidFill>
                  <a:srgbClr val="3F3F3F"/>
                </a:solidFill>
                <a:latin typeface="Arial"/>
                <a:cs typeface="Arial"/>
              </a:rPr>
              <a:t>Un</a:t>
            </a: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106680" marR="98425" algn="ctr">
              <a:lnSpc>
                <a:spcPct val="921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un</a:t>
            </a:r>
            <a:r>
              <a:rPr sz="950" dirty="0">
                <a:solidFill>
                  <a:srgbClr val="3F3F3F"/>
                </a:solidFill>
                <a:latin typeface="Arial"/>
                <a:cs typeface="Arial"/>
              </a:rPr>
              <a:t>l</a:t>
            </a:r>
            <a:r>
              <a:rPr sz="950" spc="5" dirty="0">
                <a:solidFill>
                  <a:srgbClr val="3F3F3F"/>
                </a:solidFill>
                <a:latin typeface="Arial"/>
                <a:cs typeface="Arial"/>
              </a:rPr>
              <a:t>abe</a:t>
            </a:r>
            <a:r>
              <a:rPr sz="950" dirty="0">
                <a:solidFill>
                  <a:srgbClr val="3F3F3F"/>
                </a:solidFill>
                <a:latin typeface="Arial"/>
                <a:cs typeface="Arial"/>
              </a:rPr>
              <a:t>ll</a:t>
            </a:r>
            <a:r>
              <a:rPr sz="950" spc="5" dirty="0">
                <a:solidFill>
                  <a:srgbClr val="3F3F3F"/>
                </a:solidFill>
                <a:latin typeface="Arial"/>
                <a:cs typeface="Arial"/>
              </a:rPr>
              <a:t>e</a:t>
            </a:r>
            <a:r>
              <a:rPr sz="950" spc="10" dirty="0">
                <a:solidFill>
                  <a:srgbClr val="3F3F3F"/>
                </a:solidFill>
                <a:latin typeface="Arial"/>
                <a:cs typeface="Arial"/>
              </a:rPr>
              <a:t>d </a:t>
            </a:r>
            <a:r>
              <a:rPr sz="950" spc="5" dirty="0">
                <a:solidFill>
                  <a:srgbClr val="3F3F3F"/>
                </a:solidFill>
                <a:latin typeface="Arial"/>
                <a:cs typeface="Arial"/>
              </a:rPr>
              <a:t>da</a:t>
            </a:r>
            <a:r>
              <a:rPr sz="950" spc="10" dirty="0">
                <a:solidFill>
                  <a:srgbClr val="3F3F3F"/>
                </a:solidFill>
                <a:latin typeface="Arial"/>
                <a:cs typeface="Arial"/>
              </a:rPr>
              <a:t>t</a:t>
            </a:r>
            <a:r>
              <a:rPr sz="950" spc="5" dirty="0">
                <a:solidFill>
                  <a:srgbClr val="3F3F3F"/>
                </a:solidFill>
                <a:latin typeface="Arial"/>
                <a:cs typeface="Arial"/>
              </a:rPr>
              <a:t>a.</a:t>
            </a:r>
            <a:r>
              <a:rPr sz="950" spc="-10" dirty="0">
                <a:solidFill>
                  <a:srgbClr val="3F3F3F"/>
                </a:solidFill>
                <a:latin typeface="Arial"/>
                <a:cs typeface="Arial"/>
              </a:rPr>
              <a:t> </a:t>
            </a:r>
            <a:r>
              <a:rPr sz="950" spc="5" dirty="0">
                <a:solidFill>
                  <a:srgbClr val="3F3F3F"/>
                </a:solidFill>
                <a:latin typeface="Arial"/>
                <a:cs typeface="Arial"/>
              </a:rPr>
              <a:t>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10" dirty="0">
                <a:solidFill>
                  <a:srgbClr val="3F3F3F"/>
                </a:solidFill>
                <a:latin typeface="Arial"/>
                <a:cs typeface="Arial"/>
              </a:rPr>
              <a:t>f</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d</a:t>
            </a:r>
            <a:r>
              <a:rPr sz="950" spc="5" dirty="0">
                <a:solidFill>
                  <a:srgbClr val="3F3F3F"/>
                </a:solidFill>
                <a:latin typeface="Arial"/>
                <a:cs typeface="Arial"/>
              </a:rPr>
              <a:t> pe</a:t>
            </a:r>
            <a:r>
              <a:rPr sz="950" spc="10" dirty="0">
                <a:solidFill>
                  <a:srgbClr val="3F3F3F"/>
                </a:solidFill>
                <a:latin typeface="Arial"/>
                <a:cs typeface="Arial"/>
              </a:rPr>
              <a:t>c</a:t>
            </a:r>
            <a:r>
              <a:rPr sz="950" spc="5" dirty="0">
                <a:solidFill>
                  <a:srgbClr val="3F3F3F"/>
                </a:solidFill>
                <a:latin typeface="Arial"/>
                <a:cs typeface="Arial"/>
              </a:rPr>
              <a:t>u</a:t>
            </a:r>
            <a:r>
              <a:rPr sz="950" dirty="0">
                <a:solidFill>
                  <a:srgbClr val="3F3F3F"/>
                </a:solidFill>
                <a:latin typeface="Arial"/>
                <a:cs typeface="Arial"/>
              </a:rPr>
              <a:t>li</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a:t>
            </a:r>
            <a:r>
              <a:rPr sz="950" spc="10" dirty="0">
                <a:solidFill>
                  <a:srgbClr val="3F3F3F"/>
                </a:solidFill>
                <a:latin typeface="Arial"/>
                <a:cs typeface="Arial"/>
              </a:rPr>
              <a:t>s</a:t>
            </a:r>
            <a:r>
              <a:rPr sz="950" spc="5" dirty="0">
                <a:solidFill>
                  <a:srgbClr val="3F3F3F"/>
                </a:solidFill>
                <a:latin typeface="Arial"/>
                <a:cs typeface="Arial"/>
              </a:rPr>
              <a:t>,</a:t>
            </a:r>
            <a:r>
              <a:rPr sz="950" spc="-10" dirty="0">
                <a:solidFill>
                  <a:srgbClr val="3F3F3F"/>
                </a:solidFill>
                <a:latin typeface="Arial"/>
                <a:cs typeface="Arial"/>
              </a:rPr>
              <a:t> </a:t>
            </a:r>
            <a:r>
              <a:rPr sz="950" spc="10" dirty="0">
                <a:solidFill>
                  <a:srgbClr val="3F3F3F"/>
                </a:solidFill>
                <a:latin typeface="Arial"/>
                <a:cs typeface="Arial"/>
              </a:rPr>
              <a:t>s</a:t>
            </a:r>
            <a:r>
              <a:rPr sz="950" dirty="0">
                <a:solidFill>
                  <a:srgbClr val="3F3F3F"/>
                </a:solidFill>
                <a:latin typeface="Arial"/>
                <a:cs typeface="Arial"/>
              </a:rPr>
              <a:t>i</a:t>
            </a:r>
            <a:r>
              <a:rPr sz="950" spc="5" dirty="0">
                <a:solidFill>
                  <a:srgbClr val="3F3F3F"/>
                </a:solidFill>
                <a:latin typeface="Arial"/>
                <a:cs typeface="Arial"/>
              </a:rPr>
              <a:t>m</a:t>
            </a:r>
            <a:r>
              <a:rPr sz="950" dirty="0">
                <a:solidFill>
                  <a:srgbClr val="3F3F3F"/>
                </a:solidFill>
                <a:latin typeface="Arial"/>
                <a:cs typeface="Arial"/>
              </a:rPr>
              <a:t>il</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es</a:t>
            </a:r>
            <a:r>
              <a:rPr sz="950" spc="-10" dirty="0">
                <a:solidFill>
                  <a:srgbClr val="3F3F3F"/>
                </a:solidFill>
                <a:latin typeface="Arial"/>
                <a:cs typeface="Arial"/>
              </a:rPr>
              <a:t> </a:t>
            </a:r>
            <a:r>
              <a:rPr sz="950" spc="5" dirty="0">
                <a:solidFill>
                  <a:srgbClr val="3F3F3F"/>
                </a:solidFill>
                <a:latin typeface="Arial"/>
                <a:cs typeface="Arial"/>
              </a:rPr>
              <a:t>or</a:t>
            </a:r>
            <a:r>
              <a:rPr sz="950" spc="10" dirty="0">
                <a:solidFill>
                  <a:srgbClr val="3F3F3F"/>
                </a:solidFill>
                <a:latin typeface="Arial"/>
                <a:cs typeface="Arial"/>
              </a:rPr>
              <a:t> st</a:t>
            </a:r>
            <a:r>
              <a:rPr sz="950" spc="5" dirty="0">
                <a:solidFill>
                  <a:srgbClr val="3F3F3F"/>
                </a:solidFill>
                <a:latin typeface="Arial"/>
                <a:cs typeface="Arial"/>
              </a:rPr>
              <a:t>ru</a:t>
            </a:r>
            <a:r>
              <a:rPr sz="950" spc="10" dirty="0">
                <a:solidFill>
                  <a:srgbClr val="3F3F3F"/>
                </a:solidFill>
                <a:latin typeface="Arial"/>
                <a:cs typeface="Arial"/>
              </a:rPr>
              <a:t>ct</a:t>
            </a:r>
            <a:r>
              <a:rPr sz="950" spc="5" dirty="0">
                <a:solidFill>
                  <a:srgbClr val="3F3F3F"/>
                </a:solidFill>
                <a:latin typeface="Arial"/>
                <a:cs typeface="Arial"/>
              </a:rPr>
              <a:t>ures (e</a:t>
            </a:r>
            <a:r>
              <a:rPr sz="950" spc="10" dirty="0">
                <a:solidFill>
                  <a:srgbClr val="3F3F3F"/>
                </a:solidFill>
                <a:latin typeface="Arial"/>
                <a:cs typeface="Arial"/>
              </a:rPr>
              <a:t>.</a:t>
            </a:r>
            <a:r>
              <a:rPr sz="950" spc="5" dirty="0">
                <a:solidFill>
                  <a:srgbClr val="3F3F3F"/>
                </a:solidFill>
                <a:latin typeface="Arial"/>
                <a:cs typeface="Arial"/>
              </a:rPr>
              <a:t>g. </a:t>
            </a:r>
            <a:r>
              <a:rPr sz="950" spc="10" dirty="0">
                <a:solidFill>
                  <a:srgbClr val="3F3F3F"/>
                </a:solidFill>
                <a:latin typeface="Arial"/>
                <a:cs typeface="Arial"/>
              </a:rPr>
              <a:t>c</a:t>
            </a:r>
            <a:r>
              <a:rPr sz="950" dirty="0">
                <a:solidFill>
                  <a:srgbClr val="3F3F3F"/>
                </a:solidFill>
                <a:latin typeface="Arial"/>
                <a:cs typeface="Arial"/>
              </a:rPr>
              <a:t>l</a:t>
            </a:r>
            <a:r>
              <a:rPr sz="950" spc="5" dirty="0">
                <a:solidFill>
                  <a:srgbClr val="3F3F3F"/>
                </a:solidFill>
                <a:latin typeface="Arial"/>
                <a:cs typeface="Arial"/>
              </a:rPr>
              <a:t>u</a:t>
            </a:r>
            <a:r>
              <a:rPr sz="950" spc="10" dirty="0">
                <a:solidFill>
                  <a:srgbClr val="3F3F3F"/>
                </a:solidFill>
                <a:latin typeface="Arial"/>
                <a:cs typeface="Arial"/>
              </a:rPr>
              <a:t>st</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r>
              <a:rPr sz="950" spc="-25" dirty="0">
                <a:solidFill>
                  <a:srgbClr val="3F3F3F"/>
                </a:solidFill>
                <a:latin typeface="Arial"/>
                <a:cs typeface="Arial"/>
              </a:rPr>
              <a:t> </a:t>
            </a:r>
            <a:r>
              <a:rPr sz="950" spc="5" dirty="0">
                <a:solidFill>
                  <a:srgbClr val="3F3F3F"/>
                </a:solidFill>
                <a:latin typeface="Arial"/>
                <a:cs typeface="Arial"/>
              </a:rPr>
              <a:t>in</a:t>
            </a:r>
            <a:r>
              <a:rPr sz="950" spc="10" dirty="0">
                <a:solidFill>
                  <a:srgbClr val="3F3F3F"/>
                </a:solidFill>
                <a:latin typeface="Arial"/>
                <a:cs typeface="Arial"/>
              </a:rPr>
              <a:t> 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a:t>
            </a:r>
            <a:r>
              <a:rPr sz="950" spc="10" dirty="0">
                <a:solidFill>
                  <a:srgbClr val="3F3F3F"/>
                </a:solidFill>
                <a:latin typeface="Arial"/>
                <a:cs typeface="Arial"/>
              </a:rPr>
              <a:t>f.</a:t>
            </a:r>
            <a:r>
              <a:rPr sz="950" spc="5" dirty="0">
                <a:solidFill>
                  <a:srgbClr val="3F3F3F"/>
                </a:solidFill>
                <a:latin typeface="Arial"/>
                <a:cs typeface="Arial"/>
              </a:rPr>
              <a:t>”</a:t>
            </a:r>
            <a:endParaRPr sz="950">
              <a:latin typeface="Arial"/>
              <a:cs typeface="Arial"/>
            </a:endParaRPr>
          </a:p>
        </p:txBody>
      </p:sp>
      <p:sp>
        <p:nvSpPr>
          <p:cNvPr id="32" name="object 18"/>
          <p:cNvSpPr/>
          <p:nvPr/>
        </p:nvSpPr>
        <p:spPr>
          <a:xfrm>
            <a:off x="5695535" y="3601061"/>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33" name="object 19"/>
          <p:cNvSpPr txBox="1"/>
          <p:nvPr/>
        </p:nvSpPr>
        <p:spPr>
          <a:xfrm>
            <a:off x="5709252" y="3614776"/>
            <a:ext cx="2592705" cy="733425"/>
          </a:xfrm>
          <a:prstGeom prst="rect">
            <a:avLst/>
          </a:prstGeom>
          <a:solidFill>
            <a:srgbClr val="FFD6AC"/>
          </a:solidFill>
        </p:spPr>
        <p:txBody>
          <a:bodyPr vert="horz" wrap="square" lIns="0" tIns="0" rIns="0" bIns="0" rtlCol="0">
            <a:spAutoFit/>
          </a:bodyPr>
          <a:lstStyle/>
          <a:p>
            <a:pPr algn="ctr">
              <a:lnSpc>
                <a:spcPct val="100000"/>
              </a:lnSpc>
            </a:pPr>
            <a:r>
              <a:rPr sz="1500" b="1" dirty="0">
                <a:solidFill>
                  <a:srgbClr val="3F3F3F"/>
                </a:solidFill>
                <a:latin typeface="Arial"/>
                <a:cs typeface="Arial"/>
              </a:rPr>
              <a:t>C</a:t>
            </a:r>
            <a:r>
              <a:rPr sz="1500" b="1" spc="-5" dirty="0">
                <a:solidFill>
                  <a:srgbClr val="3F3F3F"/>
                </a:solidFill>
                <a:latin typeface="Arial"/>
                <a:cs typeface="Arial"/>
              </a:rPr>
              <a:t>l</a:t>
            </a:r>
            <a:r>
              <a:rPr sz="1500" b="1" dirty="0">
                <a:solidFill>
                  <a:srgbClr val="3F3F3F"/>
                </a:solidFill>
                <a:latin typeface="Arial"/>
                <a:cs typeface="Arial"/>
              </a:rPr>
              <a:t>u</a:t>
            </a:r>
            <a:r>
              <a:rPr sz="1500" b="1" spc="-5" dirty="0">
                <a:solidFill>
                  <a:srgbClr val="3F3F3F"/>
                </a:solidFill>
                <a:latin typeface="Arial"/>
                <a:cs typeface="Arial"/>
              </a:rPr>
              <a:t>s</a:t>
            </a:r>
            <a:r>
              <a:rPr sz="1500" b="1" dirty="0">
                <a:solidFill>
                  <a:srgbClr val="3F3F3F"/>
                </a:solidFill>
                <a:latin typeface="Arial"/>
                <a:cs typeface="Arial"/>
              </a:rPr>
              <a:t>t</a:t>
            </a:r>
            <a:r>
              <a:rPr sz="1500" b="1" spc="-5" dirty="0">
                <a:solidFill>
                  <a:srgbClr val="3F3F3F"/>
                </a:solidFill>
                <a:latin typeface="Arial"/>
                <a:cs typeface="Arial"/>
              </a:rPr>
              <a:t>eri</a:t>
            </a:r>
            <a:r>
              <a:rPr sz="1500" b="1" dirty="0">
                <a:solidFill>
                  <a:srgbClr val="3F3F3F"/>
                </a:solidFill>
                <a:latin typeface="Arial"/>
                <a:cs typeface="Arial"/>
              </a:rPr>
              <a:t>ng</a:t>
            </a:r>
            <a:endParaRPr sz="1500">
              <a:latin typeface="Arial"/>
              <a:cs typeface="Arial"/>
            </a:endParaRPr>
          </a:p>
          <a:p>
            <a:pPr marL="115570" marR="106045" algn="ctr">
              <a:lnSpc>
                <a:spcPts val="1160"/>
              </a:lnSpc>
              <a:spcBef>
                <a:spcPts val="680"/>
              </a:spcBef>
            </a:pPr>
            <a:r>
              <a:rPr sz="1050" spc="5" dirty="0">
                <a:solidFill>
                  <a:srgbClr val="3F3F3F"/>
                </a:solidFill>
                <a:latin typeface="Arial"/>
                <a:cs typeface="Arial"/>
              </a:rPr>
              <a:t>„</a:t>
            </a:r>
            <a:r>
              <a:rPr sz="1050" spc="10" dirty="0">
                <a:solidFill>
                  <a:srgbClr val="3F3F3F"/>
                </a:solidFill>
                <a:latin typeface="Arial"/>
                <a:cs typeface="Arial"/>
              </a:rPr>
              <a:t>G</a:t>
            </a:r>
            <a:r>
              <a:rPr sz="1050" spc="5" dirty="0">
                <a:solidFill>
                  <a:srgbClr val="3F3F3F"/>
                </a:solidFill>
                <a:latin typeface="Arial"/>
                <a:cs typeface="Arial"/>
              </a:rPr>
              <a:t>rou</a:t>
            </a:r>
            <a:r>
              <a:rPr sz="1050" spc="10" dirty="0">
                <a:solidFill>
                  <a:srgbClr val="3F3F3F"/>
                </a:solidFill>
                <a:latin typeface="Arial"/>
                <a:cs typeface="Arial"/>
              </a:rPr>
              <a:t>p</a:t>
            </a:r>
            <a:r>
              <a:rPr sz="1050" spc="-5" dirty="0">
                <a:solidFill>
                  <a:srgbClr val="3F3F3F"/>
                </a:solidFill>
                <a:latin typeface="Arial"/>
                <a:cs typeface="Arial"/>
              </a:rPr>
              <a:t> </a:t>
            </a:r>
            <a:r>
              <a:rPr sz="1050" spc="5" dirty="0">
                <a:solidFill>
                  <a:srgbClr val="3F3F3F"/>
                </a:solidFill>
                <a:latin typeface="Arial"/>
                <a:cs typeface="Arial"/>
              </a:rPr>
              <a:t>si</a:t>
            </a:r>
            <a:r>
              <a:rPr sz="1050" spc="25" dirty="0">
                <a:solidFill>
                  <a:srgbClr val="3F3F3F"/>
                </a:solidFill>
                <a:latin typeface="Arial"/>
                <a:cs typeface="Arial"/>
              </a:rPr>
              <a:t>m</a:t>
            </a:r>
            <a:r>
              <a:rPr sz="1050" dirty="0">
                <a:solidFill>
                  <a:srgbClr val="3F3F3F"/>
                </a:solidFill>
                <a:latin typeface="Arial"/>
                <a:cs typeface="Arial"/>
              </a:rPr>
              <a:t>il</a:t>
            </a:r>
            <a:r>
              <a:rPr sz="1050" spc="5" dirty="0">
                <a:solidFill>
                  <a:srgbClr val="3F3F3F"/>
                </a:solidFill>
                <a:latin typeface="Arial"/>
                <a:cs typeface="Arial"/>
              </a:rPr>
              <a:t>ar e</a:t>
            </a:r>
            <a:r>
              <a:rPr sz="1050" spc="10" dirty="0">
                <a:solidFill>
                  <a:srgbClr val="3F3F3F"/>
                </a:solidFill>
                <a:latin typeface="Arial"/>
                <a:cs typeface="Arial"/>
              </a:rPr>
              <a:t>x</a:t>
            </a:r>
            <a:r>
              <a:rPr sz="1050" spc="5" dirty="0">
                <a:solidFill>
                  <a:srgbClr val="3F3F3F"/>
                </a:solidFill>
                <a:latin typeface="Arial"/>
                <a:cs typeface="Arial"/>
              </a:rPr>
              <a:t>a</a:t>
            </a:r>
            <a:r>
              <a:rPr sz="1050" spc="25" dirty="0">
                <a:solidFill>
                  <a:srgbClr val="3F3F3F"/>
                </a:solidFill>
                <a:latin typeface="Arial"/>
                <a:cs typeface="Arial"/>
              </a:rPr>
              <a:t>m</a:t>
            </a:r>
            <a:r>
              <a:rPr sz="1050" spc="5" dirty="0">
                <a:solidFill>
                  <a:srgbClr val="3F3F3F"/>
                </a:solidFill>
                <a:latin typeface="Arial"/>
                <a:cs typeface="Arial"/>
              </a:rPr>
              <a:t>p</a:t>
            </a:r>
            <a:r>
              <a:rPr sz="1050" dirty="0">
                <a:solidFill>
                  <a:srgbClr val="3F3F3F"/>
                </a:solidFill>
                <a:latin typeface="Arial"/>
                <a:cs typeface="Arial"/>
              </a:rPr>
              <a:t>l</a:t>
            </a:r>
            <a:r>
              <a:rPr sz="1050" spc="5" dirty="0">
                <a:solidFill>
                  <a:srgbClr val="3F3F3F"/>
                </a:solidFill>
                <a:latin typeface="Arial"/>
                <a:cs typeface="Arial"/>
              </a:rPr>
              <a:t>e</a:t>
            </a:r>
            <a:r>
              <a:rPr sz="1050" spc="10" dirty="0">
                <a:solidFill>
                  <a:srgbClr val="3F3F3F"/>
                </a:solidFill>
                <a:latin typeface="Arial"/>
                <a:cs typeface="Arial"/>
              </a:rPr>
              <a:t>s</a:t>
            </a:r>
            <a:r>
              <a:rPr sz="1050" spc="-30" dirty="0">
                <a:solidFill>
                  <a:srgbClr val="3F3F3F"/>
                </a:solidFill>
                <a:latin typeface="Arial"/>
                <a:cs typeface="Arial"/>
              </a:rPr>
              <a:t> </a:t>
            </a:r>
            <a:r>
              <a:rPr sz="1050" dirty="0">
                <a:solidFill>
                  <a:srgbClr val="3F3F3F"/>
                </a:solidFill>
                <a:latin typeface="Arial"/>
                <a:cs typeface="Arial"/>
              </a:rPr>
              <a:t>int</a:t>
            </a:r>
            <a:r>
              <a:rPr sz="1050" spc="10" dirty="0">
                <a:solidFill>
                  <a:srgbClr val="3F3F3F"/>
                </a:solidFill>
                <a:latin typeface="Arial"/>
                <a:cs typeface="Arial"/>
              </a:rPr>
              <a:t>o</a:t>
            </a:r>
            <a:r>
              <a:rPr sz="1050" spc="-5" dirty="0">
                <a:solidFill>
                  <a:srgbClr val="3F3F3F"/>
                </a:solidFill>
                <a:latin typeface="Arial"/>
                <a:cs typeface="Arial"/>
              </a:rPr>
              <a:t> </a:t>
            </a:r>
            <a:r>
              <a:rPr sz="1050" spc="10" dirty="0">
                <a:solidFill>
                  <a:srgbClr val="3F3F3F"/>
                </a:solidFill>
                <a:latin typeface="Arial"/>
                <a:cs typeface="Arial"/>
              </a:rPr>
              <a:t>s</a:t>
            </a:r>
            <a:r>
              <a:rPr sz="1050" spc="5" dirty="0">
                <a:solidFill>
                  <a:srgbClr val="3F3F3F"/>
                </a:solidFill>
                <a:latin typeface="Arial"/>
                <a:cs typeface="Arial"/>
              </a:rPr>
              <a:t>ub</a:t>
            </a:r>
            <a:r>
              <a:rPr sz="1050" spc="10" dirty="0">
                <a:solidFill>
                  <a:srgbClr val="3F3F3F"/>
                </a:solidFill>
                <a:latin typeface="Arial"/>
                <a:cs typeface="Arial"/>
              </a:rPr>
              <a:t>s</a:t>
            </a:r>
            <a:r>
              <a:rPr sz="1050" dirty="0">
                <a:solidFill>
                  <a:srgbClr val="3F3F3F"/>
                </a:solidFill>
                <a:latin typeface="Arial"/>
                <a:cs typeface="Arial"/>
              </a:rPr>
              <a:t>et</a:t>
            </a:r>
            <a:r>
              <a:rPr sz="1050" spc="10" dirty="0">
                <a:solidFill>
                  <a:srgbClr val="3F3F3F"/>
                </a:solidFill>
                <a:latin typeface="Arial"/>
                <a:cs typeface="Arial"/>
              </a:rPr>
              <a:t>s</a:t>
            </a:r>
            <a:r>
              <a:rPr sz="1050" spc="-20" dirty="0">
                <a:solidFill>
                  <a:srgbClr val="3F3F3F"/>
                </a:solidFill>
                <a:latin typeface="Arial"/>
                <a:cs typeface="Arial"/>
              </a:rPr>
              <a:t> </a:t>
            </a:r>
            <a:r>
              <a:rPr sz="1050" spc="10" dirty="0">
                <a:solidFill>
                  <a:srgbClr val="3F3F3F"/>
                </a:solidFill>
                <a:latin typeface="Arial"/>
                <a:cs typeface="Arial"/>
              </a:rPr>
              <a:t>–</a:t>
            </a:r>
            <a:r>
              <a:rPr sz="1050" spc="5" dirty="0">
                <a:solidFill>
                  <a:srgbClr val="3F3F3F"/>
                </a:solidFill>
                <a:latin typeface="Arial"/>
                <a:cs typeface="Arial"/>
              </a:rPr>
              <a:t> ca</a:t>
            </a:r>
            <a:r>
              <a:rPr sz="1050" dirty="0">
                <a:solidFill>
                  <a:srgbClr val="3F3F3F"/>
                </a:solidFill>
                <a:latin typeface="Arial"/>
                <a:cs typeface="Arial"/>
              </a:rPr>
              <a:t>ll</a:t>
            </a:r>
            <a:r>
              <a:rPr sz="1050" spc="5" dirty="0">
                <a:solidFill>
                  <a:srgbClr val="3F3F3F"/>
                </a:solidFill>
                <a:latin typeface="Arial"/>
                <a:cs typeface="Arial"/>
              </a:rPr>
              <a:t>e</a:t>
            </a:r>
            <a:r>
              <a:rPr sz="1050" spc="10" dirty="0">
                <a:solidFill>
                  <a:srgbClr val="3F3F3F"/>
                </a:solidFill>
                <a:latin typeface="Arial"/>
                <a:cs typeface="Arial"/>
              </a:rPr>
              <a:t>d</a:t>
            </a:r>
            <a:r>
              <a:rPr sz="1050" spc="-5" dirty="0">
                <a:solidFill>
                  <a:srgbClr val="3F3F3F"/>
                </a:solidFill>
                <a:latin typeface="Arial"/>
                <a:cs typeface="Arial"/>
              </a:rPr>
              <a:t> </a:t>
            </a:r>
            <a:r>
              <a:rPr sz="1050" spc="5" dirty="0">
                <a:solidFill>
                  <a:srgbClr val="3F3F3F"/>
                </a:solidFill>
                <a:latin typeface="Arial"/>
                <a:cs typeface="Arial"/>
              </a:rPr>
              <a:t>clu</a:t>
            </a:r>
            <a:r>
              <a:rPr sz="1050" spc="10" dirty="0">
                <a:solidFill>
                  <a:srgbClr val="3F3F3F"/>
                </a:solidFill>
                <a:latin typeface="Arial"/>
                <a:cs typeface="Arial"/>
              </a:rPr>
              <a:t>s</a:t>
            </a:r>
            <a:r>
              <a:rPr sz="1050" dirty="0">
                <a:solidFill>
                  <a:srgbClr val="3F3F3F"/>
                </a:solidFill>
                <a:latin typeface="Arial"/>
                <a:cs typeface="Arial"/>
              </a:rPr>
              <a:t>te</a:t>
            </a:r>
            <a:r>
              <a:rPr sz="1050" spc="5" dirty="0">
                <a:solidFill>
                  <a:srgbClr val="3F3F3F"/>
                </a:solidFill>
                <a:latin typeface="Arial"/>
                <a:cs typeface="Arial"/>
              </a:rPr>
              <a:t>rs“</a:t>
            </a:r>
            <a:endParaRPr sz="1050">
              <a:latin typeface="Arial"/>
              <a:cs typeface="Arial"/>
            </a:endParaRPr>
          </a:p>
        </p:txBody>
      </p:sp>
      <p:sp>
        <p:nvSpPr>
          <p:cNvPr id="34" name="object 20"/>
          <p:cNvSpPr/>
          <p:nvPr/>
        </p:nvSpPr>
        <p:spPr>
          <a:xfrm>
            <a:off x="5709252" y="4459073"/>
            <a:ext cx="2592705" cy="734695"/>
          </a:xfrm>
          <a:custGeom>
            <a:avLst/>
            <a:gdLst/>
            <a:ahLst/>
            <a:cxnLst/>
            <a:rect l="l" t="t" r="r" b="b"/>
            <a:pathLst>
              <a:path w="2592704" h="734695">
                <a:moveTo>
                  <a:pt x="0" y="0"/>
                </a:moveTo>
                <a:lnTo>
                  <a:pt x="0" y="734567"/>
                </a:lnTo>
                <a:lnTo>
                  <a:pt x="2592323" y="734567"/>
                </a:lnTo>
                <a:lnTo>
                  <a:pt x="2592323" y="0"/>
                </a:lnTo>
                <a:lnTo>
                  <a:pt x="0" y="0"/>
                </a:lnTo>
                <a:close/>
              </a:path>
            </a:pathLst>
          </a:custGeom>
          <a:solidFill>
            <a:srgbClr val="FFD6AC"/>
          </a:solidFill>
        </p:spPr>
        <p:txBody>
          <a:bodyPr wrap="square" lIns="0" tIns="0" rIns="0" bIns="0" rtlCol="0"/>
          <a:lstStyle/>
          <a:p>
            <a:endParaRPr/>
          </a:p>
        </p:txBody>
      </p:sp>
      <p:sp>
        <p:nvSpPr>
          <p:cNvPr id="35" name="object 21"/>
          <p:cNvSpPr/>
          <p:nvPr/>
        </p:nvSpPr>
        <p:spPr>
          <a:xfrm>
            <a:off x="5695535" y="4445356"/>
            <a:ext cx="2620010" cy="762000"/>
          </a:xfrm>
          <a:custGeom>
            <a:avLst/>
            <a:gdLst/>
            <a:ahLst/>
            <a:cxnLst/>
            <a:rect l="l" t="t" r="r" b="b"/>
            <a:pathLst>
              <a:path w="2620009" h="762000">
                <a:moveTo>
                  <a:pt x="2619755" y="755903"/>
                </a:moveTo>
                <a:lnTo>
                  <a:pt x="2619755" y="6095"/>
                </a:lnTo>
                <a:lnTo>
                  <a:pt x="2613659" y="0"/>
                </a:lnTo>
                <a:lnTo>
                  <a:pt x="6095" y="0"/>
                </a:lnTo>
                <a:lnTo>
                  <a:pt x="0" y="6095"/>
                </a:lnTo>
                <a:lnTo>
                  <a:pt x="0" y="755903"/>
                </a:lnTo>
                <a:lnTo>
                  <a:pt x="6095" y="761999"/>
                </a:lnTo>
                <a:lnTo>
                  <a:pt x="13715" y="761999"/>
                </a:lnTo>
                <a:lnTo>
                  <a:pt x="13715" y="27431"/>
                </a:lnTo>
                <a:lnTo>
                  <a:pt x="27431" y="13715"/>
                </a:lnTo>
                <a:lnTo>
                  <a:pt x="27431" y="27431"/>
                </a:lnTo>
                <a:lnTo>
                  <a:pt x="2592323" y="27431"/>
                </a:lnTo>
                <a:lnTo>
                  <a:pt x="2592323" y="13715"/>
                </a:lnTo>
                <a:lnTo>
                  <a:pt x="2606039" y="27431"/>
                </a:lnTo>
                <a:lnTo>
                  <a:pt x="2606039" y="761999"/>
                </a:lnTo>
                <a:lnTo>
                  <a:pt x="2613659" y="761999"/>
                </a:lnTo>
                <a:lnTo>
                  <a:pt x="2619755" y="755903"/>
                </a:lnTo>
                <a:close/>
              </a:path>
              <a:path w="2620009" h="762000">
                <a:moveTo>
                  <a:pt x="27431" y="27431"/>
                </a:moveTo>
                <a:lnTo>
                  <a:pt x="27431" y="13715"/>
                </a:lnTo>
                <a:lnTo>
                  <a:pt x="13715" y="27431"/>
                </a:lnTo>
                <a:lnTo>
                  <a:pt x="27431" y="27431"/>
                </a:lnTo>
                <a:close/>
              </a:path>
              <a:path w="2620009" h="762000">
                <a:moveTo>
                  <a:pt x="27431" y="734567"/>
                </a:moveTo>
                <a:lnTo>
                  <a:pt x="27431" y="27431"/>
                </a:lnTo>
                <a:lnTo>
                  <a:pt x="13715" y="27431"/>
                </a:lnTo>
                <a:lnTo>
                  <a:pt x="13715" y="734567"/>
                </a:lnTo>
                <a:lnTo>
                  <a:pt x="27431" y="734567"/>
                </a:lnTo>
                <a:close/>
              </a:path>
              <a:path w="2620009" h="762000">
                <a:moveTo>
                  <a:pt x="2606039" y="734567"/>
                </a:moveTo>
                <a:lnTo>
                  <a:pt x="13715" y="734567"/>
                </a:lnTo>
                <a:lnTo>
                  <a:pt x="27431" y="748283"/>
                </a:lnTo>
                <a:lnTo>
                  <a:pt x="27431" y="761999"/>
                </a:lnTo>
                <a:lnTo>
                  <a:pt x="2592323" y="761999"/>
                </a:lnTo>
                <a:lnTo>
                  <a:pt x="2592323" y="748283"/>
                </a:lnTo>
                <a:lnTo>
                  <a:pt x="2606039" y="734567"/>
                </a:lnTo>
                <a:close/>
              </a:path>
              <a:path w="2620009" h="762000">
                <a:moveTo>
                  <a:pt x="27431" y="761999"/>
                </a:moveTo>
                <a:lnTo>
                  <a:pt x="27431" y="748283"/>
                </a:lnTo>
                <a:lnTo>
                  <a:pt x="13715" y="734567"/>
                </a:lnTo>
                <a:lnTo>
                  <a:pt x="13715" y="761999"/>
                </a:lnTo>
                <a:lnTo>
                  <a:pt x="27431" y="761999"/>
                </a:lnTo>
                <a:close/>
              </a:path>
              <a:path w="2620009" h="762000">
                <a:moveTo>
                  <a:pt x="2606039" y="27431"/>
                </a:moveTo>
                <a:lnTo>
                  <a:pt x="2592323" y="13715"/>
                </a:lnTo>
                <a:lnTo>
                  <a:pt x="2592323" y="27431"/>
                </a:lnTo>
                <a:lnTo>
                  <a:pt x="2606039" y="27431"/>
                </a:lnTo>
                <a:close/>
              </a:path>
              <a:path w="2620009" h="762000">
                <a:moveTo>
                  <a:pt x="2606039" y="734567"/>
                </a:moveTo>
                <a:lnTo>
                  <a:pt x="2606039" y="27431"/>
                </a:lnTo>
                <a:lnTo>
                  <a:pt x="2592323" y="27431"/>
                </a:lnTo>
                <a:lnTo>
                  <a:pt x="2592323" y="734567"/>
                </a:lnTo>
                <a:lnTo>
                  <a:pt x="2606039" y="734567"/>
                </a:lnTo>
                <a:close/>
              </a:path>
              <a:path w="2620009" h="762000">
                <a:moveTo>
                  <a:pt x="2606039" y="761999"/>
                </a:moveTo>
                <a:lnTo>
                  <a:pt x="2606039" y="734567"/>
                </a:lnTo>
                <a:lnTo>
                  <a:pt x="2592323" y="748283"/>
                </a:lnTo>
                <a:lnTo>
                  <a:pt x="2592323" y="761999"/>
                </a:lnTo>
                <a:lnTo>
                  <a:pt x="2606039" y="761999"/>
                </a:lnTo>
                <a:close/>
              </a:path>
            </a:pathLst>
          </a:custGeom>
          <a:solidFill>
            <a:srgbClr val="FFFFFF"/>
          </a:solidFill>
        </p:spPr>
        <p:txBody>
          <a:bodyPr wrap="square" lIns="0" tIns="0" rIns="0" bIns="0" rtlCol="0"/>
          <a:lstStyle/>
          <a:p>
            <a:endParaRPr/>
          </a:p>
        </p:txBody>
      </p:sp>
      <p:sp>
        <p:nvSpPr>
          <p:cNvPr id="36" name="object 22"/>
          <p:cNvSpPr txBox="1"/>
          <p:nvPr/>
        </p:nvSpPr>
        <p:spPr>
          <a:xfrm>
            <a:off x="5848957" y="4528520"/>
            <a:ext cx="2314575" cy="597535"/>
          </a:xfrm>
          <a:prstGeom prst="rect">
            <a:avLst/>
          </a:prstGeom>
        </p:spPr>
        <p:txBody>
          <a:bodyPr vert="horz" wrap="square" lIns="0" tIns="0" rIns="0" bIns="0" rtlCol="0">
            <a:spAutoFit/>
          </a:bodyPr>
          <a:lstStyle/>
          <a:p>
            <a:pPr algn="ctr">
              <a:lnSpc>
                <a:spcPct val="100000"/>
              </a:lnSpc>
            </a:pPr>
            <a:r>
              <a:rPr sz="1500" b="1" dirty="0">
                <a:solidFill>
                  <a:srgbClr val="3F3F3F"/>
                </a:solidFill>
                <a:latin typeface="Arial"/>
                <a:cs typeface="Arial"/>
              </a:rPr>
              <a:t>D</a:t>
            </a:r>
            <a:r>
              <a:rPr sz="1500" b="1" spc="-5" dirty="0">
                <a:solidFill>
                  <a:srgbClr val="3F3F3F"/>
                </a:solidFill>
                <a:latin typeface="Arial"/>
                <a:cs typeface="Arial"/>
              </a:rPr>
              <a:t>ime</a:t>
            </a:r>
            <a:r>
              <a:rPr sz="1500" b="1" dirty="0">
                <a:solidFill>
                  <a:srgbClr val="3F3F3F"/>
                </a:solidFill>
                <a:latin typeface="Arial"/>
                <a:cs typeface="Arial"/>
              </a:rPr>
              <a:t>n</a:t>
            </a:r>
            <a:r>
              <a:rPr sz="1500" b="1" spc="-5" dirty="0">
                <a:solidFill>
                  <a:srgbClr val="3F3F3F"/>
                </a:solidFill>
                <a:latin typeface="Arial"/>
                <a:cs typeface="Arial"/>
              </a:rPr>
              <a:t>si</a:t>
            </a:r>
            <a:r>
              <a:rPr sz="1500" b="1" dirty="0">
                <a:solidFill>
                  <a:srgbClr val="3F3F3F"/>
                </a:solidFill>
                <a:latin typeface="Arial"/>
                <a:cs typeface="Arial"/>
              </a:rPr>
              <a:t>on</a:t>
            </a:r>
            <a:r>
              <a:rPr sz="1500" b="1" spc="-5" dirty="0">
                <a:solidFill>
                  <a:srgbClr val="3F3F3F"/>
                </a:solidFill>
                <a:latin typeface="Arial"/>
                <a:cs typeface="Arial"/>
              </a:rPr>
              <a:t>ali</a:t>
            </a:r>
            <a:r>
              <a:rPr sz="1500" b="1" dirty="0">
                <a:solidFill>
                  <a:srgbClr val="3F3F3F"/>
                </a:solidFill>
                <a:latin typeface="Arial"/>
                <a:cs typeface="Arial"/>
              </a:rPr>
              <a:t>ty</a:t>
            </a:r>
            <a:r>
              <a:rPr sz="1500" b="1" spc="-35" dirty="0">
                <a:solidFill>
                  <a:srgbClr val="3F3F3F"/>
                </a:solidFill>
                <a:latin typeface="Arial"/>
                <a:cs typeface="Arial"/>
              </a:rPr>
              <a:t> </a:t>
            </a:r>
            <a:r>
              <a:rPr sz="1500" b="1" spc="-5" dirty="0">
                <a:solidFill>
                  <a:srgbClr val="3F3F3F"/>
                </a:solidFill>
                <a:latin typeface="Arial"/>
                <a:cs typeface="Arial"/>
              </a:rPr>
              <a:t>re</a:t>
            </a:r>
            <a:r>
              <a:rPr sz="1500" b="1" dirty="0">
                <a:solidFill>
                  <a:srgbClr val="3F3F3F"/>
                </a:solidFill>
                <a:latin typeface="Arial"/>
                <a:cs typeface="Arial"/>
              </a:rPr>
              <a:t>du</a:t>
            </a:r>
            <a:r>
              <a:rPr sz="1500" b="1" spc="-5" dirty="0">
                <a:solidFill>
                  <a:srgbClr val="3F3F3F"/>
                </a:solidFill>
                <a:latin typeface="Arial"/>
                <a:cs typeface="Arial"/>
              </a:rPr>
              <a:t>c</a:t>
            </a:r>
            <a:r>
              <a:rPr sz="1500" b="1" dirty="0">
                <a:solidFill>
                  <a:srgbClr val="3F3F3F"/>
                </a:solidFill>
                <a:latin typeface="Arial"/>
                <a:cs typeface="Arial"/>
              </a:rPr>
              <a:t>t</a:t>
            </a:r>
            <a:r>
              <a:rPr sz="1500" b="1" spc="-5" dirty="0">
                <a:solidFill>
                  <a:srgbClr val="3F3F3F"/>
                </a:solidFill>
                <a:latin typeface="Arial"/>
                <a:cs typeface="Arial"/>
              </a:rPr>
              <a:t>i</a:t>
            </a:r>
            <a:r>
              <a:rPr sz="1500" b="1" dirty="0">
                <a:solidFill>
                  <a:srgbClr val="3F3F3F"/>
                </a:solidFill>
                <a:latin typeface="Arial"/>
                <a:cs typeface="Arial"/>
              </a:rPr>
              <a:t>on</a:t>
            </a:r>
            <a:endParaRPr sz="1500">
              <a:latin typeface="Arial"/>
              <a:cs typeface="Arial"/>
            </a:endParaRPr>
          </a:p>
          <a:p>
            <a:pPr marL="91440" marR="85725" algn="ctr">
              <a:lnSpc>
                <a:spcPts val="1160"/>
              </a:lnSpc>
              <a:spcBef>
                <a:spcPts val="680"/>
              </a:spcBef>
            </a:pPr>
            <a:r>
              <a:rPr sz="1050" spc="10" dirty="0">
                <a:solidFill>
                  <a:srgbClr val="3F3F3F"/>
                </a:solidFill>
                <a:latin typeface="Arial"/>
                <a:cs typeface="Arial"/>
              </a:rPr>
              <a:t>„M</a:t>
            </a:r>
            <a:r>
              <a:rPr sz="1050" spc="5" dirty="0">
                <a:solidFill>
                  <a:srgbClr val="3F3F3F"/>
                </a:solidFill>
                <a:latin typeface="Arial"/>
                <a:cs typeface="Arial"/>
              </a:rPr>
              <a:t>a</a:t>
            </a:r>
            <a:r>
              <a:rPr sz="1050" spc="-15" dirty="0">
                <a:solidFill>
                  <a:srgbClr val="3F3F3F"/>
                </a:solidFill>
                <a:latin typeface="Arial"/>
                <a:cs typeface="Arial"/>
              </a:rPr>
              <a:t>y</a:t>
            </a:r>
            <a:r>
              <a:rPr sz="1050" spc="5" dirty="0">
                <a:solidFill>
                  <a:srgbClr val="3F3F3F"/>
                </a:solidFill>
                <a:latin typeface="Arial"/>
                <a:cs typeface="Arial"/>
              </a:rPr>
              <a:t>b</a:t>
            </a:r>
            <a:r>
              <a:rPr sz="1050" spc="10" dirty="0">
                <a:solidFill>
                  <a:srgbClr val="3F3F3F"/>
                </a:solidFill>
                <a:latin typeface="Arial"/>
                <a:cs typeface="Arial"/>
              </a:rPr>
              <a:t>e</a:t>
            </a:r>
            <a:r>
              <a:rPr sz="1050" spc="15" dirty="0">
                <a:solidFill>
                  <a:srgbClr val="3F3F3F"/>
                </a:solidFill>
                <a:latin typeface="Arial"/>
                <a:cs typeface="Arial"/>
              </a:rPr>
              <a:t> </a:t>
            </a:r>
            <a:r>
              <a:rPr sz="1050" spc="-15" dirty="0">
                <a:solidFill>
                  <a:srgbClr val="3F3F3F"/>
                </a:solidFill>
                <a:latin typeface="Arial"/>
                <a:cs typeface="Arial"/>
              </a:rPr>
              <a:t>y</a:t>
            </a:r>
            <a:r>
              <a:rPr sz="1050" spc="5" dirty="0">
                <a:solidFill>
                  <a:srgbClr val="3F3F3F"/>
                </a:solidFill>
                <a:latin typeface="Arial"/>
                <a:cs typeface="Arial"/>
              </a:rPr>
              <a:t>o</a:t>
            </a:r>
            <a:r>
              <a:rPr sz="1050" spc="10" dirty="0">
                <a:solidFill>
                  <a:srgbClr val="3F3F3F"/>
                </a:solidFill>
                <a:latin typeface="Arial"/>
                <a:cs typeface="Arial"/>
              </a:rPr>
              <a:t>u</a:t>
            </a:r>
            <a:r>
              <a:rPr sz="1050" spc="15" dirty="0">
                <a:solidFill>
                  <a:srgbClr val="3F3F3F"/>
                </a:solidFill>
                <a:latin typeface="Arial"/>
                <a:cs typeface="Arial"/>
              </a:rPr>
              <a:t> </a:t>
            </a:r>
            <a:r>
              <a:rPr sz="1050" spc="5" dirty="0">
                <a:solidFill>
                  <a:srgbClr val="3F3F3F"/>
                </a:solidFill>
                <a:latin typeface="Arial"/>
                <a:cs typeface="Arial"/>
              </a:rPr>
              <a:t>don‘t</a:t>
            </a:r>
            <a:r>
              <a:rPr sz="1050" spc="-20" dirty="0">
                <a:solidFill>
                  <a:srgbClr val="3F3F3F"/>
                </a:solidFill>
                <a:latin typeface="Arial"/>
                <a:cs typeface="Arial"/>
              </a:rPr>
              <a:t> </a:t>
            </a:r>
            <a:r>
              <a:rPr sz="1050" spc="5" dirty="0">
                <a:solidFill>
                  <a:srgbClr val="3F3F3F"/>
                </a:solidFill>
                <a:latin typeface="Arial"/>
                <a:cs typeface="Arial"/>
              </a:rPr>
              <a:t>nee</a:t>
            </a:r>
            <a:r>
              <a:rPr sz="1050" spc="10" dirty="0">
                <a:solidFill>
                  <a:srgbClr val="3F3F3F"/>
                </a:solidFill>
                <a:latin typeface="Arial"/>
                <a:cs typeface="Arial"/>
              </a:rPr>
              <a:t>d</a:t>
            </a:r>
            <a:r>
              <a:rPr sz="1050" spc="-20" dirty="0">
                <a:solidFill>
                  <a:srgbClr val="3F3F3F"/>
                </a:solidFill>
                <a:latin typeface="Arial"/>
                <a:cs typeface="Arial"/>
              </a:rPr>
              <a:t> </a:t>
            </a:r>
            <a:r>
              <a:rPr sz="1050" spc="5" dirty="0">
                <a:solidFill>
                  <a:srgbClr val="3F3F3F"/>
                </a:solidFill>
                <a:latin typeface="Arial"/>
                <a:cs typeface="Arial"/>
              </a:rPr>
              <a:t>a</a:t>
            </a:r>
            <a:r>
              <a:rPr sz="1050" dirty="0">
                <a:solidFill>
                  <a:srgbClr val="3F3F3F"/>
                </a:solidFill>
                <a:latin typeface="Arial"/>
                <a:cs typeface="Arial"/>
              </a:rPr>
              <a:t>ll</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20" dirty="0">
                <a:solidFill>
                  <a:srgbClr val="3F3F3F"/>
                </a:solidFill>
                <a:latin typeface="Arial"/>
                <a:cs typeface="Arial"/>
              </a:rPr>
              <a:t> </a:t>
            </a:r>
            <a:r>
              <a:rPr sz="1050" spc="5" dirty="0">
                <a:solidFill>
                  <a:srgbClr val="3F3F3F"/>
                </a:solidFill>
                <a:latin typeface="Arial"/>
                <a:cs typeface="Arial"/>
              </a:rPr>
              <a:t>data. </a:t>
            </a:r>
            <a:r>
              <a:rPr sz="1050" spc="55" dirty="0">
                <a:solidFill>
                  <a:srgbClr val="3F3F3F"/>
                </a:solidFill>
                <a:latin typeface="Arial"/>
                <a:cs typeface="Arial"/>
              </a:rPr>
              <a:t>W</a:t>
            </a:r>
            <a:r>
              <a:rPr sz="1050" spc="-5" dirty="0">
                <a:solidFill>
                  <a:srgbClr val="3F3F3F"/>
                </a:solidFill>
                <a:latin typeface="Arial"/>
                <a:cs typeface="Arial"/>
              </a:rPr>
              <a:t>h</a:t>
            </a:r>
            <a:r>
              <a:rPr sz="1050" spc="5" dirty="0">
                <a:solidFill>
                  <a:srgbClr val="3F3F3F"/>
                </a:solidFill>
                <a:latin typeface="Arial"/>
                <a:cs typeface="Arial"/>
              </a:rPr>
              <a:t>at</a:t>
            </a:r>
            <a:r>
              <a:rPr sz="1050" spc="-45" dirty="0">
                <a:solidFill>
                  <a:srgbClr val="3F3F3F"/>
                </a:solidFill>
                <a:latin typeface="Arial"/>
                <a:cs typeface="Arial"/>
              </a:rPr>
              <a:t> </a:t>
            </a:r>
            <a:r>
              <a:rPr sz="1050" spc="5" dirty="0">
                <a:solidFill>
                  <a:srgbClr val="3F3F3F"/>
                </a:solidFill>
                <a:latin typeface="Arial"/>
                <a:cs typeface="Arial"/>
              </a:rPr>
              <a:t>is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e</a:t>
            </a:r>
            <a:r>
              <a:rPr sz="1050" spc="10" dirty="0">
                <a:solidFill>
                  <a:srgbClr val="3F3F3F"/>
                </a:solidFill>
                <a:latin typeface="Arial"/>
                <a:cs typeface="Arial"/>
              </a:rPr>
              <a:t>ss</a:t>
            </a:r>
            <a:r>
              <a:rPr sz="1050" spc="5" dirty="0">
                <a:solidFill>
                  <a:srgbClr val="3F3F3F"/>
                </a:solidFill>
                <a:latin typeface="Arial"/>
                <a:cs typeface="Arial"/>
              </a:rPr>
              <a:t>en</a:t>
            </a:r>
            <a:r>
              <a:rPr sz="1050" spc="10" dirty="0">
                <a:solidFill>
                  <a:srgbClr val="3F3F3F"/>
                </a:solidFill>
                <a:latin typeface="Arial"/>
                <a:cs typeface="Arial"/>
              </a:rPr>
              <a:t>ce</a:t>
            </a:r>
            <a:r>
              <a:rPr sz="1050" spc="-30" dirty="0">
                <a:solidFill>
                  <a:srgbClr val="3F3F3F"/>
                </a:solidFill>
                <a:latin typeface="Arial"/>
                <a:cs typeface="Arial"/>
              </a:rPr>
              <a:t> </a:t>
            </a:r>
            <a:r>
              <a:rPr sz="1050" spc="5" dirty="0">
                <a:solidFill>
                  <a:srgbClr val="3F3F3F"/>
                </a:solidFill>
                <a:latin typeface="Arial"/>
                <a:cs typeface="Arial"/>
              </a:rPr>
              <a:t>of</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data?“</a:t>
            </a:r>
            <a:endParaRPr sz="1050">
              <a:latin typeface="Arial"/>
              <a:cs typeface="Arial"/>
            </a:endParaRPr>
          </a:p>
        </p:txBody>
      </p:sp>
      <p:sp>
        <p:nvSpPr>
          <p:cNvPr id="37" name="object 23"/>
          <p:cNvSpPr/>
          <p:nvPr/>
        </p:nvSpPr>
        <p:spPr>
          <a:xfrm>
            <a:off x="8287859" y="2279752"/>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38" name="object 24"/>
          <p:cNvSpPr txBox="1"/>
          <p:nvPr/>
        </p:nvSpPr>
        <p:spPr>
          <a:xfrm>
            <a:off x="8301575" y="2293468"/>
            <a:ext cx="2402205" cy="602729"/>
          </a:xfrm>
          <a:prstGeom prst="rect">
            <a:avLst/>
          </a:prstGeom>
          <a:solidFill>
            <a:srgbClr val="CCDDEC"/>
          </a:solidFill>
        </p:spPr>
        <p:txBody>
          <a:bodyPr vert="horz" wrap="square" lIns="0" tIns="0" rIns="0" bIns="0" rtlCol="0">
            <a:spAutoFit/>
          </a:bodyPr>
          <a:lstStyle/>
          <a:p>
            <a:pPr marL="130810">
              <a:lnSpc>
                <a:spcPct val="100000"/>
              </a:lnSpc>
            </a:pPr>
            <a:r>
              <a:rPr sz="1500" b="1" dirty="0">
                <a:solidFill>
                  <a:srgbClr val="3F3F3F"/>
                </a:solidFill>
                <a:latin typeface="Arial"/>
                <a:cs typeface="Arial"/>
              </a:rPr>
              <a:t>R</a:t>
            </a:r>
            <a:r>
              <a:rPr sz="1500" b="1" spc="-5" dirty="0">
                <a:solidFill>
                  <a:srgbClr val="3F3F3F"/>
                </a:solidFill>
                <a:latin typeface="Arial"/>
                <a:cs typeface="Arial"/>
              </a:rPr>
              <a:t>ei</a:t>
            </a:r>
            <a:r>
              <a:rPr sz="1500" b="1" dirty="0">
                <a:solidFill>
                  <a:srgbClr val="3F3F3F"/>
                </a:solidFill>
                <a:latin typeface="Arial"/>
                <a:cs typeface="Arial"/>
              </a:rPr>
              <a:t>nfo</a:t>
            </a:r>
            <a:r>
              <a:rPr sz="1500" b="1" spc="-5" dirty="0">
                <a:solidFill>
                  <a:srgbClr val="3F3F3F"/>
                </a:solidFill>
                <a:latin typeface="Arial"/>
                <a:cs typeface="Arial"/>
              </a:rPr>
              <a:t>rceme</a:t>
            </a:r>
            <a:r>
              <a:rPr sz="1500" b="1" dirty="0">
                <a:solidFill>
                  <a:srgbClr val="3F3F3F"/>
                </a:solidFill>
                <a:latin typeface="Arial"/>
                <a:cs typeface="Arial"/>
              </a:rPr>
              <a:t>nt</a:t>
            </a:r>
            <a:r>
              <a:rPr sz="1500" b="1" spc="-2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dirty="0">
              <a:latin typeface="Arial"/>
              <a:cs typeface="Arial"/>
            </a:endParaRPr>
          </a:p>
          <a:p>
            <a:pPr marL="162560" marR="139065" indent="-13970">
              <a:lnSpc>
                <a:spcPts val="1060"/>
              </a:lnSpc>
              <a:spcBef>
                <a:spcPts val="660"/>
              </a:spcBef>
            </a:pPr>
            <a:r>
              <a:rPr sz="950" spc="5" dirty="0">
                <a:solidFill>
                  <a:srgbClr val="3F3F3F"/>
                </a:solidFill>
                <a:latin typeface="Arial"/>
                <a:cs typeface="Arial"/>
              </a:rPr>
              <a:t>“Learn</a:t>
            </a:r>
            <a:r>
              <a:rPr sz="950" spc="10" dirty="0">
                <a:solidFill>
                  <a:srgbClr val="3F3F3F"/>
                </a:solidFill>
                <a:latin typeface="Arial"/>
                <a:cs typeface="Arial"/>
              </a:rPr>
              <a:t> to</a:t>
            </a:r>
            <a:r>
              <a:rPr sz="950" spc="-5" dirty="0">
                <a:solidFill>
                  <a:srgbClr val="3F3F3F"/>
                </a:solidFill>
                <a:latin typeface="Arial"/>
                <a:cs typeface="Arial"/>
              </a:rPr>
              <a:t> </a:t>
            </a:r>
            <a:r>
              <a:rPr sz="950" spc="5" dirty="0">
                <a:solidFill>
                  <a:srgbClr val="3F3F3F"/>
                </a:solidFill>
                <a:latin typeface="Arial"/>
                <a:cs typeface="Arial"/>
              </a:rPr>
              <a:t>d</a:t>
            </a:r>
            <a:r>
              <a:rPr sz="950" spc="10" dirty="0">
                <a:solidFill>
                  <a:srgbClr val="3F3F3F"/>
                </a:solidFill>
                <a:latin typeface="Arial"/>
                <a:cs typeface="Arial"/>
              </a:rPr>
              <a:t>o</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ome</a:t>
            </a:r>
            <a:r>
              <a:rPr sz="950" spc="10" dirty="0">
                <a:solidFill>
                  <a:srgbClr val="3F3F3F"/>
                </a:solidFill>
                <a:latin typeface="Arial"/>
                <a:cs typeface="Arial"/>
              </a:rPr>
              <a:t>t</a:t>
            </a:r>
            <a:r>
              <a:rPr sz="950" spc="5" dirty="0">
                <a:solidFill>
                  <a:srgbClr val="3F3F3F"/>
                </a:solidFill>
                <a:latin typeface="Arial"/>
                <a:cs typeface="Arial"/>
              </a:rPr>
              <a:t>h</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g</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lf</a:t>
            </a:r>
            <a:r>
              <a:rPr sz="950" spc="15" dirty="0">
                <a:solidFill>
                  <a:srgbClr val="3F3F3F"/>
                </a:solidFill>
                <a:latin typeface="Arial"/>
                <a:cs typeface="Arial"/>
              </a:rPr>
              <a:t> </a:t>
            </a:r>
            <a:r>
              <a:rPr sz="950" spc="5" dirty="0">
                <a:solidFill>
                  <a:srgbClr val="3F3F3F"/>
                </a:solidFill>
                <a:latin typeface="Arial"/>
                <a:cs typeface="Arial"/>
              </a:rPr>
              <a:t>purely by ma</a:t>
            </a:r>
            <a:r>
              <a:rPr sz="950" spc="10" dirty="0">
                <a:solidFill>
                  <a:srgbClr val="3F3F3F"/>
                </a:solidFill>
                <a:latin typeface="Arial"/>
                <a:cs typeface="Arial"/>
              </a:rPr>
              <a:t>x</a:t>
            </a:r>
            <a:r>
              <a:rPr sz="950" dirty="0">
                <a:solidFill>
                  <a:srgbClr val="3F3F3F"/>
                </a:solidFill>
                <a:latin typeface="Arial"/>
                <a:cs typeface="Arial"/>
              </a:rPr>
              <a:t>i</a:t>
            </a:r>
            <a:r>
              <a:rPr sz="950" spc="5" dirty="0">
                <a:solidFill>
                  <a:srgbClr val="3F3F3F"/>
                </a:solidFill>
                <a:latin typeface="Arial"/>
                <a:cs typeface="Arial"/>
              </a:rPr>
              <a:t>m</a:t>
            </a:r>
            <a:r>
              <a:rPr sz="950" dirty="0">
                <a:solidFill>
                  <a:srgbClr val="3F3F3F"/>
                </a:solidFill>
                <a:latin typeface="Arial"/>
                <a:cs typeface="Arial"/>
              </a:rPr>
              <a:t>i</a:t>
            </a:r>
            <a:r>
              <a:rPr lang="en-US" sz="950" dirty="0">
                <a:solidFill>
                  <a:srgbClr val="3F3F3F"/>
                </a:solidFill>
                <a:latin typeface="Arial"/>
                <a:cs typeface="Arial"/>
              </a:rPr>
              <a:t>z</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g </a:t>
            </a:r>
            <a:r>
              <a:rPr sz="950" spc="-15" dirty="0">
                <a:solidFill>
                  <a:srgbClr val="3F3F3F"/>
                </a:solidFill>
                <a:latin typeface="Arial"/>
                <a:cs typeface="Arial"/>
              </a:rPr>
              <a:t>y</a:t>
            </a:r>
            <a:r>
              <a:rPr sz="950" spc="5" dirty="0">
                <a:solidFill>
                  <a:srgbClr val="3F3F3F"/>
                </a:solidFill>
                <a:latin typeface="Arial"/>
                <a:cs typeface="Arial"/>
              </a:rPr>
              <a:t>our</a:t>
            </a:r>
            <a:r>
              <a:rPr sz="950" spc="20" dirty="0">
                <a:solidFill>
                  <a:srgbClr val="3F3F3F"/>
                </a:solidFill>
                <a:latin typeface="Arial"/>
                <a:cs typeface="Arial"/>
              </a:rPr>
              <a:t> </a:t>
            </a:r>
            <a:r>
              <a:rPr sz="950" spc="5" dirty="0">
                <a:solidFill>
                  <a:srgbClr val="3F3F3F"/>
                </a:solidFill>
                <a:latin typeface="Arial"/>
                <a:cs typeface="Arial"/>
              </a:rPr>
              <a:t>e</a:t>
            </a:r>
            <a:r>
              <a:rPr sz="950" spc="10" dirty="0">
                <a:solidFill>
                  <a:srgbClr val="3F3F3F"/>
                </a:solidFill>
                <a:latin typeface="Arial"/>
                <a:cs typeface="Arial"/>
              </a:rPr>
              <a:t>x</a:t>
            </a:r>
            <a:r>
              <a:rPr sz="950" spc="5" dirty="0">
                <a:solidFill>
                  <a:srgbClr val="3F3F3F"/>
                </a:solidFill>
                <a:latin typeface="Arial"/>
                <a:cs typeface="Arial"/>
              </a:rPr>
              <a:t>pe</a:t>
            </a:r>
            <a:r>
              <a:rPr sz="950" spc="10" dirty="0">
                <a:solidFill>
                  <a:srgbClr val="3F3F3F"/>
                </a:solidFill>
                <a:latin typeface="Arial"/>
                <a:cs typeface="Arial"/>
              </a:rPr>
              <a:t>ct</a:t>
            </a:r>
            <a:r>
              <a:rPr sz="950" spc="5" dirty="0">
                <a:solidFill>
                  <a:srgbClr val="3F3F3F"/>
                </a:solidFill>
                <a:latin typeface="Arial"/>
                <a:cs typeface="Arial"/>
              </a:rPr>
              <a:t>e</a:t>
            </a:r>
            <a:r>
              <a:rPr sz="950" spc="10" dirty="0">
                <a:solidFill>
                  <a:srgbClr val="3F3F3F"/>
                </a:solidFill>
                <a:latin typeface="Arial"/>
                <a:cs typeface="Arial"/>
              </a:rPr>
              <a:t>d</a:t>
            </a:r>
            <a:r>
              <a:rPr sz="950" spc="-15" dirty="0">
                <a:solidFill>
                  <a:srgbClr val="3F3F3F"/>
                </a:solidFill>
                <a:latin typeface="Arial"/>
                <a:cs typeface="Arial"/>
              </a:rPr>
              <a:t> </a:t>
            </a:r>
            <a:r>
              <a:rPr sz="950" spc="5" dirty="0">
                <a:solidFill>
                  <a:srgbClr val="3F3F3F"/>
                </a:solidFill>
                <a:latin typeface="Arial"/>
                <a:cs typeface="Arial"/>
              </a:rPr>
              <a:t>re</a:t>
            </a:r>
            <a:r>
              <a:rPr sz="950" spc="-10" dirty="0">
                <a:solidFill>
                  <a:srgbClr val="3F3F3F"/>
                </a:solidFill>
                <a:latin typeface="Arial"/>
                <a:cs typeface="Arial"/>
              </a:rPr>
              <a:t>w</a:t>
            </a:r>
            <a:r>
              <a:rPr sz="950" spc="5" dirty="0">
                <a:solidFill>
                  <a:srgbClr val="3F3F3F"/>
                </a:solidFill>
                <a:latin typeface="Arial"/>
                <a:cs typeface="Arial"/>
              </a:rPr>
              <a:t>ard</a:t>
            </a:r>
            <a:r>
              <a:rPr sz="950" spc="10" dirty="0">
                <a:solidFill>
                  <a:srgbClr val="3F3F3F"/>
                </a:solidFill>
                <a:latin typeface="Arial"/>
                <a:cs typeface="Arial"/>
              </a:rPr>
              <a:t>.</a:t>
            </a:r>
            <a:r>
              <a:rPr sz="950" spc="5" dirty="0">
                <a:solidFill>
                  <a:srgbClr val="3F3F3F"/>
                </a:solidFill>
                <a:latin typeface="Arial"/>
                <a:cs typeface="Arial"/>
              </a:rPr>
              <a:t>”</a:t>
            </a:r>
            <a:endParaRPr sz="950" dirty="0">
              <a:latin typeface="Arial"/>
              <a:cs typeface="Arial"/>
            </a:endParaRPr>
          </a:p>
        </p:txBody>
      </p:sp>
      <p:sp>
        <p:nvSpPr>
          <p:cNvPr id="39" name="object 25"/>
          <p:cNvSpPr/>
          <p:nvPr/>
        </p:nvSpPr>
        <p:spPr>
          <a:xfrm>
            <a:off x="509367" y="2287373"/>
            <a:ext cx="1466215" cy="940435"/>
          </a:xfrm>
          <a:custGeom>
            <a:avLst/>
            <a:gdLst/>
            <a:ahLst/>
            <a:cxnLst/>
            <a:rect l="l" t="t" r="r" b="b"/>
            <a:pathLst>
              <a:path w="1466214" h="940435">
                <a:moveTo>
                  <a:pt x="1466084" y="484631"/>
                </a:moveTo>
                <a:lnTo>
                  <a:pt x="1466084" y="3047"/>
                </a:lnTo>
                <a:lnTo>
                  <a:pt x="1464560" y="0"/>
                </a:lnTo>
                <a:lnTo>
                  <a:pt x="1523" y="0"/>
                </a:lnTo>
                <a:lnTo>
                  <a:pt x="0" y="3047"/>
                </a:lnTo>
                <a:lnTo>
                  <a:pt x="0" y="938783"/>
                </a:lnTo>
                <a:lnTo>
                  <a:pt x="1523" y="940307"/>
                </a:lnTo>
                <a:lnTo>
                  <a:pt x="4571" y="940307"/>
                </a:lnTo>
                <a:lnTo>
                  <a:pt x="4571" y="10667"/>
                </a:lnTo>
                <a:lnTo>
                  <a:pt x="9143" y="6095"/>
                </a:lnTo>
                <a:lnTo>
                  <a:pt x="9143" y="10667"/>
                </a:lnTo>
                <a:lnTo>
                  <a:pt x="1455416" y="10667"/>
                </a:lnTo>
                <a:lnTo>
                  <a:pt x="1455416" y="6095"/>
                </a:lnTo>
                <a:lnTo>
                  <a:pt x="1461512" y="10667"/>
                </a:lnTo>
                <a:lnTo>
                  <a:pt x="1461512" y="484631"/>
                </a:lnTo>
                <a:lnTo>
                  <a:pt x="1466084" y="484631"/>
                </a:lnTo>
                <a:close/>
              </a:path>
              <a:path w="1466214" h="940435">
                <a:moveTo>
                  <a:pt x="9143" y="10667"/>
                </a:moveTo>
                <a:lnTo>
                  <a:pt x="9143" y="6095"/>
                </a:lnTo>
                <a:lnTo>
                  <a:pt x="4571" y="10667"/>
                </a:lnTo>
                <a:lnTo>
                  <a:pt x="9143" y="10667"/>
                </a:lnTo>
                <a:close/>
              </a:path>
              <a:path w="1466214" h="940435">
                <a:moveTo>
                  <a:pt x="9143" y="931163"/>
                </a:moveTo>
                <a:lnTo>
                  <a:pt x="9143" y="10667"/>
                </a:lnTo>
                <a:lnTo>
                  <a:pt x="4571" y="10667"/>
                </a:lnTo>
                <a:lnTo>
                  <a:pt x="4571" y="931163"/>
                </a:lnTo>
                <a:lnTo>
                  <a:pt x="9143" y="931163"/>
                </a:lnTo>
                <a:close/>
              </a:path>
              <a:path w="1466214" h="940435">
                <a:moveTo>
                  <a:pt x="1461512" y="931163"/>
                </a:moveTo>
                <a:lnTo>
                  <a:pt x="4571" y="931163"/>
                </a:lnTo>
                <a:lnTo>
                  <a:pt x="9143" y="935735"/>
                </a:lnTo>
                <a:lnTo>
                  <a:pt x="9143" y="940307"/>
                </a:lnTo>
                <a:lnTo>
                  <a:pt x="1455416" y="940307"/>
                </a:lnTo>
                <a:lnTo>
                  <a:pt x="1455416" y="935735"/>
                </a:lnTo>
                <a:lnTo>
                  <a:pt x="1461512" y="931163"/>
                </a:lnTo>
                <a:close/>
              </a:path>
              <a:path w="1466214" h="940435">
                <a:moveTo>
                  <a:pt x="9143" y="940307"/>
                </a:moveTo>
                <a:lnTo>
                  <a:pt x="9143" y="935735"/>
                </a:lnTo>
                <a:lnTo>
                  <a:pt x="4571" y="931163"/>
                </a:lnTo>
                <a:lnTo>
                  <a:pt x="4571" y="940307"/>
                </a:lnTo>
                <a:lnTo>
                  <a:pt x="9143" y="940307"/>
                </a:lnTo>
                <a:close/>
              </a:path>
              <a:path w="1466214" h="940435">
                <a:moveTo>
                  <a:pt x="1461512" y="10667"/>
                </a:moveTo>
                <a:lnTo>
                  <a:pt x="1455416" y="6095"/>
                </a:lnTo>
                <a:lnTo>
                  <a:pt x="1455416" y="10667"/>
                </a:lnTo>
                <a:lnTo>
                  <a:pt x="1461512" y="10667"/>
                </a:lnTo>
                <a:close/>
              </a:path>
              <a:path w="1466214" h="940435">
                <a:moveTo>
                  <a:pt x="1461512" y="484631"/>
                </a:moveTo>
                <a:lnTo>
                  <a:pt x="1461512" y="10667"/>
                </a:lnTo>
                <a:lnTo>
                  <a:pt x="1455416" y="10667"/>
                </a:lnTo>
                <a:lnTo>
                  <a:pt x="1455416" y="484631"/>
                </a:lnTo>
                <a:lnTo>
                  <a:pt x="1461512" y="484631"/>
                </a:lnTo>
                <a:close/>
              </a:path>
              <a:path w="1466214" h="940435">
                <a:moveTo>
                  <a:pt x="1466084" y="492251"/>
                </a:moveTo>
                <a:lnTo>
                  <a:pt x="1466084" y="484631"/>
                </a:lnTo>
                <a:lnTo>
                  <a:pt x="1455416" y="484631"/>
                </a:lnTo>
                <a:lnTo>
                  <a:pt x="1455416" y="492251"/>
                </a:lnTo>
                <a:lnTo>
                  <a:pt x="1466084" y="492251"/>
                </a:lnTo>
                <a:close/>
              </a:path>
              <a:path w="1466214" h="940435">
                <a:moveTo>
                  <a:pt x="1466084" y="548639"/>
                </a:moveTo>
                <a:lnTo>
                  <a:pt x="1466084" y="492251"/>
                </a:lnTo>
                <a:lnTo>
                  <a:pt x="1455416" y="492251"/>
                </a:lnTo>
                <a:lnTo>
                  <a:pt x="1455416" y="548639"/>
                </a:lnTo>
                <a:lnTo>
                  <a:pt x="1466084" y="548639"/>
                </a:lnTo>
                <a:close/>
              </a:path>
              <a:path w="1466214" h="940435">
                <a:moveTo>
                  <a:pt x="1466084" y="554735"/>
                </a:moveTo>
                <a:lnTo>
                  <a:pt x="1466084" y="548639"/>
                </a:lnTo>
                <a:lnTo>
                  <a:pt x="1455416" y="548639"/>
                </a:lnTo>
                <a:lnTo>
                  <a:pt x="1455416" y="554735"/>
                </a:lnTo>
                <a:lnTo>
                  <a:pt x="1466084" y="554735"/>
                </a:lnTo>
                <a:close/>
              </a:path>
              <a:path w="1466214" h="940435">
                <a:moveTo>
                  <a:pt x="1466084" y="938783"/>
                </a:moveTo>
                <a:lnTo>
                  <a:pt x="1466084" y="554735"/>
                </a:lnTo>
                <a:lnTo>
                  <a:pt x="1455416" y="554735"/>
                </a:lnTo>
                <a:lnTo>
                  <a:pt x="1455416" y="931163"/>
                </a:lnTo>
                <a:lnTo>
                  <a:pt x="1461512" y="931163"/>
                </a:lnTo>
                <a:lnTo>
                  <a:pt x="1461512" y="940307"/>
                </a:lnTo>
                <a:lnTo>
                  <a:pt x="1464560" y="940307"/>
                </a:lnTo>
                <a:lnTo>
                  <a:pt x="1466084" y="938783"/>
                </a:lnTo>
                <a:close/>
              </a:path>
              <a:path w="1466214" h="940435">
                <a:moveTo>
                  <a:pt x="1461512" y="940307"/>
                </a:moveTo>
                <a:lnTo>
                  <a:pt x="1461512" y="931163"/>
                </a:lnTo>
                <a:lnTo>
                  <a:pt x="1455416" y="935735"/>
                </a:lnTo>
                <a:lnTo>
                  <a:pt x="1455416" y="940307"/>
                </a:lnTo>
                <a:lnTo>
                  <a:pt x="1461512" y="940307"/>
                </a:lnTo>
                <a:close/>
              </a:path>
            </a:pathLst>
          </a:custGeom>
          <a:solidFill>
            <a:srgbClr val="FFFFFF"/>
          </a:solidFill>
        </p:spPr>
        <p:txBody>
          <a:bodyPr wrap="square" lIns="0" tIns="0" rIns="0" bIns="0" rtlCol="0"/>
          <a:lstStyle/>
          <a:p>
            <a:endParaRPr/>
          </a:p>
        </p:txBody>
      </p:sp>
      <p:sp>
        <p:nvSpPr>
          <p:cNvPr id="40" name="object 26"/>
          <p:cNvSpPr txBox="1"/>
          <p:nvPr/>
        </p:nvSpPr>
        <p:spPr>
          <a:xfrm>
            <a:off x="513939" y="2293468"/>
            <a:ext cx="1457325" cy="929640"/>
          </a:xfrm>
          <a:prstGeom prst="rect">
            <a:avLst/>
          </a:prstGeom>
          <a:solidFill>
            <a:srgbClr val="183A59"/>
          </a:solidFill>
        </p:spPr>
        <p:txBody>
          <a:bodyPr vert="horz" wrap="square" lIns="0" tIns="0" rIns="0" bIns="0" rtlCol="0">
            <a:spAutoFit/>
          </a:bodyPr>
          <a:lstStyle/>
          <a:p>
            <a:pPr marL="238760" marR="89535" indent="-140335">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spc="-5" dirty="0">
                <a:solidFill>
                  <a:srgbClr val="FFFFFF"/>
                </a:solidFill>
                <a:latin typeface="Arial"/>
                <a:cs typeface="Arial"/>
              </a:rPr>
              <a:t>lear</a:t>
            </a:r>
            <a:r>
              <a:rPr sz="1500" b="1" dirty="0">
                <a:solidFill>
                  <a:srgbClr val="FFFFFF"/>
                </a:solidFill>
                <a:latin typeface="Arial"/>
                <a:cs typeface="Arial"/>
              </a:rPr>
              <a:t>n</a:t>
            </a:r>
            <a:r>
              <a:rPr sz="1500" b="1" spc="-5" dirty="0">
                <a:solidFill>
                  <a:srgbClr val="FFFFFF"/>
                </a:solidFill>
                <a:latin typeface="Arial"/>
                <a:cs typeface="Arial"/>
              </a:rPr>
              <a:t>i</a:t>
            </a:r>
            <a:r>
              <a:rPr sz="1500" b="1" dirty="0">
                <a:solidFill>
                  <a:srgbClr val="FFFFFF"/>
                </a:solidFill>
                <a:latin typeface="Arial"/>
                <a:cs typeface="Arial"/>
              </a:rPr>
              <a:t>ng</a:t>
            </a:r>
            <a:endParaRPr sz="1500">
              <a:latin typeface="Arial"/>
              <a:cs typeface="Arial"/>
            </a:endParaRPr>
          </a:p>
        </p:txBody>
      </p:sp>
      <p:sp>
        <p:nvSpPr>
          <p:cNvPr id="41" name="object 27"/>
          <p:cNvSpPr txBox="1"/>
          <p:nvPr/>
        </p:nvSpPr>
        <p:spPr>
          <a:xfrm>
            <a:off x="513939" y="3614776"/>
            <a:ext cx="1457325" cy="2390140"/>
          </a:xfrm>
          <a:prstGeom prst="rect">
            <a:avLst/>
          </a:prstGeom>
          <a:solidFill>
            <a:srgbClr val="183A59"/>
          </a:solidFill>
        </p:spPr>
        <p:txBody>
          <a:bodyPr vert="horz" wrap="square" lIns="0" tIns="0" rIns="0" bIns="0" rtlCol="0">
            <a:spAutoFit/>
          </a:bodyPr>
          <a:lstStyle/>
          <a:p>
            <a:pPr marL="179705" marR="89535" indent="-81280">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dirty="0">
                <a:solidFill>
                  <a:srgbClr val="FFFFFF"/>
                </a:solidFill>
                <a:latin typeface="Arial"/>
                <a:cs typeface="Arial"/>
              </a:rPr>
              <a:t>p</a:t>
            </a:r>
            <a:r>
              <a:rPr sz="1500" b="1" spc="-5" dirty="0">
                <a:solidFill>
                  <a:srgbClr val="FFFFFF"/>
                </a:solidFill>
                <a:latin typeface="Arial"/>
                <a:cs typeface="Arial"/>
              </a:rPr>
              <a:t>r</a:t>
            </a:r>
            <a:r>
              <a:rPr sz="1500" b="1" dirty="0">
                <a:solidFill>
                  <a:srgbClr val="FFFFFF"/>
                </a:solidFill>
                <a:latin typeface="Arial"/>
                <a:cs typeface="Arial"/>
              </a:rPr>
              <a:t>ob</a:t>
            </a:r>
            <a:r>
              <a:rPr sz="1500" b="1" spc="-5" dirty="0">
                <a:solidFill>
                  <a:srgbClr val="FFFFFF"/>
                </a:solidFill>
                <a:latin typeface="Arial"/>
                <a:cs typeface="Arial"/>
              </a:rPr>
              <a:t>lem</a:t>
            </a:r>
            <a:r>
              <a:rPr sz="1500" b="1" dirty="0">
                <a:solidFill>
                  <a:srgbClr val="FFFFFF"/>
                </a:solidFill>
                <a:latin typeface="Arial"/>
                <a:cs typeface="Arial"/>
              </a:rPr>
              <a:t>s</a:t>
            </a:r>
            <a:endParaRPr sz="1500">
              <a:latin typeface="Arial"/>
              <a:cs typeface="Arial"/>
            </a:endParaRPr>
          </a:p>
        </p:txBody>
      </p:sp>
      <p:sp>
        <p:nvSpPr>
          <p:cNvPr id="42" name="object 28"/>
          <p:cNvSpPr txBox="1"/>
          <p:nvPr/>
        </p:nvSpPr>
        <p:spPr>
          <a:xfrm>
            <a:off x="10594340" y="1085493"/>
            <a:ext cx="1338580" cy="279400"/>
          </a:xfrm>
          <a:prstGeom prst="rect">
            <a:avLst/>
          </a:prstGeom>
          <a:solidFill>
            <a:srgbClr val="7F7F7F"/>
          </a:solidFill>
        </p:spPr>
        <p:txBody>
          <a:bodyPr vert="horz" wrap="square" lIns="0" tIns="0" rIns="0" bIns="0" rtlCol="0">
            <a:spAutoFit/>
          </a:bodyPr>
          <a:lstStyle/>
          <a:p>
            <a:pPr marL="85090">
              <a:lnSpc>
                <a:spcPct val="100000"/>
              </a:lnSpc>
            </a:pPr>
            <a:r>
              <a:rPr sz="1300" b="1" spc="-10" dirty="0">
                <a:solidFill>
                  <a:srgbClr val="FFFFFF"/>
                </a:solidFill>
                <a:latin typeface="Arial"/>
                <a:cs typeface="Arial"/>
              </a:rPr>
              <a:t>Not</a:t>
            </a:r>
            <a:r>
              <a:rPr sz="1300" b="1" spc="-5" dirty="0">
                <a:solidFill>
                  <a:srgbClr val="FFFFFF"/>
                </a:solidFill>
                <a:latin typeface="Arial"/>
                <a:cs typeface="Arial"/>
              </a:rPr>
              <a:t> </a:t>
            </a:r>
            <a:r>
              <a:rPr sz="1300" b="1" spc="-15" dirty="0">
                <a:solidFill>
                  <a:srgbClr val="FFFFFF"/>
                </a:solidFill>
                <a:latin typeface="Arial"/>
                <a:cs typeface="Arial"/>
              </a:rPr>
              <a:t>ex</a:t>
            </a:r>
            <a:r>
              <a:rPr sz="1300" b="1" spc="-10" dirty="0">
                <a:solidFill>
                  <a:srgbClr val="FFFFFF"/>
                </a:solidFill>
                <a:latin typeface="Arial"/>
                <a:cs typeface="Arial"/>
              </a:rPr>
              <a:t>h</a:t>
            </a:r>
            <a:r>
              <a:rPr sz="1300" b="1" spc="-15" dirty="0">
                <a:solidFill>
                  <a:srgbClr val="FFFFFF"/>
                </a:solidFill>
                <a:latin typeface="Arial"/>
                <a:cs typeface="Arial"/>
              </a:rPr>
              <a:t>a</a:t>
            </a:r>
            <a:r>
              <a:rPr sz="1300" b="1" spc="-10" dirty="0">
                <a:solidFill>
                  <a:srgbClr val="FFFFFF"/>
                </a:solidFill>
                <a:latin typeface="Arial"/>
                <a:cs typeface="Arial"/>
              </a:rPr>
              <a:t>u</a:t>
            </a:r>
            <a:r>
              <a:rPr sz="1300" b="1" spc="-15" dirty="0">
                <a:solidFill>
                  <a:srgbClr val="FFFFFF"/>
                </a:solidFill>
                <a:latin typeface="Arial"/>
                <a:cs typeface="Arial"/>
              </a:rPr>
              <a:t>s</a:t>
            </a:r>
            <a:r>
              <a:rPr sz="1300" b="1" spc="-5" dirty="0">
                <a:solidFill>
                  <a:srgbClr val="FFFFFF"/>
                </a:solidFill>
                <a:latin typeface="Arial"/>
                <a:cs typeface="Arial"/>
              </a:rPr>
              <a:t>t</a:t>
            </a:r>
            <a:r>
              <a:rPr sz="1300" b="1" spc="-10" dirty="0">
                <a:solidFill>
                  <a:srgbClr val="FFFFFF"/>
                </a:solidFill>
                <a:latin typeface="Arial"/>
                <a:cs typeface="Arial"/>
              </a:rPr>
              <a:t>i</a:t>
            </a:r>
            <a:r>
              <a:rPr sz="1300" b="1" spc="-35" dirty="0">
                <a:solidFill>
                  <a:srgbClr val="FFFFFF"/>
                </a:solidFill>
                <a:latin typeface="Arial"/>
                <a:cs typeface="Arial"/>
              </a:rPr>
              <a:t>v</a:t>
            </a:r>
            <a:r>
              <a:rPr sz="1300" b="1" spc="-10" dirty="0">
                <a:solidFill>
                  <a:srgbClr val="FFFFFF"/>
                </a:solidFill>
                <a:latin typeface="Arial"/>
                <a:cs typeface="Arial"/>
              </a:rPr>
              <a:t>e</a:t>
            </a:r>
            <a:endParaRPr sz="1300">
              <a:latin typeface="Arial"/>
              <a:cs typeface="Arial"/>
            </a:endParaRPr>
          </a:p>
        </p:txBody>
      </p:sp>
      <p:sp>
        <p:nvSpPr>
          <p:cNvPr id="43" name="object 30"/>
          <p:cNvSpPr txBox="1"/>
          <p:nvPr/>
        </p:nvSpPr>
        <p:spPr>
          <a:xfrm>
            <a:off x="615186" y="1148118"/>
            <a:ext cx="2354580" cy="217804"/>
          </a:xfrm>
          <a:prstGeom prst="rect">
            <a:avLst/>
          </a:prstGeom>
        </p:spPr>
        <p:txBody>
          <a:bodyPr vert="horz" wrap="square" lIns="0" tIns="0" rIns="0" bIns="0" rtlCol="0">
            <a:spAutoFit/>
          </a:bodyPr>
          <a:lstStyle/>
          <a:p>
            <a:pPr marL="12700">
              <a:lnSpc>
                <a:spcPct val="100000"/>
              </a:lnSpc>
            </a:pPr>
            <a:r>
              <a:rPr sz="1500" b="1" spc="-5" dirty="0">
                <a:latin typeface="Arial"/>
                <a:cs typeface="Arial"/>
              </a:rPr>
              <a:t>O</a:t>
            </a:r>
            <a:r>
              <a:rPr sz="1500" b="1" spc="-40" dirty="0">
                <a:latin typeface="Arial"/>
                <a:cs typeface="Arial"/>
              </a:rPr>
              <a:t>v</a:t>
            </a:r>
            <a:r>
              <a:rPr sz="1500" b="1" spc="-5" dirty="0">
                <a:latin typeface="Arial"/>
                <a:cs typeface="Arial"/>
              </a:rPr>
              <a:t>e</a:t>
            </a:r>
            <a:r>
              <a:rPr sz="1500" b="1" spc="10" dirty="0">
                <a:latin typeface="Arial"/>
                <a:cs typeface="Arial"/>
              </a:rPr>
              <a:t>r</a:t>
            </a:r>
            <a:r>
              <a:rPr sz="1500" b="1" spc="-40" dirty="0">
                <a:latin typeface="Arial"/>
                <a:cs typeface="Arial"/>
              </a:rPr>
              <a:t>v</a:t>
            </a:r>
            <a:r>
              <a:rPr sz="1500" b="1" spc="-5" dirty="0">
                <a:latin typeface="Arial"/>
                <a:cs typeface="Arial"/>
              </a:rPr>
              <a:t>ie</a:t>
            </a:r>
            <a:r>
              <a:rPr sz="1500" b="1" dirty="0">
                <a:latin typeface="Arial"/>
                <a:cs typeface="Arial"/>
              </a:rPr>
              <a:t>w</a:t>
            </a:r>
            <a:r>
              <a:rPr sz="1500" b="1" spc="50" dirty="0">
                <a:latin typeface="Arial"/>
                <a:cs typeface="Arial"/>
              </a:rPr>
              <a:t> </a:t>
            </a:r>
            <a:r>
              <a:rPr sz="1500" b="1" dirty="0">
                <a:latin typeface="Arial"/>
                <a:cs typeface="Arial"/>
              </a:rPr>
              <a:t>of</a:t>
            </a:r>
            <a:r>
              <a:rPr sz="1500" b="1" spc="-10" dirty="0">
                <a:latin typeface="Arial"/>
                <a:cs typeface="Arial"/>
              </a:rPr>
              <a:t> </a:t>
            </a:r>
            <a:r>
              <a:rPr sz="1500" b="1" dirty="0">
                <a:latin typeface="Arial"/>
                <a:cs typeface="Arial"/>
              </a:rPr>
              <a:t>ML</a:t>
            </a:r>
            <a:r>
              <a:rPr sz="1500" b="1" spc="-35" dirty="0">
                <a:latin typeface="Arial"/>
                <a:cs typeface="Arial"/>
              </a:rPr>
              <a:t> </a:t>
            </a:r>
            <a:r>
              <a:rPr sz="1500" b="1" dirty="0">
                <a:latin typeface="Arial"/>
                <a:cs typeface="Arial"/>
              </a:rPr>
              <a:t>p</a:t>
            </a:r>
            <a:r>
              <a:rPr sz="1500" b="1" spc="-5" dirty="0">
                <a:latin typeface="Arial"/>
                <a:cs typeface="Arial"/>
              </a:rPr>
              <a:t>r</a:t>
            </a:r>
            <a:r>
              <a:rPr sz="1500" b="1" dirty="0">
                <a:latin typeface="Arial"/>
                <a:cs typeface="Arial"/>
              </a:rPr>
              <a:t>ob</a:t>
            </a:r>
            <a:r>
              <a:rPr sz="1500" b="1" spc="-5" dirty="0">
                <a:latin typeface="Arial"/>
                <a:cs typeface="Arial"/>
              </a:rPr>
              <a:t>lem</a:t>
            </a:r>
            <a:r>
              <a:rPr sz="1500" b="1" dirty="0">
                <a:latin typeface="Arial"/>
                <a:cs typeface="Arial"/>
              </a:rPr>
              <a:t>s</a:t>
            </a:r>
            <a:endParaRPr sz="1500">
              <a:latin typeface="Arial"/>
              <a:cs typeface="Arial"/>
            </a:endParaRPr>
          </a:p>
        </p:txBody>
      </p:sp>
      <p:sp>
        <p:nvSpPr>
          <p:cNvPr id="44" name="object 31"/>
          <p:cNvSpPr/>
          <p:nvPr/>
        </p:nvSpPr>
        <p:spPr>
          <a:xfrm>
            <a:off x="5709252" y="5304892"/>
            <a:ext cx="2592705" cy="733425"/>
          </a:xfrm>
          <a:custGeom>
            <a:avLst/>
            <a:gdLst/>
            <a:ahLst/>
            <a:cxnLst/>
            <a:rect l="l" t="t" r="r" b="b"/>
            <a:pathLst>
              <a:path w="2592704" h="733425">
                <a:moveTo>
                  <a:pt x="0" y="0"/>
                </a:moveTo>
                <a:lnTo>
                  <a:pt x="0" y="733043"/>
                </a:lnTo>
                <a:lnTo>
                  <a:pt x="2592323" y="733043"/>
                </a:lnTo>
                <a:lnTo>
                  <a:pt x="2592323" y="0"/>
                </a:lnTo>
                <a:lnTo>
                  <a:pt x="0" y="0"/>
                </a:lnTo>
                <a:close/>
              </a:path>
            </a:pathLst>
          </a:custGeom>
          <a:solidFill>
            <a:srgbClr val="CCDDEC"/>
          </a:solidFill>
        </p:spPr>
        <p:txBody>
          <a:bodyPr wrap="square" lIns="0" tIns="0" rIns="0" bIns="0" rtlCol="0"/>
          <a:lstStyle/>
          <a:p>
            <a:endParaRPr/>
          </a:p>
        </p:txBody>
      </p:sp>
      <p:sp>
        <p:nvSpPr>
          <p:cNvPr id="45" name="object 32"/>
          <p:cNvSpPr/>
          <p:nvPr/>
        </p:nvSpPr>
        <p:spPr>
          <a:xfrm>
            <a:off x="5695535" y="5291176"/>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46" name="object 33"/>
          <p:cNvSpPr txBox="1"/>
          <p:nvPr/>
        </p:nvSpPr>
        <p:spPr>
          <a:xfrm>
            <a:off x="6897468" y="5561791"/>
            <a:ext cx="217804" cy="217804"/>
          </a:xfrm>
          <a:prstGeom prst="rect">
            <a:avLst/>
          </a:prstGeom>
        </p:spPr>
        <p:txBody>
          <a:bodyPr vert="horz" wrap="square" lIns="0" tIns="0" rIns="0" bIns="0" rtlCol="0">
            <a:spAutoFit/>
          </a:bodyPr>
          <a:lstStyle/>
          <a:p>
            <a:pPr marL="12700">
              <a:lnSpc>
                <a:spcPct val="100000"/>
              </a:lnSpc>
            </a:pPr>
            <a:r>
              <a:rPr sz="1500" b="1" dirty="0">
                <a:solidFill>
                  <a:srgbClr val="5F5F5F"/>
                </a:solidFill>
                <a:latin typeface="Arial"/>
                <a:cs typeface="Arial"/>
              </a:rPr>
              <a:t>…</a:t>
            </a:r>
            <a:endParaRPr sz="1500">
              <a:latin typeface="Arial"/>
              <a:cs typeface="Arial"/>
            </a:endParaRPr>
          </a:p>
        </p:txBody>
      </p:sp>
      <p:sp>
        <p:nvSpPr>
          <p:cNvPr id="47" name="object 34"/>
          <p:cNvSpPr/>
          <p:nvPr/>
        </p:nvSpPr>
        <p:spPr>
          <a:xfrm>
            <a:off x="3593940" y="1901801"/>
            <a:ext cx="2958465" cy="391795"/>
          </a:xfrm>
          <a:custGeom>
            <a:avLst/>
            <a:gdLst/>
            <a:ahLst/>
            <a:cxnLst/>
            <a:rect l="l" t="t" r="r" b="b"/>
            <a:pathLst>
              <a:path w="2958465" h="391794">
                <a:moveTo>
                  <a:pt x="2951987" y="190499"/>
                </a:moveTo>
                <a:lnTo>
                  <a:pt x="3047" y="190499"/>
                </a:lnTo>
                <a:lnTo>
                  <a:pt x="0" y="192023"/>
                </a:lnTo>
                <a:lnTo>
                  <a:pt x="0" y="391667"/>
                </a:lnTo>
                <a:lnTo>
                  <a:pt x="6095" y="391667"/>
                </a:lnTo>
                <a:lnTo>
                  <a:pt x="6095" y="201167"/>
                </a:lnTo>
                <a:lnTo>
                  <a:pt x="10667" y="195071"/>
                </a:lnTo>
                <a:lnTo>
                  <a:pt x="10667" y="201167"/>
                </a:lnTo>
                <a:lnTo>
                  <a:pt x="2947415" y="201167"/>
                </a:lnTo>
                <a:lnTo>
                  <a:pt x="2947415" y="195071"/>
                </a:lnTo>
                <a:lnTo>
                  <a:pt x="2951987" y="190499"/>
                </a:lnTo>
                <a:close/>
              </a:path>
              <a:path w="2958465" h="391794">
                <a:moveTo>
                  <a:pt x="10667" y="201167"/>
                </a:moveTo>
                <a:lnTo>
                  <a:pt x="10667" y="195071"/>
                </a:lnTo>
                <a:lnTo>
                  <a:pt x="6095" y="201167"/>
                </a:lnTo>
                <a:lnTo>
                  <a:pt x="10667" y="201167"/>
                </a:lnTo>
                <a:close/>
              </a:path>
              <a:path w="2958465" h="391794">
                <a:moveTo>
                  <a:pt x="10667" y="391667"/>
                </a:moveTo>
                <a:lnTo>
                  <a:pt x="10667" y="201167"/>
                </a:lnTo>
                <a:lnTo>
                  <a:pt x="6095" y="201167"/>
                </a:lnTo>
                <a:lnTo>
                  <a:pt x="6095" y="391667"/>
                </a:lnTo>
                <a:lnTo>
                  <a:pt x="10667" y="391667"/>
                </a:lnTo>
                <a:close/>
              </a:path>
              <a:path w="2958465" h="391794">
                <a:moveTo>
                  <a:pt x="2958083" y="198119"/>
                </a:moveTo>
                <a:lnTo>
                  <a:pt x="2958083" y="0"/>
                </a:lnTo>
                <a:lnTo>
                  <a:pt x="2947415" y="0"/>
                </a:lnTo>
                <a:lnTo>
                  <a:pt x="2947415" y="190499"/>
                </a:lnTo>
                <a:lnTo>
                  <a:pt x="2951987" y="190499"/>
                </a:lnTo>
                <a:lnTo>
                  <a:pt x="2951987" y="201167"/>
                </a:lnTo>
                <a:lnTo>
                  <a:pt x="2955035" y="201167"/>
                </a:lnTo>
                <a:lnTo>
                  <a:pt x="2958083" y="198119"/>
                </a:lnTo>
                <a:close/>
              </a:path>
              <a:path w="2958465" h="391794">
                <a:moveTo>
                  <a:pt x="2951987" y="201167"/>
                </a:moveTo>
                <a:lnTo>
                  <a:pt x="2951987" y="190499"/>
                </a:lnTo>
                <a:lnTo>
                  <a:pt x="2947415" y="195071"/>
                </a:lnTo>
                <a:lnTo>
                  <a:pt x="2947415" y="201167"/>
                </a:lnTo>
                <a:lnTo>
                  <a:pt x="2951987" y="201167"/>
                </a:lnTo>
                <a:close/>
              </a:path>
            </a:pathLst>
          </a:custGeom>
          <a:solidFill>
            <a:srgbClr val="7F7F7F"/>
          </a:solidFill>
        </p:spPr>
        <p:txBody>
          <a:bodyPr wrap="square" lIns="0" tIns="0" rIns="0" bIns="0" rtlCol="0"/>
          <a:lstStyle/>
          <a:p>
            <a:endParaRPr/>
          </a:p>
        </p:txBody>
      </p:sp>
      <p:sp>
        <p:nvSpPr>
          <p:cNvPr id="48" name="object 35"/>
          <p:cNvSpPr/>
          <p:nvPr/>
        </p:nvSpPr>
        <p:spPr>
          <a:xfrm>
            <a:off x="6541355" y="2092301"/>
            <a:ext cx="2967355" cy="201295"/>
          </a:xfrm>
          <a:custGeom>
            <a:avLst/>
            <a:gdLst/>
            <a:ahLst/>
            <a:cxnLst/>
            <a:rect l="l" t="t" r="r" b="b"/>
            <a:pathLst>
              <a:path w="2967354" h="201294">
                <a:moveTo>
                  <a:pt x="4571" y="0"/>
                </a:moveTo>
                <a:lnTo>
                  <a:pt x="1523" y="0"/>
                </a:lnTo>
                <a:lnTo>
                  <a:pt x="0" y="1523"/>
                </a:lnTo>
                <a:lnTo>
                  <a:pt x="0" y="4571"/>
                </a:lnTo>
                <a:lnTo>
                  <a:pt x="4571" y="0"/>
                </a:lnTo>
                <a:close/>
              </a:path>
              <a:path w="2967354" h="201294">
                <a:moveTo>
                  <a:pt x="10667" y="201167"/>
                </a:moveTo>
                <a:lnTo>
                  <a:pt x="10667" y="10667"/>
                </a:lnTo>
                <a:lnTo>
                  <a:pt x="1523" y="10667"/>
                </a:lnTo>
                <a:lnTo>
                  <a:pt x="0" y="7619"/>
                </a:lnTo>
                <a:lnTo>
                  <a:pt x="0" y="201167"/>
                </a:lnTo>
                <a:lnTo>
                  <a:pt x="10667" y="201167"/>
                </a:lnTo>
                <a:close/>
              </a:path>
              <a:path w="2967354" h="201294">
                <a:moveTo>
                  <a:pt x="2967227" y="201167"/>
                </a:moveTo>
                <a:lnTo>
                  <a:pt x="2967227" y="1523"/>
                </a:lnTo>
                <a:lnTo>
                  <a:pt x="2964179" y="0"/>
                </a:lnTo>
                <a:lnTo>
                  <a:pt x="4571" y="0"/>
                </a:lnTo>
                <a:lnTo>
                  <a:pt x="10667" y="4571"/>
                </a:lnTo>
                <a:lnTo>
                  <a:pt x="10667" y="10667"/>
                </a:lnTo>
                <a:lnTo>
                  <a:pt x="2956559" y="10667"/>
                </a:lnTo>
                <a:lnTo>
                  <a:pt x="2956559" y="4571"/>
                </a:lnTo>
                <a:lnTo>
                  <a:pt x="2961131" y="10667"/>
                </a:lnTo>
                <a:lnTo>
                  <a:pt x="2961131" y="201167"/>
                </a:lnTo>
                <a:lnTo>
                  <a:pt x="2967227" y="201167"/>
                </a:lnTo>
                <a:close/>
              </a:path>
              <a:path w="2967354" h="201294">
                <a:moveTo>
                  <a:pt x="10667" y="7619"/>
                </a:moveTo>
                <a:lnTo>
                  <a:pt x="10667" y="4571"/>
                </a:lnTo>
                <a:lnTo>
                  <a:pt x="4571" y="10667"/>
                </a:lnTo>
                <a:lnTo>
                  <a:pt x="7619" y="10667"/>
                </a:lnTo>
                <a:lnTo>
                  <a:pt x="10667" y="7619"/>
                </a:lnTo>
                <a:close/>
              </a:path>
              <a:path w="2967354" h="201294">
                <a:moveTo>
                  <a:pt x="2961131" y="10667"/>
                </a:moveTo>
                <a:lnTo>
                  <a:pt x="2956559" y="4571"/>
                </a:lnTo>
                <a:lnTo>
                  <a:pt x="2956559" y="10667"/>
                </a:lnTo>
                <a:lnTo>
                  <a:pt x="2961131" y="10667"/>
                </a:lnTo>
                <a:close/>
              </a:path>
              <a:path w="2967354" h="201294">
                <a:moveTo>
                  <a:pt x="2961131" y="201167"/>
                </a:moveTo>
                <a:lnTo>
                  <a:pt x="2961131" y="10667"/>
                </a:lnTo>
                <a:lnTo>
                  <a:pt x="2956559" y="10667"/>
                </a:lnTo>
                <a:lnTo>
                  <a:pt x="2956559" y="201167"/>
                </a:lnTo>
                <a:lnTo>
                  <a:pt x="2961131" y="201167"/>
                </a:lnTo>
                <a:close/>
              </a:path>
            </a:pathLst>
          </a:custGeom>
          <a:solidFill>
            <a:srgbClr val="7F7F7F"/>
          </a:solidFill>
        </p:spPr>
        <p:txBody>
          <a:bodyPr wrap="square" lIns="0" tIns="0" rIns="0" bIns="0" rtlCol="0"/>
          <a:lstStyle/>
          <a:p>
            <a:endParaRPr/>
          </a:p>
        </p:txBody>
      </p:sp>
      <p:sp>
        <p:nvSpPr>
          <p:cNvPr id="49" name="object 36"/>
          <p:cNvSpPr/>
          <p:nvPr/>
        </p:nvSpPr>
        <p:spPr>
          <a:xfrm>
            <a:off x="2848703" y="3223108"/>
            <a:ext cx="173990" cy="1607820"/>
          </a:xfrm>
          <a:custGeom>
            <a:avLst/>
            <a:gdLst/>
            <a:ahLst/>
            <a:cxnLst/>
            <a:rect l="l" t="t" r="r" b="b"/>
            <a:pathLst>
              <a:path w="173989" h="1607820">
                <a:moveTo>
                  <a:pt x="9143" y="1598675"/>
                </a:moveTo>
                <a:lnTo>
                  <a:pt x="9143" y="0"/>
                </a:lnTo>
                <a:lnTo>
                  <a:pt x="0" y="0"/>
                </a:lnTo>
                <a:lnTo>
                  <a:pt x="0" y="1606295"/>
                </a:lnTo>
                <a:lnTo>
                  <a:pt x="1523" y="1607819"/>
                </a:lnTo>
                <a:lnTo>
                  <a:pt x="4571" y="1607819"/>
                </a:lnTo>
                <a:lnTo>
                  <a:pt x="4571" y="1598675"/>
                </a:lnTo>
                <a:lnTo>
                  <a:pt x="9143" y="1598675"/>
                </a:lnTo>
                <a:close/>
              </a:path>
              <a:path w="173989" h="1607820">
                <a:moveTo>
                  <a:pt x="173735" y="1607819"/>
                </a:moveTo>
                <a:lnTo>
                  <a:pt x="173735" y="1598675"/>
                </a:lnTo>
                <a:lnTo>
                  <a:pt x="4571" y="1598675"/>
                </a:lnTo>
                <a:lnTo>
                  <a:pt x="9143" y="1603247"/>
                </a:lnTo>
                <a:lnTo>
                  <a:pt x="9143" y="1607819"/>
                </a:lnTo>
                <a:lnTo>
                  <a:pt x="173735" y="1607819"/>
                </a:lnTo>
                <a:close/>
              </a:path>
              <a:path w="173989" h="1607820">
                <a:moveTo>
                  <a:pt x="9143" y="1607819"/>
                </a:moveTo>
                <a:lnTo>
                  <a:pt x="9143" y="1603247"/>
                </a:lnTo>
                <a:lnTo>
                  <a:pt x="4571" y="1598675"/>
                </a:lnTo>
                <a:lnTo>
                  <a:pt x="4571" y="1607819"/>
                </a:lnTo>
                <a:lnTo>
                  <a:pt x="9143" y="1607819"/>
                </a:lnTo>
                <a:close/>
              </a:path>
            </a:pathLst>
          </a:custGeom>
          <a:solidFill>
            <a:srgbClr val="7F7F7F"/>
          </a:solidFill>
        </p:spPr>
        <p:txBody>
          <a:bodyPr wrap="square" lIns="0" tIns="0" rIns="0" bIns="0" rtlCol="0"/>
          <a:lstStyle/>
          <a:p>
            <a:endParaRPr/>
          </a:p>
        </p:txBody>
      </p:sp>
      <p:sp>
        <p:nvSpPr>
          <p:cNvPr id="50" name="object 37"/>
          <p:cNvSpPr/>
          <p:nvPr/>
        </p:nvSpPr>
        <p:spPr>
          <a:xfrm>
            <a:off x="2848703" y="3223108"/>
            <a:ext cx="173990" cy="763905"/>
          </a:xfrm>
          <a:custGeom>
            <a:avLst/>
            <a:gdLst/>
            <a:ahLst/>
            <a:cxnLst/>
            <a:rect l="l" t="t" r="r" b="b"/>
            <a:pathLst>
              <a:path w="173989" h="763904">
                <a:moveTo>
                  <a:pt x="9143" y="752855"/>
                </a:moveTo>
                <a:lnTo>
                  <a:pt x="9143" y="0"/>
                </a:lnTo>
                <a:lnTo>
                  <a:pt x="0" y="0"/>
                </a:lnTo>
                <a:lnTo>
                  <a:pt x="0" y="760475"/>
                </a:lnTo>
                <a:lnTo>
                  <a:pt x="1523" y="763523"/>
                </a:lnTo>
                <a:lnTo>
                  <a:pt x="4571" y="763523"/>
                </a:lnTo>
                <a:lnTo>
                  <a:pt x="4571" y="752855"/>
                </a:lnTo>
                <a:lnTo>
                  <a:pt x="9143" y="752855"/>
                </a:lnTo>
                <a:close/>
              </a:path>
              <a:path w="173989" h="763904">
                <a:moveTo>
                  <a:pt x="173735" y="763523"/>
                </a:moveTo>
                <a:lnTo>
                  <a:pt x="173735" y="752855"/>
                </a:lnTo>
                <a:lnTo>
                  <a:pt x="4571" y="752855"/>
                </a:lnTo>
                <a:lnTo>
                  <a:pt x="9143" y="757427"/>
                </a:lnTo>
                <a:lnTo>
                  <a:pt x="9143" y="763523"/>
                </a:lnTo>
                <a:lnTo>
                  <a:pt x="173735" y="763523"/>
                </a:lnTo>
                <a:close/>
              </a:path>
              <a:path w="173989"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
        <p:nvSpPr>
          <p:cNvPr id="51" name="object 38"/>
          <p:cNvSpPr/>
          <p:nvPr/>
        </p:nvSpPr>
        <p:spPr>
          <a:xfrm>
            <a:off x="5515703" y="3223108"/>
            <a:ext cx="193675" cy="763905"/>
          </a:xfrm>
          <a:custGeom>
            <a:avLst/>
            <a:gdLst/>
            <a:ahLst/>
            <a:cxnLst/>
            <a:rect l="l" t="t" r="r" b="b"/>
            <a:pathLst>
              <a:path w="193675" h="763904">
                <a:moveTo>
                  <a:pt x="10667" y="752855"/>
                </a:moveTo>
                <a:lnTo>
                  <a:pt x="10667" y="0"/>
                </a:lnTo>
                <a:lnTo>
                  <a:pt x="0" y="0"/>
                </a:lnTo>
                <a:lnTo>
                  <a:pt x="0" y="760475"/>
                </a:lnTo>
                <a:lnTo>
                  <a:pt x="1523" y="763523"/>
                </a:lnTo>
                <a:lnTo>
                  <a:pt x="4571" y="763523"/>
                </a:lnTo>
                <a:lnTo>
                  <a:pt x="4571" y="752855"/>
                </a:lnTo>
                <a:lnTo>
                  <a:pt x="10667" y="752855"/>
                </a:lnTo>
                <a:close/>
              </a:path>
              <a:path w="193675" h="763904">
                <a:moveTo>
                  <a:pt x="193547" y="763523"/>
                </a:moveTo>
                <a:lnTo>
                  <a:pt x="193547" y="752855"/>
                </a:lnTo>
                <a:lnTo>
                  <a:pt x="4571" y="752855"/>
                </a:lnTo>
                <a:lnTo>
                  <a:pt x="10667" y="757427"/>
                </a:lnTo>
                <a:lnTo>
                  <a:pt x="10667" y="763523"/>
                </a:lnTo>
                <a:lnTo>
                  <a:pt x="193547" y="763523"/>
                </a:lnTo>
                <a:close/>
              </a:path>
              <a:path w="193675" h="763904">
                <a:moveTo>
                  <a:pt x="10667" y="763523"/>
                </a:moveTo>
                <a:lnTo>
                  <a:pt x="10667" y="757427"/>
                </a:lnTo>
                <a:lnTo>
                  <a:pt x="4571" y="752855"/>
                </a:lnTo>
                <a:lnTo>
                  <a:pt x="4571" y="763523"/>
                </a:lnTo>
                <a:lnTo>
                  <a:pt x="10667" y="763523"/>
                </a:lnTo>
                <a:close/>
              </a:path>
            </a:pathLst>
          </a:custGeom>
          <a:solidFill>
            <a:srgbClr val="7F7F7F"/>
          </a:solidFill>
        </p:spPr>
        <p:txBody>
          <a:bodyPr wrap="square" lIns="0" tIns="0" rIns="0" bIns="0" rtlCol="0"/>
          <a:lstStyle/>
          <a:p>
            <a:endParaRPr/>
          </a:p>
        </p:txBody>
      </p:sp>
      <p:sp>
        <p:nvSpPr>
          <p:cNvPr id="52" name="object 39"/>
          <p:cNvSpPr/>
          <p:nvPr/>
        </p:nvSpPr>
        <p:spPr>
          <a:xfrm>
            <a:off x="5515703" y="3223108"/>
            <a:ext cx="180340" cy="1607820"/>
          </a:xfrm>
          <a:custGeom>
            <a:avLst/>
            <a:gdLst/>
            <a:ahLst/>
            <a:cxnLst/>
            <a:rect l="l" t="t" r="r" b="b"/>
            <a:pathLst>
              <a:path w="180339" h="1607820">
                <a:moveTo>
                  <a:pt x="10667" y="1598675"/>
                </a:moveTo>
                <a:lnTo>
                  <a:pt x="10667" y="0"/>
                </a:lnTo>
                <a:lnTo>
                  <a:pt x="0" y="0"/>
                </a:lnTo>
                <a:lnTo>
                  <a:pt x="0" y="1606295"/>
                </a:lnTo>
                <a:lnTo>
                  <a:pt x="1523" y="1607819"/>
                </a:lnTo>
                <a:lnTo>
                  <a:pt x="4571" y="1607819"/>
                </a:lnTo>
                <a:lnTo>
                  <a:pt x="4571" y="1598675"/>
                </a:lnTo>
                <a:lnTo>
                  <a:pt x="10667" y="1598675"/>
                </a:lnTo>
                <a:close/>
              </a:path>
              <a:path w="180339" h="1607820">
                <a:moveTo>
                  <a:pt x="179831" y="1607819"/>
                </a:moveTo>
                <a:lnTo>
                  <a:pt x="179831" y="1598675"/>
                </a:lnTo>
                <a:lnTo>
                  <a:pt x="4571" y="1598675"/>
                </a:lnTo>
                <a:lnTo>
                  <a:pt x="10667" y="1603247"/>
                </a:lnTo>
                <a:lnTo>
                  <a:pt x="10667" y="1607819"/>
                </a:lnTo>
                <a:lnTo>
                  <a:pt x="179831" y="1607819"/>
                </a:lnTo>
                <a:close/>
              </a:path>
              <a:path w="180339" h="1607820">
                <a:moveTo>
                  <a:pt x="10667" y="1607819"/>
                </a:moveTo>
                <a:lnTo>
                  <a:pt x="10667" y="1603247"/>
                </a:lnTo>
                <a:lnTo>
                  <a:pt x="4571" y="1598675"/>
                </a:lnTo>
                <a:lnTo>
                  <a:pt x="4571" y="1607819"/>
                </a:lnTo>
                <a:lnTo>
                  <a:pt x="10667" y="1607819"/>
                </a:lnTo>
                <a:close/>
              </a:path>
            </a:pathLst>
          </a:custGeom>
          <a:solidFill>
            <a:srgbClr val="7F7F7F"/>
          </a:solidFill>
        </p:spPr>
        <p:txBody>
          <a:bodyPr wrap="square" lIns="0" tIns="0" rIns="0" bIns="0" rtlCol="0"/>
          <a:lstStyle/>
          <a:p>
            <a:endParaRPr/>
          </a:p>
        </p:txBody>
      </p:sp>
      <p:sp>
        <p:nvSpPr>
          <p:cNvPr id="53" name="object 40"/>
          <p:cNvSpPr/>
          <p:nvPr/>
        </p:nvSpPr>
        <p:spPr>
          <a:xfrm>
            <a:off x="5515703" y="3223108"/>
            <a:ext cx="193675" cy="2453640"/>
          </a:xfrm>
          <a:custGeom>
            <a:avLst/>
            <a:gdLst/>
            <a:ahLst/>
            <a:cxnLst/>
            <a:rect l="l" t="t" r="r" b="b"/>
            <a:pathLst>
              <a:path w="193675" h="2453640">
                <a:moveTo>
                  <a:pt x="10667" y="2442971"/>
                </a:moveTo>
                <a:lnTo>
                  <a:pt x="10667" y="0"/>
                </a:lnTo>
                <a:lnTo>
                  <a:pt x="0" y="0"/>
                </a:lnTo>
                <a:lnTo>
                  <a:pt x="0" y="2450591"/>
                </a:lnTo>
                <a:lnTo>
                  <a:pt x="1523" y="2453639"/>
                </a:lnTo>
                <a:lnTo>
                  <a:pt x="4571" y="2453639"/>
                </a:lnTo>
                <a:lnTo>
                  <a:pt x="4571" y="2442971"/>
                </a:lnTo>
                <a:lnTo>
                  <a:pt x="10667" y="2442971"/>
                </a:lnTo>
                <a:close/>
              </a:path>
              <a:path w="193675" h="2453640">
                <a:moveTo>
                  <a:pt x="193547" y="2453639"/>
                </a:moveTo>
                <a:lnTo>
                  <a:pt x="193547" y="2442971"/>
                </a:lnTo>
                <a:lnTo>
                  <a:pt x="4571" y="2442971"/>
                </a:lnTo>
                <a:lnTo>
                  <a:pt x="10667" y="2447543"/>
                </a:lnTo>
                <a:lnTo>
                  <a:pt x="10667" y="2453639"/>
                </a:lnTo>
                <a:lnTo>
                  <a:pt x="193547" y="2453639"/>
                </a:lnTo>
                <a:close/>
              </a:path>
              <a:path w="193675" h="2453640">
                <a:moveTo>
                  <a:pt x="10667" y="2453639"/>
                </a:moveTo>
                <a:lnTo>
                  <a:pt x="10667" y="2447543"/>
                </a:lnTo>
                <a:lnTo>
                  <a:pt x="4571" y="2442971"/>
                </a:lnTo>
                <a:lnTo>
                  <a:pt x="4571" y="2453639"/>
                </a:lnTo>
                <a:lnTo>
                  <a:pt x="10667" y="2453639"/>
                </a:lnTo>
                <a:close/>
              </a:path>
            </a:pathLst>
          </a:custGeom>
          <a:solidFill>
            <a:srgbClr val="7F7F7F"/>
          </a:solidFill>
        </p:spPr>
        <p:txBody>
          <a:bodyPr wrap="square" lIns="0" tIns="0" rIns="0" bIns="0" rtlCol="0"/>
          <a:lstStyle/>
          <a:p>
            <a:endParaRPr/>
          </a:p>
        </p:txBody>
      </p:sp>
      <p:sp>
        <p:nvSpPr>
          <p:cNvPr id="54" name="object 41"/>
          <p:cNvSpPr/>
          <p:nvPr/>
        </p:nvSpPr>
        <p:spPr>
          <a:xfrm>
            <a:off x="8132411" y="4715105"/>
            <a:ext cx="2440305" cy="914400"/>
          </a:xfrm>
          <a:custGeom>
            <a:avLst/>
            <a:gdLst/>
            <a:ahLst/>
            <a:cxnLst/>
            <a:rect l="l" t="t" r="r" b="b"/>
            <a:pathLst>
              <a:path w="2440304" h="914400">
                <a:moveTo>
                  <a:pt x="321564" y="88391"/>
                </a:moveTo>
                <a:lnTo>
                  <a:pt x="318691" y="88391"/>
                </a:lnTo>
                <a:lnTo>
                  <a:pt x="317569" y="90484"/>
                </a:lnTo>
                <a:lnTo>
                  <a:pt x="313912" y="99019"/>
                </a:lnTo>
                <a:lnTo>
                  <a:pt x="321564" y="88391"/>
                </a:lnTo>
                <a:close/>
              </a:path>
              <a:path w="2440304" h="914400">
                <a:moveTo>
                  <a:pt x="326136" y="75691"/>
                </a:moveTo>
                <a:lnTo>
                  <a:pt x="325794" y="75691"/>
                </a:lnTo>
                <a:lnTo>
                  <a:pt x="324164" y="78185"/>
                </a:lnTo>
                <a:lnTo>
                  <a:pt x="318691" y="88391"/>
                </a:lnTo>
                <a:lnTo>
                  <a:pt x="323088" y="88391"/>
                </a:lnTo>
                <a:lnTo>
                  <a:pt x="326136" y="75691"/>
                </a:lnTo>
                <a:close/>
              </a:path>
              <a:path w="2440304" h="914400">
                <a:moveTo>
                  <a:pt x="356827" y="39155"/>
                </a:moveTo>
                <a:lnTo>
                  <a:pt x="349723" y="45569"/>
                </a:lnTo>
                <a:lnTo>
                  <a:pt x="340302" y="55669"/>
                </a:lnTo>
                <a:lnTo>
                  <a:pt x="331762" y="66561"/>
                </a:lnTo>
                <a:lnTo>
                  <a:pt x="325794" y="75691"/>
                </a:lnTo>
                <a:lnTo>
                  <a:pt x="332232" y="75691"/>
                </a:lnTo>
                <a:lnTo>
                  <a:pt x="335280" y="62991"/>
                </a:lnTo>
                <a:lnTo>
                  <a:pt x="336804" y="62991"/>
                </a:lnTo>
                <a:lnTo>
                  <a:pt x="356827" y="39155"/>
                </a:lnTo>
                <a:close/>
              </a:path>
              <a:path w="2440304" h="914400">
                <a:moveTo>
                  <a:pt x="374825" y="25552"/>
                </a:moveTo>
                <a:lnTo>
                  <a:pt x="370967" y="27982"/>
                </a:lnTo>
                <a:lnTo>
                  <a:pt x="359965" y="36320"/>
                </a:lnTo>
                <a:lnTo>
                  <a:pt x="358558" y="37591"/>
                </a:lnTo>
                <a:lnTo>
                  <a:pt x="373380" y="37591"/>
                </a:lnTo>
                <a:lnTo>
                  <a:pt x="374825" y="25552"/>
                </a:lnTo>
                <a:close/>
              </a:path>
              <a:path w="2440304" h="914400">
                <a:moveTo>
                  <a:pt x="2340917" y="12191"/>
                </a:moveTo>
                <a:lnTo>
                  <a:pt x="2294617" y="667"/>
                </a:lnTo>
                <a:lnTo>
                  <a:pt x="2279903" y="0"/>
                </a:lnTo>
                <a:lnTo>
                  <a:pt x="449537" y="364"/>
                </a:lnTo>
                <a:lnTo>
                  <a:pt x="407924" y="9016"/>
                </a:lnTo>
                <a:lnTo>
                  <a:pt x="375873" y="24891"/>
                </a:lnTo>
                <a:lnTo>
                  <a:pt x="397764" y="24891"/>
                </a:lnTo>
                <a:lnTo>
                  <a:pt x="416052" y="12191"/>
                </a:lnTo>
                <a:lnTo>
                  <a:pt x="2340917" y="12191"/>
                </a:lnTo>
                <a:close/>
              </a:path>
              <a:path w="2440304" h="914400">
                <a:moveTo>
                  <a:pt x="2422883" y="88391"/>
                </a:moveTo>
                <a:lnTo>
                  <a:pt x="2393939" y="47748"/>
                </a:lnTo>
                <a:lnTo>
                  <a:pt x="2361396" y="22268"/>
                </a:lnTo>
                <a:lnTo>
                  <a:pt x="2340917" y="12191"/>
                </a:lnTo>
                <a:lnTo>
                  <a:pt x="2339340" y="12191"/>
                </a:lnTo>
                <a:lnTo>
                  <a:pt x="2351532" y="24891"/>
                </a:lnTo>
                <a:lnTo>
                  <a:pt x="2365248" y="24891"/>
                </a:lnTo>
                <a:lnTo>
                  <a:pt x="2368296" y="37591"/>
                </a:lnTo>
                <a:lnTo>
                  <a:pt x="2378964" y="37591"/>
                </a:lnTo>
                <a:lnTo>
                  <a:pt x="2383536" y="50291"/>
                </a:lnTo>
                <a:lnTo>
                  <a:pt x="2386584" y="50291"/>
                </a:lnTo>
                <a:lnTo>
                  <a:pt x="2400300" y="62991"/>
                </a:lnTo>
                <a:lnTo>
                  <a:pt x="2406396" y="62991"/>
                </a:lnTo>
                <a:lnTo>
                  <a:pt x="2406396" y="75691"/>
                </a:lnTo>
                <a:lnTo>
                  <a:pt x="2415540" y="75691"/>
                </a:lnTo>
                <a:lnTo>
                  <a:pt x="2417064" y="88391"/>
                </a:lnTo>
                <a:lnTo>
                  <a:pt x="2422883" y="88391"/>
                </a:lnTo>
                <a:close/>
              </a:path>
              <a:path w="2440304" h="914400">
                <a:moveTo>
                  <a:pt x="18752" y="75691"/>
                </a:moveTo>
                <a:lnTo>
                  <a:pt x="0" y="70103"/>
                </a:lnTo>
                <a:lnTo>
                  <a:pt x="5122" y="75691"/>
                </a:lnTo>
                <a:lnTo>
                  <a:pt x="18752" y="75691"/>
                </a:lnTo>
                <a:close/>
              </a:path>
              <a:path w="2440304" h="914400">
                <a:moveTo>
                  <a:pt x="61372" y="88391"/>
                </a:moveTo>
                <a:lnTo>
                  <a:pt x="18752" y="75691"/>
                </a:lnTo>
                <a:lnTo>
                  <a:pt x="18288" y="75691"/>
                </a:lnTo>
                <a:lnTo>
                  <a:pt x="27432" y="88391"/>
                </a:lnTo>
                <a:lnTo>
                  <a:pt x="61372" y="88391"/>
                </a:lnTo>
                <a:close/>
              </a:path>
              <a:path w="2440304" h="914400">
                <a:moveTo>
                  <a:pt x="189233" y="126491"/>
                </a:moveTo>
                <a:lnTo>
                  <a:pt x="61372" y="88391"/>
                </a:lnTo>
                <a:lnTo>
                  <a:pt x="59436" y="88391"/>
                </a:lnTo>
                <a:lnTo>
                  <a:pt x="68580" y="101091"/>
                </a:lnTo>
                <a:lnTo>
                  <a:pt x="100584" y="101091"/>
                </a:lnTo>
                <a:lnTo>
                  <a:pt x="109728" y="113791"/>
                </a:lnTo>
                <a:lnTo>
                  <a:pt x="141732" y="113791"/>
                </a:lnTo>
                <a:lnTo>
                  <a:pt x="150876" y="126491"/>
                </a:lnTo>
                <a:lnTo>
                  <a:pt x="189233" y="126491"/>
                </a:lnTo>
                <a:close/>
              </a:path>
              <a:path w="2440304" h="914400">
                <a:moveTo>
                  <a:pt x="231854" y="139191"/>
                </a:moveTo>
                <a:lnTo>
                  <a:pt x="189233" y="126491"/>
                </a:lnTo>
                <a:lnTo>
                  <a:pt x="187452" y="126491"/>
                </a:lnTo>
                <a:lnTo>
                  <a:pt x="192024" y="139191"/>
                </a:lnTo>
                <a:lnTo>
                  <a:pt x="231854" y="139191"/>
                </a:lnTo>
                <a:close/>
              </a:path>
              <a:path w="2440304" h="914400">
                <a:moveTo>
                  <a:pt x="2428572" y="101091"/>
                </a:moveTo>
                <a:lnTo>
                  <a:pt x="2425292" y="93068"/>
                </a:lnTo>
                <a:lnTo>
                  <a:pt x="2423160" y="88930"/>
                </a:lnTo>
                <a:lnTo>
                  <a:pt x="2423160" y="101091"/>
                </a:lnTo>
                <a:lnTo>
                  <a:pt x="2428572" y="101091"/>
                </a:lnTo>
                <a:close/>
              </a:path>
              <a:path w="2440304" h="914400">
                <a:moveTo>
                  <a:pt x="2436243" y="126491"/>
                </a:moveTo>
                <a:lnTo>
                  <a:pt x="2434762" y="119543"/>
                </a:lnTo>
                <a:lnTo>
                  <a:pt x="2430593" y="106036"/>
                </a:lnTo>
                <a:lnTo>
                  <a:pt x="2429256" y="102765"/>
                </a:lnTo>
                <a:lnTo>
                  <a:pt x="2429256" y="113791"/>
                </a:lnTo>
                <a:lnTo>
                  <a:pt x="2432304" y="113791"/>
                </a:lnTo>
                <a:lnTo>
                  <a:pt x="2432304" y="126491"/>
                </a:lnTo>
                <a:lnTo>
                  <a:pt x="2436243" y="126491"/>
                </a:lnTo>
                <a:close/>
              </a:path>
              <a:path w="2440304" h="914400">
                <a:moveTo>
                  <a:pt x="2439477" y="151891"/>
                </a:moveTo>
                <a:lnTo>
                  <a:pt x="2439475" y="147942"/>
                </a:lnTo>
                <a:lnTo>
                  <a:pt x="2437742" y="133531"/>
                </a:lnTo>
                <a:lnTo>
                  <a:pt x="2436876" y="129464"/>
                </a:lnTo>
                <a:lnTo>
                  <a:pt x="2436876" y="139191"/>
                </a:lnTo>
                <a:lnTo>
                  <a:pt x="2438400" y="139191"/>
                </a:lnTo>
                <a:lnTo>
                  <a:pt x="2438400" y="151891"/>
                </a:lnTo>
                <a:lnTo>
                  <a:pt x="2439477" y="151891"/>
                </a:lnTo>
                <a:close/>
              </a:path>
              <a:path w="2440304" h="914400">
                <a:moveTo>
                  <a:pt x="2439923" y="797051"/>
                </a:moveTo>
                <a:lnTo>
                  <a:pt x="2438400" y="812291"/>
                </a:lnTo>
                <a:lnTo>
                  <a:pt x="2436159" y="830963"/>
                </a:lnTo>
                <a:lnTo>
                  <a:pt x="2437269" y="826185"/>
                </a:lnTo>
                <a:lnTo>
                  <a:pt x="2439250" y="811820"/>
                </a:lnTo>
                <a:lnTo>
                  <a:pt x="2439923" y="797051"/>
                </a:lnTo>
                <a:close/>
              </a:path>
              <a:path w="2440304" h="914400">
                <a:moveTo>
                  <a:pt x="2388168" y="913891"/>
                </a:moveTo>
                <a:lnTo>
                  <a:pt x="2388040" y="914005"/>
                </a:lnTo>
                <a:lnTo>
                  <a:pt x="2388168" y="913891"/>
                </a:lnTo>
                <a:close/>
              </a:path>
              <a:path w="2440304" h="914400">
                <a:moveTo>
                  <a:pt x="303419" y="137997"/>
                </a:moveTo>
                <a:lnTo>
                  <a:pt x="302425" y="145237"/>
                </a:lnTo>
                <a:lnTo>
                  <a:pt x="302348" y="146927"/>
                </a:lnTo>
                <a:lnTo>
                  <a:pt x="303419" y="137997"/>
                </a:lnTo>
                <a:close/>
              </a:path>
              <a:path w="2440304" h="914400">
                <a:moveTo>
                  <a:pt x="300810" y="159739"/>
                </a:moveTo>
                <a:lnTo>
                  <a:pt x="233392" y="139650"/>
                </a:lnTo>
                <a:lnTo>
                  <a:pt x="239268" y="151891"/>
                </a:lnTo>
                <a:lnTo>
                  <a:pt x="269748" y="151891"/>
                </a:lnTo>
                <a:lnTo>
                  <a:pt x="278892" y="164591"/>
                </a:lnTo>
                <a:lnTo>
                  <a:pt x="300228" y="164591"/>
                </a:lnTo>
                <a:lnTo>
                  <a:pt x="300810" y="159739"/>
                </a:lnTo>
                <a:close/>
              </a:path>
              <a:path w="2440304" h="914400">
                <a:moveTo>
                  <a:pt x="307318" y="118208"/>
                </a:moveTo>
                <a:lnTo>
                  <a:pt x="305406" y="126491"/>
                </a:lnTo>
                <a:lnTo>
                  <a:pt x="306324" y="126491"/>
                </a:lnTo>
                <a:lnTo>
                  <a:pt x="307318" y="118208"/>
                </a:lnTo>
                <a:close/>
              </a:path>
            </a:pathLst>
          </a:custGeom>
          <a:solidFill>
            <a:srgbClr val="FFFFFF"/>
          </a:solidFill>
        </p:spPr>
        <p:txBody>
          <a:bodyPr wrap="square" lIns="0" tIns="0" rIns="0" bIns="0" rtlCol="0"/>
          <a:lstStyle/>
          <a:p>
            <a:endParaRPr/>
          </a:p>
        </p:txBody>
      </p:sp>
      <p:sp>
        <p:nvSpPr>
          <p:cNvPr id="55" name="object 42"/>
          <p:cNvSpPr/>
          <p:nvPr/>
        </p:nvSpPr>
        <p:spPr>
          <a:xfrm>
            <a:off x="8130887" y="4710532"/>
            <a:ext cx="2446020" cy="962025"/>
          </a:xfrm>
          <a:custGeom>
            <a:avLst/>
            <a:gdLst/>
            <a:ahLst/>
            <a:cxnLst/>
            <a:rect l="l" t="t" r="r" b="b"/>
            <a:pathLst>
              <a:path w="2446020" h="962025">
                <a:moveTo>
                  <a:pt x="81086" y="92963"/>
                </a:moveTo>
                <a:lnTo>
                  <a:pt x="37731" y="80263"/>
                </a:lnTo>
                <a:lnTo>
                  <a:pt x="19812" y="80263"/>
                </a:lnTo>
                <a:lnTo>
                  <a:pt x="24292" y="86486"/>
                </a:lnTo>
                <a:lnTo>
                  <a:pt x="46029" y="92963"/>
                </a:lnTo>
                <a:lnTo>
                  <a:pt x="81086" y="92963"/>
                </a:lnTo>
                <a:close/>
              </a:path>
              <a:path w="2446020" h="962025">
                <a:moveTo>
                  <a:pt x="211152" y="131063"/>
                </a:moveTo>
                <a:lnTo>
                  <a:pt x="81086" y="92963"/>
                </a:lnTo>
                <a:lnTo>
                  <a:pt x="60960" y="92963"/>
                </a:lnTo>
                <a:lnTo>
                  <a:pt x="65038" y="98628"/>
                </a:lnTo>
                <a:lnTo>
                  <a:pt x="88649" y="105663"/>
                </a:lnTo>
                <a:lnTo>
                  <a:pt x="102108" y="105663"/>
                </a:lnTo>
                <a:lnTo>
                  <a:pt x="105784" y="110769"/>
                </a:lnTo>
                <a:lnTo>
                  <a:pt x="131270" y="118363"/>
                </a:lnTo>
                <a:lnTo>
                  <a:pt x="143256" y="118363"/>
                </a:lnTo>
                <a:lnTo>
                  <a:pt x="146530" y="122911"/>
                </a:lnTo>
                <a:lnTo>
                  <a:pt x="173890" y="131063"/>
                </a:lnTo>
                <a:lnTo>
                  <a:pt x="211152" y="131063"/>
                </a:lnTo>
                <a:close/>
              </a:path>
              <a:path w="2446020" h="962025">
                <a:moveTo>
                  <a:pt x="297917" y="156479"/>
                </a:moveTo>
                <a:lnTo>
                  <a:pt x="211152" y="131063"/>
                </a:lnTo>
                <a:lnTo>
                  <a:pt x="188976" y="131063"/>
                </a:lnTo>
                <a:lnTo>
                  <a:pt x="190789" y="136099"/>
                </a:lnTo>
                <a:lnTo>
                  <a:pt x="216510" y="143763"/>
                </a:lnTo>
                <a:lnTo>
                  <a:pt x="234696" y="143763"/>
                </a:lnTo>
                <a:lnTo>
                  <a:pt x="237731" y="150087"/>
                </a:lnTo>
                <a:lnTo>
                  <a:pt x="259131" y="156463"/>
                </a:lnTo>
                <a:lnTo>
                  <a:pt x="271272" y="156463"/>
                </a:lnTo>
                <a:lnTo>
                  <a:pt x="274588" y="161069"/>
                </a:lnTo>
                <a:lnTo>
                  <a:pt x="297179" y="167801"/>
                </a:lnTo>
                <a:lnTo>
                  <a:pt x="297179" y="164591"/>
                </a:lnTo>
                <a:lnTo>
                  <a:pt x="297917" y="156479"/>
                </a:lnTo>
                <a:close/>
              </a:path>
              <a:path w="2446020" h="962025">
                <a:moveTo>
                  <a:pt x="303092" y="157995"/>
                </a:moveTo>
                <a:lnTo>
                  <a:pt x="297917" y="156479"/>
                </a:lnTo>
                <a:lnTo>
                  <a:pt x="297179" y="164591"/>
                </a:lnTo>
                <a:lnTo>
                  <a:pt x="302844" y="160060"/>
                </a:lnTo>
                <a:lnTo>
                  <a:pt x="303092" y="157995"/>
                </a:lnTo>
                <a:close/>
              </a:path>
              <a:path w="2446020" h="962025">
                <a:moveTo>
                  <a:pt x="302844" y="160060"/>
                </a:moveTo>
                <a:lnTo>
                  <a:pt x="297179" y="164591"/>
                </a:lnTo>
                <a:lnTo>
                  <a:pt x="297179" y="167801"/>
                </a:lnTo>
                <a:lnTo>
                  <a:pt x="301751" y="169163"/>
                </a:lnTo>
                <a:lnTo>
                  <a:pt x="302844" y="160060"/>
                </a:lnTo>
                <a:close/>
              </a:path>
              <a:path w="2446020" h="962025">
                <a:moveTo>
                  <a:pt x="306324" y="131063"/>
                </a:moveTo>
                <a:lnTo>
                  <a:pt x="301751" y="131066"/>
                </a:lnTo>
                <a:lnTo>
                  <a:pt x="298703" y="147827"/>
                </a:lnTo>
                <a:lnTo>
                  <a:pt x="297917" y="156479"/>
                </a:lnTo>
                <a:lnTo>
                  <a:pt x="303092" y="157995"/>
                </a:lnTo>
                <a:lnTo>
                  <a:pt x="306324" y="131063"/>
                </a:lnTo>
                <a:close/>
              </a:path>
              <a:path w="2446020" h="962025">
                <a:moveTo>
                  <a:pt x="323088" y="92963"/>
                </a:moveTo>
                <a:lnTo>
                  <a:pt x="313944" y="92963"/>
                </a:lnTo>
                <a:lnTo>
                  <a:pt x="304799" y="115823"/>
                </a:lnTo>
                <a:lnTo>
                  <a:pt x="301752" y="131063"/>
                </a:lnTo>
                <a:lnTo>
                  <a:pt x="307848" y="131063"/>
                </a:lnTo>
                <a:lnTo>
                  <a:pt x="309372" y="118363"/>
                </a:lnTo>
                <a:lnTo>
                  <a:pt x="313944" y="105663"/>
                </a:lnTo>
                <a:lnTo>
                  <a:pt x="323088" y="92963"/>
                </a:lnTo>
                <a:close/>
              </a:path>
              <a:path w="2446020" h="962025">
                <a:moveTo>
                  <a:pt x="327660" y="80263"/>
                </a:moveTo>
                <a:lnTo>
                  <a:pt x="320802" y="80263"/>
                </a:lnTo>
                <a:lnTo>
                  <a:pt x="316991" y="85343"/>
                </a:lnTo>
                <a:lnTo>
                  <a:pt x="313944" y="92963"/>
                </a:lnTo>
                <a:lnTo>
                  <a:pt x="324612" y="92963"/>
                </a:lnTo>
                <a:lnTo>
                  <a:pt x="327660" y="80263"/>
                </a:lnTo>
                <a:close/>
              </a:path>
              <a:path w="2446020" h="962025">
                <a:moveTo>
                  <a:pt x="2354579" y="16763"/>
                </a:moveTo>
                <a:lnTo>
                  <a:pt x="2345435" y="12191"/>
                </a:lnTo>
                <a:lnTo>
                  <a:pt x="2314955" y="3047"/>
                </a:lnTo>
                <a:lnTo>
                  <a:pt x="2298191" y="0"/>
                </a:lnTo>
                <a:lnTo>
                  <a:pt x="445007" y="0"/>
                </a:lnTo>
                <a:lnTo>
                  <a:pt x="397763" y="12191"/>
                </a:lnTo>
                <a:lnTo>
                  <a:pt x="345947" y="48767"/>
                </a:lnTo>
                <a:lnTo>
                  <a:pt x="326135" y="73151"/>
                </a:lnTo>
                <a:lnTo>
                  <a:pt x="320802" y="80263"/>
                </a:lnTo>
                <a:lnTo>
                  <a:pt x="332168" y="80263"/>
                </a:lnTo>
                <a:lnTo>
                  <a:pt x="333756" y="77723"/>
                </a:lnTo>
                <a:lnTo>
                  <a:pt x="334653" y="76527"/>
                </a:lnTo>
                <a:lnTo>
                  <a:pt x="336804" y="67563"/>
                </a:lnTo>
                <a:lnTo>
                  <a:pt x="338328" y="67563"/>
                </a:lnTo>
                <a:lnTo>
                  <a:pt x="359664" y="42163"/>
                </a:lnTo>
                <a:lnTo>
                  <a:pt x="368977" y="42163"/>
                </a:lnTo>
                <a:lnTo>
                  <a:pt x="375490" y="37279"/>
                </a:lnTo>
                <a:lnTo>
                  <a:pt x="376428" y="29463"/>
                </a:lnTo>
                <a:lnTo>
                  <a:pt x="387807" y="29463"/>
                </a:lnTo>
                <a:lnTo>
                  <a:pt x="388619" y="28955"/>
                </a:lnTo>
                <a:lnTo>
                  <a:pt x="402335" y="21335"/>
                </a:lnTo>
                <a:lnTo>
                  <a:pt x="416051" y="16763"/>
                </a:lnTo>
                <a:lnTo>
                  <a:pt x="446531" y="10667"/>
                </a:lnTo>
                <a:lnTo>
                  <a:pt x="2298191" y="10667"/>
                </a:lnTo>
                <a:lnTo>
                  <a:pt x="2328671" y="16763"/>
                </a:lnTo>
                <a:lnTo>
                  <a:pt x="2354579" y="16763"/>
                </a:lnTo>
                <a:close/>
              </a:path>
              <a:path w="2446020" h="962025">
                <a:moveTo>
                  <a:pt x="2446019" y="818387"/>
                </a:moveTo>
                <a:lnTo>
                  <a:pt x="2446019" y="147827"/>
                </a:lnTo>
                <a:lnTo>
                  <a:pt x="2442971" y="131063"/>
                </a:lnTo>
                <a:lnTo>
                  <a:pt x="2426207" y="85343"/>
                </a:lnTo>
                <a:lnTo>
                  <a:pt x="2407919" y="59435"/>
                </a:lnTo>
                <a:lnTo>
                  <a:pt x="2398775" y="47243"/>
                </a:lnTo>
                <a:lnTo>
                  <a:pt x="2386583" y="36575"/>
                </a:lnTo>
                <a:lnTo>
                  <a:pt x="2374391" y="27431"/>
                </a:lnTo>
                <a:lnTo>
                  <a:pt x="2360675" y="19811"/>
                </a:lnTo>
                <a:lnTo>
                  <a:pt x="2354579" y="16763"/>
                </a:lnTo>
                <a:lnTo>
                  <a:pt x="2340864" y="16763"/>
                </a:lnTo>
                <a:lnTo>
                  <a:pt x="2349938" y="26215"/>
                </a:lnTo>
                <a:lnTo>
                  <a:pt x="2356103" y="28955"/>
                </a:lnTo>
                <a:lnTo>
                  <a:pt x="2356916" y="29463"/>
                </a:lnTo>
                <a:lnTo>
                  <a:pt x="2366772" y="29463"/>
                </a:lnTo>
                <a:lnTo>
                  <a:pt x="2368519" y="36743"/>
                </a:lnTo>
                <a:lnTo>
                  <a:pt x="2375746" y="42163"/>
                </a:lnTo>
                <a:lnTo>
                  <a:pt x="2380488" y="42163"/>
                </a:lnTo>
                <a:lnTo>
                  <a:pt x="2382340" y="47307"/>
                </a:lnTo>
                <a:lnTo>
                  <a:pt x="2391155" y="54863"/>
                </a:lnTo>
                <a:lnTo>
                  <a:pt x="2400299" y="65531"/>
                </a:lnTo>
                <a:lnTo>
                  <a:pt x="2401822" y="67561"/>
                </a:lnTo>
                <a:lnTo>
                  <a:pt x="2407920" y="67563"/>
                </a:lnTo>
                <a:lnTo>
                  <a:pt x="2407920" y="75692"/>
                </a:lnTo>
                <a:lnTo>
                  <a:pt x="2409443" y="77723"/>
                </a:lnTo>
                <a:lnTo>
                  <a:pt x="2410854" y="80263"/>
                </a:lnTo>
                <a:lnTo>
                  <a:pt x="2417064" y="80263"/>
                </a:lnTo>
                <a:lnTo>
                  <a:pt x="2418587" y="92959"/>
                </a:lnTo>
                <a:lnTo>
                  <a:pt x="2424684" y="92963"/>
                </a:lnTo>
                <a:lnTo>
                  <a:pt x="2424684" y="103633"/>
                </a:lnTo>
                <a:lnTo>
                  <a:pt x="2425293" y="105663"/>
                </a:lnTo>
                <a:lnTo>
                  <a:pt x="2430780" y="105663"/>
                </a:lnTo>
                <a:lnTo>
                  <a:pt x="2430780" y="118363"/>
                </a:lnTo>
                <a:lnTo>
                  <a:pt x="2433828" y="118363"/>
                </a:lnTo>
                <a:lnTo>
                  <a:pt x="2433828" y="131063"/>
                </a:lnTo>
                <a:lnTo>
                  <a:pt x="2438400" y="131063"/>
                </a:lnTo>
                <a:lnTo>
                  <a:pt x="2438400" y="143763"/>
                </a:lnTo>
                <a:lnTo>
                  <a:pt x="2439924" y="143763"/>
                </a:lnTo>
                <a:lnTo>
                  <a:pt x="2439924" y="156463"/>
                </a:lnTo>
                <a:lnTo>
                  <a:pt x="2441448" y="156463"/>
                </a:lnTo>
                <a:lnTo>
                  <a:pt x="2441448" y="839213"/>
                </a:lnTo>
                <a:lnTo>
                  <a:pt x="2442971" y="833627"/>
                </a:lnTo>
                <a:lnTo>
                  <a:pt x="2446019" y="818387"/>
                </a:lnTo>
                <a:close/>
              </a:path>
              <a:path w="2446020" h="962025">
                <a:moveTo>
                  <a:pt x="2441448" y="839213"/>
                </a:moveTo>
                <a:lnTo>
                  <a:pt x="2441448" y="156463"/>
                </a:lnTo>
                <a:lnTo>
                  <a:pt x="2439924" y="816863"/>
                </a:lnTo>
                <a:lnTo>
                  <a:pt x="2436876" y="842263"/>
                </a:lnTo>
                <a:lnTo>
                  <a:pt x="2433827" y="854965"/>
                </a:lnTo>
                <a:lnTo>
                  <a:pt x="2429256" y="867663"/>
                </a:lnTo>
                <a:lnTo>
                  <a:pt x="2418590" y="893060"/>
                </a:lnTo>
                <a:lnTo>
                  <a:pt x="2433828" y="865630"/>
                </a:lnTo>
                <a:lnTo>
                  <a:pt x="2438400" y="850389"/>
                </a:lnTo>
                <a:lnTo>
                  <a:pt x="2441448" y="839213"/>
                </a:lnTo>
                <a:close/>
              </a:path>
              <a:path w="2446020" h="962025">
                <a:moveTo>
                  <a:pt x="12525" y="80263"/>
                </a:moveTo>
                <a:lnTo>
                  <a:pt x="4571" y="71627"/>
                </a:lnTo>
                <a:lnTo>
                  <a:pt x="0" y="79247"/>
                </a:lnTo>
                <a:lnTo>
                  <a:pt x="3409" y="80263"/>
                </a:lnTo>
                <a:lnTo>
                  <a:pt x="12525" y="80263"/>
                </a:lnTo>
                <a:close/>
              </a:path>
              <a:path w="2446020" h="962025">
                <a:moveTo>
                  <a:pt x="2418587" y="893063"/>
                </a:moveTo>
                <a:lnTo>
                  <a:pt x="2414016" y="893063"/>
                </a:lnTo>
                <a:lnTo>
                  <a:pt x="2411865" y="902027"/>
                </a:lnTo>
                <a:lnTo>
                  <a:pt x="2418587" y="893063"/>
                </a:lnTo>
                <a:close/>
              </a:path>
              <a:path w="2446020" h="962025">
                <a:moveTo>
                  <a:pt x="2408999" y="905763"/>
                </a:moveTo>
                <a:lnTo>
                  <a:pt x="2406396" y="905763"/>
                </a:lnTo>
                <a:lnTo>
                  <a:pt x="2397252" y="918463"/>
                </a:lnTo>
                <a:lnTo>
                  <a:pt x="2389632" y="918463"/>
                </a:lnTo>
                <a:lnTo>
                  <a:pt x="2382012" y="931163"/>
                </a:lnTo>
                <a:lnTo>
                  <a:pt x="2375916" y="931163"/>
                </a:lnTo>
                <a:lnTo>
                  <a:pt x="2374466" y="937203"/>
                </a:lnTo>
                <a:lnTo>
                  <a:pt x="2386583" y="928115"/>
                </a:lnTo>
                <a:lnTo>
                  <a:pt x="2398775" y="917447"/>
                </a:lnTo>
                <a:lnTo>
                  <a:pt x="2408999" y="905763"/>
                </a:lnTo>
                <a:close/>
              </a:path>
              <a:path w="2446020" h="962025">
                <a:moveTo>
                  <a:pt x="2364486" y="943863"/>
                </a:moveTo>
                <a:lnTo>
                  <a:pt x="2359152" y="943863"/>
                </a:lnTo>
                <a:lnTo>
                  <a:pt x="2350879" y="950757"/>
                </a:lnTo>
                <a:lnTo>
                  <a:pt x="2360675" y="946403"/>
                </a:lnTo>
                <a:lnTo>
                  <a:pt x="2364486" y="943863"/>
                </a:lnTo>
                <a:close/>
              </a:path>
              <a:path w="2446020" h="962025">
                <a:moveTo>
                  <a:pt x="2336800" y="956563"/>
                </a:moveTo>
                <a:lnTo>
                  <a:pt x="2325624" y="956563"/>
                </a:lnTo>
                <a:lnTo>
                  <a:pt x="2320819" y="961568"/>
                </a:lnTo>
                <a:lnTo>
                  <a:pt x="2331719" y="958595"/>
                </a:lnTo>
                <a:lnTo>
                  <a:pt x="2336800" y="956563"/>
                </a:lnTo>
                <a:close/>
              </a:path>
            </a:pathLst>
          </a:custGeom>
          <a:solidFill>
            <a:srgbClr val="BFBFBF"/>
          </a:solidFill>
        </p:spPr>
        <p:txBody>
          <a:bodyPr wrap="square" lIns="0" tIns="0" rIns="0" bIns="0" rtlCol="0"/>
          <a:lstStyle/>
          <a:p>
            <a:endParaRPr/>
          </a:p>
        </p:txBody>
      </p:sp>
      <p:sp>
        <p:nvSpPr>
          <p:cNvPr id="56" name="object 43"/>
          <p:cNvSpPr/>
          <p:nvPr/>
        </p:nvSpPr>
        <p:spPr>
          <a:xfrm>
            <a:off x="8132411" y="4715105"/>
            <a:ext cx="2440305" cy="955675"/>
          </a:xfrm>
          <a:custGeom>
            <a:avLst/>
            <a:gdLst/>
            <a:ahLst/>
            <a:cxnLst/>
            <a:rect l="l" t="t" r="r" b="b"/>
            <a:pathLst>
              <a:path w="2440304" h="955675">
                <a:moveTo>
                  <a:pt x="2439923" y="797051"/>
                </a:moveTo>
                <a:lnTo>
                  <a:pt x="2439475" y="147942"/>
                </a:lnTo>
                <a:lnTo>
                  <a:pt x="2430593" y="106036"/>
                </a:lnTo>
                <a:lnTo>
                  <a:pt x="2411529" y="68981"/>
                </a:lnTo>
                <a:lnTo>
                  <a:pt x="2383854" y="38347"/>
                </a:lnTo>
                <a:lnTo>
                  <a:pt x="2349139" y="15706"/>
                </a:lnTo>
                <a:lnTo>
                  <a:pt x="2308955" y="2629"/>
                </a:lnTo>
                <a:lnTo>
                  <a:pt x="2279903" y="0"/>
                </a:lnTo>
                <a:lnTo>
                  <a:pt x="449537" y="364"/>
                </a:lnTo>
                <a:lnTo>
                  <a:pt x="407924" y="9016"/>
                </a:lnTo>
                <a:lnTo>
                  <a:pt x="370967" y="27982"/>
                </a:lnTo>
                <a:lnTo>
                  <a:pt x="340302" y="55669"/>
                </a:lnTo>
                <a:lnTo>
                  <a:pt x="317569" y="90484"/>
                </a:lnTo>
                <a:lnTo>
                  <a:pt x="304404" y="130833"/>
                </a:lnTo>
                <a:lnTo>
                  <a:pt x="301751" y="160019"/>
                </a:lnTo>
                <a:lnTo>
                  <a:pt x="0" y="70103"/>
                </a:lnTo>
                <a:lnTo>
                  <a:pt x="301751" y="399287"/>
                </a:lnTo>
                <a:lnTo>
                  <a:pt x="302040" y="806731"/>
                </a:lnTo>
                <a:lnTo>
                  <a:pt x="303582" y="821311"/>
                </a:lnTo>
                <a:lnTo>
                  <a:pt x="315633" y="862152"/>
                </a:lnTo>
                <a:lnTo>
                  <a:pt x="337525" y="897457"/>
                </a:lnTo>
                <a:lnTo>
                  <a:pt x="367598" y="925698"/>
                </a:lnTo>
                <a:lnTo>
                  <a:pt x="404190" y="945348"/>
                </a:lnTo>
                <a:lnTo>
                  <a:pt x="445639" y="954882"/>
                </a:lnTo>
                <a:lnTo>
                  <a:pt x="460247" y="955547"/>
                </a:lnTo>
                <a:lnTo>
                  <a:pt x="2290795" y="955190"/>
                </a:lnTo>
                <a:lnTo>
                  <a:pt x="2333001" y="946706"/>
                </a:lnTo>
                <a:lnTo>
                  <a:pt x="2370344" y="928058"/>
                </a:lnTo>
                <a:lnTo>
                  <a:pt x="2401233" y="900752"/>
                </a:lnTo>
                <a:lnTo>
                  <a:pt x="2424072" y="866292"/>
                </a:lnTo>
                <a:lnTo>
                  <a:pt x="2437269" y="826185"/>
                </a:lnTo>
                <a:lnTo>
                  <a:pt x="2439250" y="811820"/>
                </a:lnTo>
                <a:lnTo>
                  <a:pt x="2439923" y="797051"/>
                </a:lnTo>
                <a:close/>
              </a:path>
            </a:pathLst>
          </a:custGeom>
          <a:solidFill>
            <a:srgbClr val="FFFFFF"/>
          </a:solidFill>
        </p:spPr>
        <p:txBody>
          <a:bodyPr wrap="square" lIns="0" tIns="0" rIns="0" bIns="0" rtlCol="0"/>
          <a:lstStyle/>
          <a:p>
            <a:endParaRPr/>
          </a:p>
        </p:txBody>
      </p:sp>
      <p:sp>
        <p:nvSpPr>
          <p:cNvPr id="57" name="object 44"/>
          <p:cNvSpPr/>
          <p:nvPr/>
        </p:nvSpPr>
        <p:spPr>
          <a:xfrm>
            <a:off x="8126316" y="4710532"/>
            <a:ext cx="2451100" cy="966469"/>
          </a:xfrm>
          <a:custGeom>
            <a:avLst/>
            <a:gdLst/>
            <a:ahLst/>
            <a:cxnLst/>
            <a:rect l="l" t="t" r="r" b="b"/>
            <a:pathLst>
              <a:path w="2451100" h="966470">
                <a:moveTo>
                  <a:pt x="302489" y="156479"/>
                </a:moveTo>
                <a:lnTo>
                  <a:pt x="7619" y="70103"/>
                </a:lnTo>
                <a:lnTo>
                  <a:pt x="4571" y="68579"/>
                </a:lnTo>
                <a:lnTo>
                  <a:pt x="0" y="73151"/>
                </a:lnTo>
                <a:lnTo>
                  <a:pt x="0" y="76199"/>
                </a:lnTo>
                <a:lnTo>
                  <a:pt x="1523" y="77723"/>
                </a:lnTo>
                <a:lnTo>
                  <a:pt x="4571" y="81049"/>
                </a:lnTo>
                <a:lnTo>
                  <a:pt x="4571" y="79247"/>
                </a:lnTo>
                <a:lnTo>
                  <a:pt x="9143" y="71627"/>
                </a:lnTo>
                <a:lnTo>
                  <a:pt x="20544" y="84007"/>
                </a:lnTo>
                <a:lnTo>
                  <a:pt x="301751" y="167801"/>
                </a:lnTo>
                <a:lnTo>
                  <a:pt x="301751" y="164591"/>
                </a:lnTo>
                <a:lnTo>
                  <a:pt x="302489" y="156479"/>
                </a:lnTo>
                <a:close/>
              </a:path>
              <a:path w="2451100" h="966470">
                <a:moveTo>
                  <a:pt x="20544" y="84007"/>
                </a:moveTo>
                <a:lnTo>
                  <a:pt x="9143" y="71627"/>
                </a:lnTo>
                <a:lnTo>
                  <a:pt x="4571" y="79247"/>
                </a:lnTo>
                <a:lnTo>
                  <a:pt x="20544" y="84007"/>
                </a:lnTo>
                <a:close/>
              </a:path>
              <a:path w="2451100" h="966470">
                <a:moveTo>
                  <a:pt x="2439923" y="860551"/>
                </a:moveTo>
                <a:lnTo>
                  <a:pt x="2439923" y="816863"/>
                </a:lnTo>
                <a:lnTo>
                  <a:pt x="2433827" y="847343"/>
                </a:lnTo>
                <a:lnTo>
                  <a:pt x="2421635" y="874775"/>
                </a:lnTo>
                <a:lnTo>
                  <a:pt x="2414015" y="888491"/>
                </a:lnTo>
                <a:lnTo>
                  <a:pt x="2404871" y="899159"/>
                </a:lnTo>
                <a:lnTo>
                  <a:pt x="2395727" y="911351"/>
                </a:lnTo>
                <a:lnTo>
                  <a:pt x="2359151" y="937259"/>
                </a:lnTo>
                <a:lnTo>
                  <a:pt x="2318003" y="952499"/>
                </a:lnTo>
                <a:lnTo>
                  <a:pt x="2302763" y="955547"/>
                </a:lnTo>
                <a:lnTo>
                  <a:pt x="451103" y="955547"/>
                </a:lnTo>
                <a:lnTo>
                  <a:pt x="393191" y="937259"/>
                </a:lnTo>
                <a:lnTo>
                  <a:pt x="347471" y="899159"/>
                </a:lnTo>
                <a:lnTo>
                  <a:pt x="324611" y="861059"/>
                </a:lnTo>
                <a:lnTo>
                  <a:pt x="312419" y="801623"/>
                </a:lnTo>
                <a:lnTo>
                  <a:pt x="312419" y="400811"/>
                </a:lnTo>
                <a:lnTo>
                  <a:pt x="310895" y="399287"/>
                </a:lnTo>
                <a:lnTo>
                  <a:pt x="20544" y="84007"/>
                </a:lnTo>
                <a:lnTo>
                  <a:pt x="4571" y="79247"/>
                </a:lnTo>
                <a:lnTo>
                  <a:pt x="4571" y="81049"/>
                </a:lnTo>
                <a:lnTo>
                  <a:pt x="301751" y="405245"/>
                </a:lnTo>
                <a:lnTo>
                  <a:pt x="301751" y="403859"/>
                </a:lnTo>
                <a:lnTo>
                  <a:pt x="303275" y="406907"/>
                </a:lnTo>
                <a:lnTo>
                  <a:pt x="303275" y="818387"/>
                </a:lnTo>
                <a:lnTo>
                  <a:pt x="306323" y="835151"/>
                </a:lnTo>
                <a:lnTo>
                  <a:pt x="321563" y="879347"/>
                </a:lnTo>
                <a:lnTo>
                  <a:pt x="350519" y="917447"/>
                </a:lnTo>
                <a:lnTo>
                  <a:pt x="388619" y="946403"/>
                </a:lnTo>
                <a:lnTo>
                  <a:pt x="434339" y="963167"/>
                </a:lnTo>
                <a:lnTo>
                  <a:pt x="466343" y="966215"/>
                </a:lnTo>
                <a:lnTo>
                  <a:pt x="2287523" y="966215"/>
                </a:lnTo>
                <a:lnTo>
                  <a:pt x="2336291" y="958595"/>
                </a:lnTo>
                <a:lnTo>
                  <a:pt x="2378963" y="937259"/>
                </a:lnTo>
                <a:lnTo>
                  <a:pt x="2414015" y="905255"/>
                </a:lnTo>
                <a:lnTo>
                  <a:pt x="2438399" y="865631"/>
                </a:lnTo>
                <a:lnTo>
                  <a:pt x="2439923" y="860551"/>
                </a:lnTo>
                <a:close/>
              </a:path>
              <a:path w="2451100" h="966470">
                <a:moveTo>
                  <a:pt x="309371" y="158495"/>
                </a:moveTo>
                <a:lnTo>
                  <a:pt x="302489" y="156479"/>
                </a:lnTo>
                <a:lnTo>
                  <a:pt x="301751" y="164591"/>
                </a:lnTo>
                <a:lnTo>
                  <a:pt x="309371" y="158495"/>
                </a:lnTo>
                <a:close/>
              </a:path>
              <a:path w="2451100" h="966470">
                <a:moveTo>
                  <a:pt x="309371" y="169163"/>
                </a:moveTo>
                <a:lnTo>
                  <a:pt x="309371" y="158495"/>
                </a:lnTo>
                <a:lnTo>
                  <a:pt x="301751" y="164591"/>
                </a:lnTo>
                <a:lnTo>
                  <a:pt x="301751" y="167801"/>
                </a:lnTo>
                <a:lnTo>
                  <a:pt x="306323" y="169163"/>
                </a:lnTo>
                <a:lnTo>
                  <a:pt x="309371" y="169163"/>
                </a:lnTo>
                <a:close/>
              </a:path>
              <a:path w="2451100" h="966470">
                <a:moveTo>
                  <a:pt x="303275" y="406907"/>
                </a:moveTo>
                <a:lnTo>
                  <a:pt x="301751" y="403859"/>
                </a:lnTo>
                <a:lnTo>
                  <a:pt x="301751" y="405245"/>
                </a:lnTo>
                <a:lnTo>
                  <a:pt x="303275" y="406907"/>
                </a:lnTo>
                <a:close/>
              </a:path>
              <a:path w="2451100" h="966470">
                <a:moveTo>
                  <a:pt x="303275" y="818387"/>
                </a:moveTo>
                <a:lnTo>
                  <a:pt x="303275" y="406907"/>
                </a:lnTo>
                <a:lnTo>
                  <a:pt x="301751" y="405245"/>
                </a:lnTo>
                <a:lnTo>
                  <a:pt x="301751" y="801623"/>
                </a:lnTo>
                <a:lnTo>
                  <a:pt x="303275" y="818387"/>
                </a:lnTo>
                <a:close/>
              </a:path>
              <a:path w="2451100" h="966470">
                <a:moveTo>
                  <a:pt x="2450591" y="818387"/>
                </a:moveTo>
                <a:lnTo>
                  <a:pt x="2450591" y="147827"/>
                </a:lnTo>
                <a:lnTo>
                  <a:pt x="2447543" y="131063"/>
                </a:lnTo>
                <a:lnTo>
                  <a:pt x="2430779" y="85343"/>
                </a:lnTo>
                <a:lnTo>
                  <a:pt x="2412491" y="59435"/>
                </a:lnTo>
                <a:lnTo>
                  <a:pt x="2403347" y="47243"/>
                </a:lnTo>
                <a:lnTo>
                  <a:pt x="2365247" y="19811"/>
                </a:lnTo>
                <a:lnTo>
                  <a:pt x="2319527" y="3047"/>
                </a:lnTo>
                <a:lnTo>
                  <a:pt x="2302763" y="0"/>
                </a:lnTo>
                <a:lnTo>
                  <a:pt x="449579" y="0"/>
                </a:lnTo>
                <a:lnTo>
                  <a:pt x="402335" y="12191"/>
                </a:lnTo>
                <a:lnTo>
                  <a:pt x="350519" y="48767"/>
                </a:lnTo>
                <a:lnTo>
                  <a:pt x="330707" y="73151"/>
                </a:lnTo>
                <a:lnTo>
                  <a:pt x="321563" y="85343"/>
                </a:lnTo>
                <a:lnTo>
                  <a:pt x="309371" y="115823"/>
                </a:lnTo>
                <a:lnTo>
                  <a:pt x="306323" y="131063"/>
                </a:lnTo>
                <a:lnTo>
                  <a:pt x="303275" y="147827"/>
                </a:lnTo>
                <a:lnTo>
                  <a:pt x="302489" y="156479"/>
                </a:lnTo>
                <a:lnTo>
                  <a:pt x="309371" y="158495"/>
                </a:lnTo>
                <a:lnTo>
                  <a:pt x="309371" y="169163"/>
                </a:lnTo>
                <a:lnTo>
                  <a:pt x="310895" y="167639"/>
                </a:lnTo>
                <a:lnTo>
                  <a:pt x="312419" y="167639"/>
                </a:lnTo>
                <a:lnTo>
                  <a:pt x="312419" y="164591"/>
                </a:lnTo>
                <a:lnTo>
                  <a:pt x="320039" y="117347"/>
                </a:lnTo>
                <a:lnTo>
                  <a:pt x="338327" y="77723"/>
                </a:lnTo>
                <a:lnTo>
                  <a:pt x="368807" y="45719"/>
                </a:lnTo>
                <a:lnTo>
                  <a:pt x="406907" y="21335"/>
                </a:lnTo>
                <a:lnTo>
                  <a:pt x="451103" y="10667"/>
                </a:lnTo>
                <a:lnTo>
                  <a:pt x="2302763" y="10667"/>
                </a:lnTo>
                <a:lnTo>
                  <a:pt x="2360675" y="28955"/>
                </a:lnTo>
                <a:lnTo>
                  <a:pt x="2395727" y="54863"/>
                </a:lnTo>
                <a:lnTo>
                  <a:pt x="2421635" y="91439"/>
                </a:lnTo>
                <a:lnTo>
                  <a:pt x="2429255" y="103631"/>
                </a:lnTo>
                <a:lnTo>
                  <a:pt x="2433827" y="118871"/>
                </a:lnTo>
                <a:lnTo>
                  <a:pt x="2436875" y="132587"/>
                </a:lnTo>
                <a:lnTo>
                  <a:pt x="2439923" y="149351"/>
                </a:lnTo>
                <a:lnTo>
                  <a:pt x="2439923" y="860551"/>
                </a:lnTo>
                <a:lnTo>
                  <a:pt x="2442971" y="850391"/>
                </a:lnTo>
                <a:lnTo>
                  <a:pt x="2447543" y="833627"/>
                </a:lnTo>
                <a:lnTo>
                  <a:pt x="2450591" y="818387"/>
                </a:lnTo>
                <a:close/>
              </a:path>
            </a:pathLst>
          </a:custGeom>
          <a:solidFill>
            <a:srgbClr val="BFBFBF"/>
          </a:solidFill>
        </p:spPr>
        <p:txBody>
          <a:bodyPr wrap="square" lIns="0" tIns="0" rIns="0" bIns="0" rtlCol="0"/>
          <a:lstStyle/>
          <a:p>
            <a:endParaRPr/>
          </a:p>
        </p:txBody>
      </p:sp>
      <p:sp>
        <p:nvSpPr>
          <p:cNvPr id="58" name="object 45"/>
          <p:cNvSpPr txBox="1"/>
          <p:nvPr/>
        </p:nvSpPr>
        <p:spPr>
          <a:xfrm>
            <a:off x="8535768" y="4811352"/>
            <a:ext cx="1935480" cy="782955"/>
          </a:xfrm>
          <a:prstGeom prst="rect">
            <a:avLst/>
          </a:prstGeom>
        </p:spPr>
        <p:txBody>
          <a:bodyPr vert="horz" wrap="square" lIns="0" tIns="0" rIns="0" bIns="0" rtlCol="0">
            <a:spAutoFit/>
          </a:bodyPr>
          <a:lstStyle/>
          <a:p>
            <a:pPr marL="12700" marR="5080" indent="1270" algn="ctr">
              <a:lnSpc>
                <a:spcPct val="99700"/>
              </a:lnSpc>
            </a:pPr>
            <a:r>
              <a:rPr sz="1300" dirty="0">
                <a:latin typeface="Arial"/>
                <a:cs typeface="Arial"/>
              </a:rPr>
              <a:t>T</a:t>
            </a:r>
            <a:r>
              <a:rPr sz="1300" spc="-15" dirty="0">
                <a:latin typeface="Arial"/>
                <a:cs typeface="Arial"/>
              </a:rPr>
              <a:t>h</a:t>
            </a:r>
            <a:r>
              <a:rPr sz="1300" spc="-5" dirty="0">
                <a:latin typeface="Arial"/>
                <a:cs typeface="Arial"/>
              </a:rPr>
              <a:t>is</a:t>
            </a:r>
            <a:r>
              <a:rPr sz="1300" spc="-15"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b</a:t>
            </a:r>
            <a:r>
              <a:rPr sz="1300" spc="-10" dirty="0">
                <a:latin typeface="Arial"/>
                <a:cs typeface="Arial"/>
              </a:rPr>
              <a:t>e</a:t>
            </a:r>
            <a:r>
              <a:rPr sz="1300" spc="-1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goa</a:t>
            </a:r>
            <a:r>
              <a:rPr sz="1300" spc="-5" dirty="0">
                <a:latin typeface="Arial"/>
                <a:cs typeface="Arial"/>
              </a:rPr>
              <a:t>l</a:t>
            </a:r>
            <a:r>
              <a:rPr sz="1300" spc="-15" dirty="0">
                <a:latin typeface="Arial"/>
                <a:cs typeface="Arial"/>
              </a:rPr>
              <a:t> o</a:t>
            </a:r>
            <a:r>
              <a:rPr sz="1300" spc="-10" dirty="0">
                <a:latin typeface="Arial"/>
                <a:cs typeface="Arial"/>
              </a:rPr>
              <a:t>n</a:t>
            </a:r>
            <a:r>
              <a:rPr sz="1300" spc="-5" dirty="0">
                <a:latin typeface="Arial"/>
                <a:cs typeface="Arial"/>
              </a:rPr>
              <a:t> i</a:t>
            </a:r>
            <a:r>
              <a:rPr sz="1300" spc="-10" dirty="0">
                <a:latin typeface="Arial"/>
                <a:cs typeface="Arial"/>
              </a:rPr>
              <a:t>ts</a:t>
            </a:r>
            <a:r>
              <a:rPr sz="1300" spc="-5" dirty="0">
                <a:latin typeface="Arial"/>
                <a:cs typeface="Arial"/>
              </a:rPr>
              <a:t> </a:t>
            </a:r>
            <a:r>
              <a:rPr sz="1300" spc="-15" dirty="0">
                <a:latin typeface="Arial"/>
                <a:cs typeface="Arial"/>
              </a:rPr>
              <a:t>o</a:t>
            </a:r>
            <a:r>
              <a:rPr sz="1300" spc="-25" dirty="0">
                <a:latin typeface="Arial"/>
                <a:cs typeface="Arial"/>
              </a:rPr>
              <a:t>w</a:t>
            </a:r>
            <a:r>
              <a:rPr sz="1300" spc="-10" dirty="0">
                <a:latin typeface="Arial"/>
                <a:cs typeface="Arial"/>
              </a:rPr>
              <a:t>n</a:t>
            </a:r>
            <a:r>
              <a:rPr sz="1300" spc="-5" dirty="0">
                <a:latin typeface="Arial"/>
                <a:cs typeface="Arial"/>
              </a:rPr>
              <a:t> </a:t>
            </a:r>
            <a:r>
              <a:rPr sz="1300" spc="-15" dirty="0">
                <a:latin typeface="Arial"/>
                <a:cs typeface="Arial"/>
              </a:rPr>
              <a:t>bu</a:t>
            </a:r>
            <a:r>
              <a:rPr sz="1300" spc="-5" dirty="0">
                <a:latin typeface="Arial"/>
                <a:cs typeface="Arial"/>
              </a:rPr>
              <a:t>t is </a:t>
            </a:r>
            <a:r>
              <a:rPr sz="1300" spc="-15" dirty="0">
                <a:latin typeface="Arial"/>
                <a:cs typeface="Arial"/>
              </a:rPr>
              <a:t>ofte</a:t>
            </a:r>
            <a:r>
              <a:rPr sz="1300" spc="-10" dirty="0">
                <a:latin typeface="Arial"/>
                <a:cs typeface="Arial"/>
              </a:rPr>
              <a:t>n</a:t>
            </a:r>
            <a:r>
              <a:rPr sz="1300" spc="-5" dirty="0">
                <a:latin typeface="Arial"/>
                <a:cs typeface="Arial"/>
              </a:rPr>
              <a:t> </a:t>
            </a:r>
            <a:r>
              <a:rPr sz="1300" spc="-15" dirty="0">
                <a:latin typeface="Arial"/>
                <a:cs typeface="Arial"/>
              </a:rPr>
              <a:t>u</a:t>
            </a:r>
            <a:r>
              <a:rPr sz="1300" spc="-10" dirty="0">
                <a:latin typeface="Arial"/>
                <a:cs typeface="Arial"/>
              </a:rPr>
              <a:t>s</a:t>
            </a:r>
            <a:r>
              <a:rPr sz="1300" spc="-15" dirty="0">
                <a:latin typeface="Arial"/>
                <a:cs typeface="Arial"/>
              </a:rPr>
              <a:t>e</a:t>
            </a:r>
            <a:r>
              <a:rPr sz="1300" spc="-10" dirty="0">
                <a:latin typeface="Arial"/>
                <a:cs typeface="Arial"/>
              </a:rPr>
              <a:t>d</a:t>
            </a:r>
            <a:r>
              <a:rPr sz="1300" spc="-5" dirty="0">
                <a:latin typeface="Arial"/>
                <a:cs typeface="Arial"/>
              </a:rPr>
              <a:t> </a:t>
            </a:r>
            <a:r>
              <a:rPr sz="1300" spc="-15" dirty="0">
                <a:latin typeface="Arial"/>
                <a:cs typeface="Arial"/>
              </a:rPr>
              <a:t>a</a:t>
            </a:r>
            <a:r>
              <a:rPr sz="1300" spc="-10" dirty="0">
                <a:latin typeface="Arial"/>
                <a:cs typeface="Arial"/>
              </a:rPr>
              <a:t>s</a:t>
            </a:r>
            <a:r>
              <a:rPr sz="1300" spc="-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e</a:t>
            </a:r>
            <a:r>
              <a:rPr sz="1300" spc="-5" dirty="0">
                <a:latin typeface="Arial"/>
                <a:cs typeface="Arial"/>
              </a:rPr>
              <a:t>-</a:t>
            </a:r>
            <a:r>
              <a:rPr sz="1300" spc="-15" dirty="0">
                <a:latin typeface="Arial"/>
                <a:cs typeface="Arial"/>
              </a:rPr>
              <a:t>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ssi</a:t>
            </a:r>
            <a:r>
              <a:rPr sz="1300" spc="-15" dirty="0">
                <a:latin typeface="Arial"/>
                <a:cs typeface="Arial"/>
              </a:rPr>
              <a:t>n</a:t>
            </a:r>
            <a:r>
              <a:rPr sz="1300" spc="-10" dirty="0">
                <a:latin typeface="Arial"/>
                <a:cs typeface="Arial"/>
              </a:rPr>
              <a:t>g</a:t>
            </a:r>
            <a:r>
              <a:rPr sz="1300" spc="-40" dirty="0">
                <a:latin typeface="Arial"/>
                <a:cs typeface="Arial"/>
              </a:rPr>
              <a:t> </a:t>
            </a:r>
            <a:r>
              <a:rPr sz="1300" spc="-10" dirty="0">
                <a:latin typeface="Arial"/>
                <a:cs typeface="Arial"/>
              </a:rPr>
              <a:t>s</a:t>
            </a:r>
            <a:r>
              <a:rPr sz="1300" spc="-15" dirty="0">
                <a:latin typeface="Arial"/>
                <a:cs typeface="Arial"/>
              </a:rPr>
              <a:t>te</a:t>
            </a:r>
            <a:r>
              <a:rPr sz="1300" spc="-10" dirty="0">
                <a:latin typeface="Arial"/>
                <a:cs typeface="Arial"/>
              </a:rPr>
              <a:t>p</a:t>
            </a:r>
            <a:r>
              <a:rPr sz="1300" spc="-5" dirty="0">
                <a:latin typeface="Arial"/>
                <a:cs typeface="Arial"/>
              </a:rPr>
              <a:t> </a:t>
            </a:r>
            <a:r>
              <a:rPr sz="1300" spc="-15" dirty="0">
                <a:latin typeface="Arial"/>
                <a:cs typeface="Arial"/>
              </a:rPr>
              <a:t>fo</a:t>
            </a:r>
            <a:r>
              <a:rPr sz="1300" spc="-5" dirty="0">
                <a:latin typeface="Arial"/>
                <a:cs typeface="Arial"/>
              </a:rPr>
              <a:t>r </a:t>
            </a:r>
            <a:r>
              <a:rPr sz="1300" spc="-15" dirty="0">
                <a:latin typeface="Arial"/>
                <a:cs typeface="Arial"/>
              </a:rPr>
              <a:t>othe</a:t>
            </a:r>
            <a:r>
              <a:rPr sz="1300" spc="-5" dirty="0">
                <a:latin typeface="Arial"/>
                <a:cs typeface="Arial"/>
              </a:rPr>
              <a:t>r </a:t>
            </a:r>
            <a:r>
              <a:rPr sz="1300" spc="-30" dirty="0">
                <a:latin typeface="Arial"/>
                <a:cs typeface="Arial"/>
              </a:rPr>
              <a:t>M</a:t>
            </a:r>
            <a:r>
              <a:rPr sz="1300" spc="-10" dirty="0">
                <a:latin typeface="Arial"/>
                <a:cs typeface="Arial"/>
              </a:rPr>
              <a:t>L</a:t>
            </a:r>
            <a:r>
              <a:rPr sz="1300" spc="-40" dirty="0">
                <a:latin typeface="Arial"/>
                <a:cs typeface="Arial"/>
              </a:rPr>
              <a:t> </a:t>
            </a:r>
            <a:r>
              <a:rPr sz="1300" spc="-15" dirty="0">
                <a:latin typeface="Arial"/>
                <a:cs typeface="Arial"/>
              </a:rPr>
              <a:t>ta</a:t>
            </a:r>
            <a:r>
              <a:rPr sz="1300" spc="-10" dirty="0">
                <a:latin typeface="Arial"/>
                <a:cs typeface="Arial"/>
              </a:rPr>
              <a:t>sks</a:t>
            </a:r>
            <a:endParaRPr sz="1300">
              <a:latin typeface="Arial"/>
              <a:cs typeface="Arial"/>
            </a:endParaRPr>
          </a:p>
        </p:txBody>
      </p:sp>
      <p:sp>
        <p:nvSpPr>
          <p:cNvPr id="59" name="object 46"/>
          <p:cNvSpPr/>
          <p:nvPr/>
        </p:nvSpPr>
        <p:spPr>
          <a:xfrm>
            <a:off x="8842595" y="3601061"/>
            <a:ext cx="1865630" cy="760730"/>
          </a:xfrm>
          <a:custGeom>
            <a:avLst/>
            <a:gdLst/>
            <a:ahLst/>
            <a:cxnLst/>
            <a:rect l="l" t="t" r="r" b="b"/>
            <a:pathLst>
              <a:path w="1865629" h="760729">
                <a:moveTo>
                  <a:pt x="1865375" y="754379"/>
                </a:moveTo>
                <a:lnTo>
                  <a:pt x="1865375" y="6095"/>
                </a:lnTo>
                <a:lnTo>
                  <a:pt x="1859279" y="0"/>
                </a:lnTo>
                <a:lnTo>
                  <a:pt x="6095" y="0"/>
                </a:lnTo>
                <a:lnTo>
                  <a:pt x="0" y="6095"/>
                </a:lnTo>
                <a:lnTo>
                  <a:pt x="0" y="754379"/>
                </a:lnTo>
                <a:lnTo>
                  <a:pt x="6095" y="760475"/>
                </a:lnTo>
                <a:lnTo>
                  <a:pt x="13715" y="760475"/>
                </a:lnTo>
                <a:lnTo>
                  <a:pt x="13715" y="27431"/>
                </a:lnTo>
                <a:lnTo>
                  <a:pt x="27431" y="13715"/>
                </a:lnTo>
                <a:lnTo>
                  <a:pt x="27431" y="27431"/>
                </a:lnTo>
                <a:lnTo>
                  <a:pt x="1837943" y="27431"/>
                </a:lnTo>
                <a:lnTo>
                  <a:pt x="1837943" y="13715"/>
                </a:lnTo>
                <a:lnTo>
                  <a:pt x="1851659" y="27431"/>
                </a:lnTo>
                <a:lnTo>
                  <a:pt x="1851659" y="760475"/>
                </a:lnTo>
                <a:lnTo>
                  <a:pt x="1859279" y="760475"/>
                </a:lnTo>
                <a:lnTo>
                  <a:pt x="1865375" y="754379"/>
                </a:lnTo>
                <a:close/>
              </a:path>
              <a:path w="1865629" h="760729">
                <a:moveTo>
                  <a:pt x="27431" y="27431"/>
                </a:moveTo>
                <a:lnTo>
                  <a:pt x="27431" y="13715"/>
                </a:lnTo>
                <a:lnTo>
                  <a:pt x="13715" y="27431"/>
                </a:lnTo>
                <a:lnTo>
                  <a:pt x="27431" y="27431"/>
                </a:lnTo>
                <a:close/>
              </a:path>
              <a:path w="1865629" h="760729">
                <a:moveTo>
                  <a:pt x="27431" y="733043"/>
                </a:moveTo>
                <a:lnTo>
                  <a:pt x="27431" y="27431"/>
                </a:lnTo>
                <a:lnTo>
                  <a:pt x="13715" y="27431"/>
                </a:lnTo>
                <a:lnTo>
                  <a:pt x="13715" y="733043"/>
                </a:lnTo>
                <a:lnTo>
                  <a:pt x="27431" y="733043"/>
                </a:lnTo>
                <a:close/>
              </a:path>
              <a:path w="1865629" h="760729">
                <a:moveTo>
                  <a:pt x="1851659" y="733043"/>
                </a:moveTo>
                <a:lnTo>
                  <a:pt x="13715" y="733043"/>
                </a:lnTo>
                <a:lnTo>
                  <a:pt x="27431" y="746759"/>
                </a:lnTo>
                <a:lnTo>
                  <a:pt x="27431" y="760475"/>
                </a:lnTo>
                <a:lnTo>
                  <a:pt x="1837943" y="760475"/>
                </a:lnTo>
                <a:lnTo>
                  <a:pt x="1837943" y="746759"/>
                </a:lnTo>
                <a:lnTo>
                  <a:pt x="1851659" y="733043"/>
                </a:lnTo>
                <a:close/>
              </a:path>
              <a:path w="1865629" h="760729">
                <a:moveTo>
                  <a:pt x="27431" y="760475"/>
                </a:moveTo>
                <a:lnTo>
                  <a:pt x="27431" y="746759"/>
                </a:lnTo>
                <a:lnTo>
                  <a:pt x="13715" y="733043"/>
                </a:lnTo>
                <a:lnTo>
                  <a:pt x="13715" y="760475"/>
                </a:lnTo>
                <a:lnTo>
                  <a:pt x="27431" y="760475"/>
                </a:lnTo>
                <a:close/>
              </a:path>
              <a:path w="1865629" h="760729">
                <a:moveTo>
                  <a:pt x="1851659" y="27431"/>
                </a:moveTo>
                <a:lnTo>
                  <a:pt x="1837943" y="13715"/>
                </a:lnTo>
                <a:lnTo>
                  <a:pt x="1837943" y="27431"/>
                </a:lnTo>
                <a:lnTo>
                  <a:pt x="1851659" y="27431"/>
                </a:lnTo>
                <a:close/>
              </a:path>
              <a:path w="1865629" h="760729">
                <a:moveTo>
                  <a:pt x="1851659" y="733043"/>
                </a:moveTo>
                <a:lnTo>
                  <a:pt x="1851659" y="27431"/>
                </a:lnTo>
                <a:lnTo>
                  <a:pt x="1837943" y="27431"/>
                </a:lnTo>
                <a:lnTo>
                  <a:pt x="1837943" y="733043"/>
                </a:lnTo>
                <a:lnTo>
                  <a:pt x="1851659" y="733043"/>
                </a:lnTo>
                <a:close/>
              </a:path>
              <a:path w="1865629" h="760729">
                <a:moveTo>
                  <a:pt x="1851659" y="760475"/>
                </a:moveTo>
                <a:lnTo>
                  <a:pt x="1851659" y="733043"/>
                </a:lnTo>
                <a:lnTo>
                  <a:pt x="1837943" y="746759"/>
                </a:lnTo>
                <a:lnTo>
                  <a:pt x="1837943" y="760475"/>
                </a:lnTo>
                <a:lnTo>
                  <a:pt x="1851659" y="760475"/>
                </a:lnTo>
                <a:close/>
              </a:path>
            </a:pathLst>
          </a:custGeom>
          <a:solidFill>
            <a:srgbClr val="FFFFFF"/>
          </a:solidFill>
        </p:spPr>
        <p:txBody>
          <a:bodyPr wrap="square" lIns="0" tIns="0" rIns="0" bIns="0" rtlCol="0"/>
          <a:lstStyle/>
          <a:p>
            <a:endParaRPr/>
          </a:p>
        </p:txBody>
      </p:sp>
      <p:sp>
        <p:nvSpPr>
          <p:cNvPr id="60" name="object 47"/>
          <p:cNvSpPr txBox="1"/>
          <p:nvPr/>
        </p:nvSpPr>
        <p:spPr>
          <a:xfrm>
            <a:off x="8856311" y="3614776"/>
            <a:ext cx="1838325" cy="733425"/>
          </a:xfrm>
          <a:prstGeom prst="rect">
            <a:avLst/>
          </a:prstGeom>
          <a:solidFill>
            <a:srgbClr val="CCDDEC"/>
          </a:solidFill>
        </p:spPr>
        <p:txBody>
          <a:bodyPr vert="horz" wrap="square" lIns="0" tIns="0" rIns="0" bIns="0" rtlCol="0">
            <a:spAutoFit/>
          </a:bodyPr>
          <a:lstStyle/>
          <a:p>
            <a:pPr algn="ctr">
              <a:lnSpc>
                <a:spcPct val="100000"/>
              </a:lnSpc>
            </a:pPr>
            <a:r>
              <a:rPr sz="1500" b="1" dirty="0">
                <a:solidFill>
                  <a:srgbClr val="5F5F5F"/>
                </a:solidFill>
                <a:latin typeface="Arial"/>
                <a:cs typeface="Arial"/>
              </a:rPr>
              <a:t>…</a:t>
            </a:r>
            <a:endParaRPr sz="1500">
              <a:latin typeface="Arial"/>
              <a:cs typeface="Arial"/>
            </a:endParaRPr>
          </a:p>
        </p:txBody>
      </p:sp>
      <p:sp>
        <p:nvSpPr>
          <p:cNvPr id="61" name="object 48"/>
          <p:cNvSpPr/>
          <p:nvPr/>
        </p:nvSpPr>
        <p:spPr>
          <a:xfrm>
            <a:off x="8594183" y="3223108"/>
            <a:ext cx="262255" cy="763905"/>
          </a:xfrm>
          <a:custGeom>
            <a:avLst/>
            <a:gdLst/>
            <a:ahLst/>
            <a:cxnLst/>
            <a:rect l="l" t="t" r="r" b="b"/>
            <a:pathLst>
              <a:path w="262254" h="763904">
                <a:moveTo>
                  <a:pt x="9143" y="752855"/>
                </a:moveTo>
                <a:lnTo>
                  <a:pt x="9143" y="0"/>
                </a:lnTo>
                <a:lnTo>
                  <a:pt x="0" y="0"/>
                </a:lnTo>
                <a:lnTo>
                  <a:pt x="0" y="760475"/>
                </a:lnTo>
                <a:lnTo>
                  <a:pt x="1523" y="763523"/>
                </a:lnTo>
                <a:lnTo>
                  <a:pt x="4571" y="763523"/>
                </a:lnTo>
                <a:lnTo>
                  <a:pt x="4571" y="752855"/>
                </a:lnTo>
                <a:lnTo>
                  <a:pt x="9143" y="752855"/>
                </a:lnTo>
                <a:close/>
              </a:path>
              <a:path w="262254" h="763904">
                <a:moveTo>
                  <a:pt x="262127" y="763523"/>
                </a:moveTo>
                <a:lnTo>
                  <a:pt x="262127" y="752855"/>
                </a:lnTo>
                <a:lnTo>
                  <a:pt x="4571" y="752855"/>
                </a:lnTo>
                <a:lnTo>
                  <a:pt x="9143" y="757427"/>
                </a:lnTo>
                <a:lnTo>
                  <a:pt x="9143" y="763523"/>
                </a:lnTo>
                <a:lnTo>
                  <a:pt x="262127" y="763523"/>
                </a:lnTo>
                <a:close/>
              </a:path>
              <a:path w="262254"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Tree>
    <p:extLst>
      <p:ext uri="{BB962C8B-B14F-4D97-AF65-F5344CB8AC3E}">
        <p14:creationId xmlns:p14="http://schemas.microsoft.com/office/powerpoint/2010/main" val="317090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8981" y="545876"/>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600" dirty="0">
                <a:latin typeface="Georgia" panose="02040502050405020303" pitchFamily="18" charset="0"/>
              </a:rPr>
              <a:t>We </a:t>
            </a:r>
            <a:r>
              <a:rPr lang="en-US" sz="1600" spc="-5" dirty="0">
                <a:latin typeface="Georgia" panose="02040502050405020303" pitchFamily="18" charset="0"/>
              </a:rPr>
              <a:t>ill</a:t>
            </a:r>
            <a:r>
              <a:rPr lang="en-US" sz="1600" dirty="0">
                <a:latin typeface="Georgia" panose="02040502050405020303" pitchFamily="18" charset="0"/>
              </a:rPr>
              <a:t>u</a:t>
            </a:r>
            <a:r>
              <a:rPr lang="en-US" sz="1600" spc="-5" dirty="0">
                <a:latin typeface="Georgia" panose="02040502050405020303" pitchFamily="18" charset="0"/>
              </a:rPr>
              <a:t>s</a:t>
            </a:r>
            <a:r>
              <a:rPr lang="en-US" sz="1600" dirty="0">
                <a:latin typeface="Georgia" panose="02040502050405020303" pitchFamily="18" charset="0"/>
              </a:rPr>
              <a:t>t</a:t>
            </a:r>
            <a:r>
              <a:rPr lang="en-US" sz="1600" spc="-5" dirty="0">
                <a:latin typeface="Georgia" panose="02040502050405020303" pitchFamily="18" charset="0"/>
              </a:rPr>
              <a:t>ra</a:t>
            </a:r>
            <a:r>
              <a:rPr lang="en-US" sz="1600" dirty="0">
                <a:latin typeface="Georgia" panose="02040502050405020303" pitchFamily="18" charset="0"/>
              </a:rPr>
              <a:t>te</a:t>
            </a:r>
            <a:r>
              <a:rPr lang="en-US" sz="1600" spc="-35" dirty="0">
                <a:latin typeface="Georgia" panose="02040502050405020303" pitchFamily="18" charset="0"/>
              </a:rPr>
              <a:t> </a:t>
            </a:r>
            <a:r>
              <a:rPr lang="en-US" sz="1600" spc="-5" dirty="0">
                <a:latin typeface="Georgia" panose="02040502050405020303" pitchFamily="18" charset="0"/>
              </a:rPr>
              <a:t>re</a:t>
            </a:r>
            <a:r>
              <a:rPr lang="en-US" sz="1600" dirty="0">
                <a:latin typeface="Georgia" panose="02040502050405020303" pitchFamily="18" charset="0"/>
              </a:rPr>
              <a:t>g</a:t>
            </a:r>
            <a:r>
              <a:rPr lang="en-US" sz="1600" spc="-5" dirty="0">
                <a:latin typeface="Georgia" panose="02040502050405020303" pitchFamily="18" charset="0"/>
              </a:rPr>
              <a:t>ressi</a:t>
            </a:r>
            <a:r>
              <a:rPr lang="en-US" sz="1600" dirty="0">
                <a:latin typeface="Georgia" panose="02040502050405020303" pitchFamily="18" charset="0"/>
              </a:rPr>
              <a:t>on p</a:t>
            </a:r>
            <a:r>
              <a:rPr lang="en-US" sz="1600" spc="-5" dirty="0">
                <a:latin typeface="Georgia" panose="02040502050405020303" pitchFamily="18" charset="0"/>
              </a:rPr>
              <a:t>r</a:t>
            </a:r>
            <a:r>
              <a:rPr lang="en-US" sz="1600" dirty="0">
                <a:latin typeface="Georgia" panose="02040502050405020303" pitchFamily="18" charset="0"/>
              </a:rPr>
              <a:t>ob</a:t>
            </a:r>
            <a:r>
              <a:rPr lang="en-US" sz="1600" spc="-5" dirty="0">
                <a:latin typeface="Georgia" panose="02040502050405020303" pitchFamily="18" charset="0"/>
              </a:rPr>
              <a:t>lem</a:t>
            </a:r>
            <a:r>
              <a:rPr lang="en-US" sz="1600" dirty="0">
                <a:latin typeface="Georgia" panose="02040502050405020303" pitchFamily="18" charset="0"/>
              </a:rPr>
              <a:t>s</a:t>
            </a:r>
            <a:r>
              <a:rPr lang="en-US" sz="1600" spc="-15" dirty="0">
                <a:latin typeface="Georgia" panose="02040502050405020303" pitchFamily="18" charset="0"/>
              </a:rPr>
              <a:t> </a:t>
            </a:r>
            <a:r>
              <a:rPr lang="en-US" sz="1600" dirty="0">
                <a:latin typeface="Georgia" panose="02040502050405020303" pitchFamily="18" charset="0"/>
              </a:rPr>
              <a:t>by p</a:t>
            </a:r>
            <a:r>
              <a:rPr lang="en-US" sz="1600" spc="-5" dirty="0">
                <a:latin typeface="Georgia" panose="02040502050405020303" pitchFamily="18" charset="0"/>
              </a:rPr>
              <a:t>l</a:t>
            </a:r>
            <a:r>
              <a:rPr lang="en-US" sz="1600" dirty="0">
                <a:latin typeface="Georgia" panose="02040502050405020303" pitchFamily="18" charset="0"/>
              </a:rPr>
              <a:t>ott</a:t>
            </a:r>
            <a:r>
              <a:rPr lang="en-US" sz="1600" spc="-5" dirty="0">
                <a:latin typeface="Georgia" panose="02040502050405020303" pitchFamily="18" charset="0"/>
              </a:rPr>
              <a:t>i</a:t>
            </a:r>
            <a:r>
              <a:rPr lang="en-US" sz="1600" dirty="0">
                <a:latin typeface="Georgia" panose="02040502050405020303" pitchFamily="18" charset="0"/>
              </a:rPr>
              <a:t>ng</a:t>
            </a:r>
            <a:r>
              <a:rPr lang="en-US" sz="1600" spc="-10" dirty="0">
                <a:latin typeface="Georgia" panose="02040502050405020303" pitchFamily="18" charset="0"/>
              </a:rPr>
              <a:t> </a:t>
            </a:r>
            <a:r>
              <a:rPr lang="en-US" sz="1600" dirty="0">
                <a:latin typeface="Georgia" panose="02040502050405020303" pitchFamily="18" charset="0"/>
              </a:rPr>
              <a:t>the </a:t>
            </a:r>
            <a:r>
              <a:rPr lang="en-US" sz="1600" spc="-5" dirty="0">
                <a:latin typeface="Georgia" panose="02040502050405020303" pitchFamily="18" charset="0"/>
              </a:rPr>
              <a:t>res</a:t>
            </a:r>
            <a:r>
              <a:rPr lang="en-US" sz="1600" dirty="0">
                <a:latin typeface="Georgia" panose="02040502050405020303" pitchFamily="18" charset="0"/>
              </a:rPr>
              <a:t>pon</a:t>
            </a:r>
            <a:r>
              <a:rPr lang="en-US" sz="1600" spc="-5" dirty="0">
                <a:latin typeface="Georgia" panose="02040502050405020303" pitchFamily="18" charset="0"/>
              </a:rPr>
              <a:t>s</a:t>
            </a:r>
            <a:r>
              <a:rPr lang="en-US" sz="1600" dirty="0">
                <a:latin typeface="Georgia" panose="02040502050405020303" pitchFamily="18" charset="0"/>
              </a:rPr>
              <a:t>e </a:t>
            </a:r>
            <a:r>
              <a:rPr lang="en-US" sz="1600" spc="-5" dirty="0">
                <a:latin typeface="Georgia" panose="02040502050405020303" pitchFamily="18" charset="0"/>
              </a:rPr>
              <a:t>varia</a:t>
            </a:r>
            <a:r>
              <a:rPr lang="en-US" sz="1600" dirty="0">
                <a:latin typeface="Georgia" panose="02040502050405020303" pitchFamily="18" charset="0"/>
              </a:rPr>
              <a:t>b</a:t>
            </a:r>
            <a:r>
              <a:rPr lang="en-US" sz="1600" spc="-5" dirty="0">
                <a:latin typeface="Georgia" panose="02040502050405020303" pitchFamily="18" charset="0"/>
              </a:rPr>
              <a:t>l</a:t>
            </a:r>
            <a:r>
              <a:rPr lang="en-US" sz="1600" dirty="0">
                <a:latin typeface="Georgia" panose="02040502050405020303" pitchFamily="18" charset="0"/>
              </a:rPr>
              <a:t>e</a:t>
            </a:r>
            <a:r>
              <a:rPr lang="en-US" sz="1600" spc="-15" dirty="0">
                <a:latin typeface="Georgia" panose="02040502050405020303" pitchFamily="18" charset="0"/>
              </a:rPr>
              <a:t> </a:t>
            </a:r>
            <a:r>
              <a:rPr lang="en-US" sz="1600" spc="-5" dirty="0">
                <a:latin typeface="Georgia" panose="02040502050405020303" pitchFamily="18" charset="0"/>
              </a:rPr>
              <a:t>a</a:t>
            </a:r>
            <a:r>
              <a:rPr lang="en-US" sz="1600" dirty="0">
                <a:latin typeface="Georgia" panose="02040502050405020303" pitchFamily="18" charset="0"/>
              </a:rPr>
              <a:t>s a fun</a:t>
            </a:r>
            <a:r>
              <a:rPr lang="en-US" sz="1600" spc="-5" dirty="0">
                <a:latin typeface="Georgia" panose="02040502050405020303" pitchFamily="18" charset="0"/>
              </a:rPr>
              <a:t>c</a:t>
            </a:r>
            <a:r>
              <a:rPr lang="en-US" sz="1600" dirty="0">
                <a:latin typeface="Georgia" panose="02040502050405020303" pitchFamily="18" charset="0"/>
              </a:rPr>
              <a:t>t</a:t>
            </a:r>
            <a:r>
              <a:rPr lang="en-US" sz="1600" spc="-5" dirty="0">
                <a:latin typeface="Georgia" panose="02040502050405020303" pitchFamily="18" charset="0"/>
              </a:rPr>
              <a:t>i</a:t>
            </a:r>
            <a:r>
              <a:rPr lang="en-US" sz="1600" dirty="0">
                <a:latin typeface="Georgia" panose="02040502050405020303" pitchFamily="18" charset="0"/>
              </a:rPr>
              <a:t>on</a:t>
            </a:r>
            <a:r>
              <a:rPr lang="en-US" sz="1600" spc="-10" dirty="0">
                <a:latin typeface="Georgia" panose="02040502050405020303" pitchFamily="18" charset="0"/>
              </a:rPr>
              <a:t> </a:t>
            </a:r>
            <a:r>
              <a:rPr lang="en-US" sz="1600" dirty="0">
                <a:latin typeface="Georgia" panose="02040502050405020303" pitchFamily="18" charset="0"/>
              </a:rPr>
              <a:t>of </a:t>
            </a:r>
            <a:r>
              <a:rPr lang="en-US" sz="1600" spc="-5" dirty="0">
                <a:latin typeface="Georgia" panose="02040502050405020303" pitchFamily="18" charset="0"/>
              </a:rPr>
              <a:t>s</a:t>
            </a:r>
            <a:r>
              <a:rPr lang="en-US" sz="1600" dirty="0">
                <a:latin typeface="Georgia" panose="02040502050405020303" pitchFamily="18" charset="0"/>
              </a:rPr>
              <a:t>o</a:t>
            </a:r>
            <a:r>
              <a:rPr lang="en-US" sz="1600" spc="-5" dirty="0">
                <a:latin typeface="Georgia" panose="02040502050405020303" pitchFamily="18" charset="0"/>
              </a:rPr>
              <a:t>m</a:t>
            </a:r>
            <a:r>
              <a:rPr lang="en-US" sz="1600" dirty="0">
                <a:latin typeface="Georgia" panose="02040502050405020303" pitchFamily="18" charset="0"/>
              </a:rPr>
              <a:t>e f</a:t>
            </a:r>
            <a:r>
              <a:rPr lang="en-US" sz="1600" spc="-5" dirty="0">
                <a:latin typeface="Georgia" panose="02040502050405020303" pitchFamily="18" charset="0"/>
              </a:rPr>
              <a:t>ea</a:t>
            </a:r>
            <a:r>
              <a:rPr lang="en-US" sz="1600" dirty="0">
                <a:latin typeface="Georgia" panose="02040502050405020303" pitchFamily="18" charset="0"/>
              </a:rPr>
              <a:t>tu</a:t>
            </a:r>
            <a:r>
              <a:rPr lang="en-US" sz="1600" spc="-5" dirty="0">
                <a:latin typeface="Georgia" panose="02040502050405020303" pitchFamily="18" charset="0"/>
              </a:rPr>
              <a:t>re</a:t>
            </a:r>
            <a:r>
              <a:rPr lang="en-US" sz="1600" dirty="0">
                <a:latin typeface="Georgia" panose="02040502050405020303" pitchFamily="18" charset="0"/>
              </a:rPr>
              <a:t>(</a:t>
            </a:r>
            <a:r>
              <a:rPr lang="en-US" sz="1600" spc="-5" dirty="0">
                <a:latin typeface="Georgia" panose="02040502050405020303" pitchFamily="18" charset="0"/>
              </a:rPr>
              <a:t>s)</a:t>
            </a:r>
            <a:endParaRPr kumimoji="0" lang="en-US" sz="16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012706"/>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9" name="object 2"/>
          <p:cNvSpPr/>
          <p:nvPr/>
        </p:nvSpPr>
        <p:spPr>
          <a:xfrm>
            <a:off x="2357975" y="2277084"/>
            <a:ext cx="6006465" cy="4116704"/>
          </a:xfrm>
          <a:custGeom>
            <a:avLst/>
            <a:gdLst/>
            <a:ahLst/>
            <a:cxnLst/>
            <a:rect l="l" t="t" r="r" b="b"/>
            <a:pathLst>
              <a:path w="6006465" h="4116704">
                <a:moveTo>
                  <a:pt x="0" y="0"/>
                </a:moveTo>
                <a:lnTo>
                  <a:pt x="0" y="4116323"/>
                </a:lnTo>
                <a:lnTo>
                  <a:pt x="6006083" y="4116323"/>
                </a:lnTo>
                <a:lnTo>
                  <a:pt x="6006083" y="0"/>
                </a:lnTo>
                <a:lnTo>
                  <a:pt x="0" y="0"/>
                </a:lnTo>
                <a:close/>
              </a:path>
            </a:pathLst>
          </a:custGeom>
          <a:solidFill>
            <a:srgbClr val="F2F2F2"/>
          </a:solidFill>
        </p:spPr>
        <p:txBody>
          <a:bodyPr wrap="square" lIns="0" tIns="0" rIns="0" bIns="0" rtlCol="0"/>
          <a:lstStyle/>
          <a:p>
            <a:endParaRPr/>
          </a:p>
        </p:txBody>
      </p:sp>
      <p:sp>
        <p:nvSpPr>
          <p:cNvPr id="120" name="object 5"/>
          <p:cNvSpPr/>
          <p:nvPr/>
        </p:nvSpPr>
        <p:spPr>
          <a:xfrm>
            <a:off x="2310731" y="2277084"/>
            <a:ext cx="93345" cy="4116704"/>
          </a:xfrm>
          <a:custGeom>
            <a:avLst/>
            <a:gdLst/>
            <a:ahLst/>
            <a:cxnLst/>
            <a:rect l="l" t="t" r="r" b="b"/>
            <a:pathLst>
              <a:path w="93344" h="4116704">
                <a:moveTo>
                  <a:pt x="92963" y="91439"/>
                </a:moveTo>
                <a:lnTo>
                  <a:pt x="47243" y="0"/>
                </a:lnTo>
                <a:lnTo>
                  <a:pt x="0" y="91439"/>
                </a:lnTo>
                <a:lnTo>
                  <a:pt x="30479" y="91439"/>
                </a:lnTo>
                <a:lnTo>
                  <a:pt x="30479" y="76199"/>
                </a:lnTo>
                <a:lnTo>
                  <a:pt x="62483" y="76199"/>
                </a:lnTo>
                <a:lnTo>
                  <a:pt x="62483" y="91439"/>
                </a:lnTo>
                <a:lnTo>
                  <a:pt x="92963" y="91439"/>
                </a:lnTo>
                <a:close/>
              </a:path>
              <a:path w="93344" h="4116704">
                <a:moveTo>
                  <a:pt x="62483" y="91439"/>
                </a:moveTo>
                <a:lnTo>
                  <a:pt x="62483" y="76199"/>
                </a:lnTo>
                <a:lnTo>
                  <a:pt x="30479" y="76199"/>
                </a:lnTo>
                <a:lnTo>
                  <a:pt x="30479" y="91439"/>
                </a:lnTo>
                <a:lnTo>
                  <a:pt x="62483" y="91439"/>
                </a:lnTo>
                <a:close/>
              </a:path>
              <a:path w="93344" h="4116704">
                <a:moveTo>
                  <a:pt x="62483" y="4116323"/>
                </a:moveTo>
                <a:lnTo>
                  <a:pt x="62483" y="91439"/>
                </a:lnTo>
                <a:lnTo>
                  <a:pt x="30479" y="91439"/>
                </a:lnTo>
                <a:lnTo>
                  <a:pt x="30479" y="4116323"/>
                </a:lnTo>
                <a:lnTo>
                  <a:pt x="62483" y="4116323"/>
                </a:lnTo>
                <a:close/>
              </a:path>
            </a:pathLst>
          </a:custGeom>
          <a:solidFill>
            <a:srgbClr val="7F7F7F"/>
          </a:solidFill>
        </p:spPr>
        <p:txBody>
          <a:bodyPr wrap="square" lIns="0" tIns="0" rIns="0" bIns="0" rtlCol="0"/>
          <a:lstStyle/>
          <a:p>
            <a:endParaRPr/>
          </a:p>
        </p:txBody>
      </p:sp>
      <p:sp>
        <p:nvSpPr>
          <p:cNvPr id="121" name="object 6"/>
          <p:cNvSpPr/>
          <p:nvPr/>
        </p:nvSpPr>
        <p:spPr>
          <a:xfrm>
            <a:off x="2357975" y="6347688"/>
            <a:ext cx="6006465" cy="91440"/>
          </a:xfrm>
          <a:custGeom>
            <a:avLst/>
            <a:gdLst/>
            <a:ahLst/>
            <a:cxnLst/>
            <a:rect l="l" t="t" r="r" b="b"/>
            <a:pathLst>
              <a:path w="6006465" h="91440">
                <a:moveTo>
                  <a:pt x="5928359" y="60959"/>
                </a:moveTo>
                <a:lnTo>
                  <a:pt x="5928359" y="30479"/>
                </a:lnTo>
                <a:lnTo>
                  <a:pt x="0" y="30479"/>
                </a:lnTo>
                <a:lnTo>
                  <a:pt x="0" y="60959"/>
                </a:lnTo>
                <a:lnTo>
                  <a:pt x="5928359" y="60959"/>
                </a:lnTo>
                <a:close/>
              </a:path>
              <a:path w="6006465" h="91440">
                <a:moveTo>
                  <a:pt x="6006083" y="45719"/>
                </a:moveTo>
                <a:lnTo>
                  <a:pt x="5913119" y="0"/>
                </a:lnTo>
                <a:lnTo>
                  <a:pt x="5913119" y="30479"/>
                </a:lnTo>
                <a:lnTo>
                  <a:pt x="5928359" y="30479"/>
                </a:lnTo>
                <a:lnTo>
                  <a:pt x="5928359" y="83944"/>
                </a:lnTo>
                <a:lnTo>
                  <a:pt x="6006083" y="45719"/>
                </a:lnTo>
                <a:close/>
              </a:path>
              <a:path w="6006465" h="91440">
                <a:moveTo>
                  <a:pt x="5928359" y="83944"/>
                </a:moveTo>
                <a:lnTo>
                  <a:pt x="5928359" y="60959"/>
                </a:lnTo>
                <a:lnTo>
                  <a:pt x="5913119" y="60959"/>
                </a:lnTo>
                <a:lnTo>
                  <a:pt x="5913119" y="91439"/>
                </a:lnTo>
                <a:lnTo>
                  <a:pt x="5928359" y="83944"/>
                </a:lnTo>
                <a:close/>
              </a:path>
            </a:pathLst>
          </a:custGeom>
          <a:solidFill>
            <a:srgbClr val="7F7F7F"/>
          </a:solidFill>
        </p:spPr>
        <p:txBody>
          <a:bodyPr wrap="square" lIns="0" tIns="0" rIns="0" bIns="0" rtlCol="0"/>
          <a:lstStyle/>
          <a:p>
            <a:endParaRPr/>
          </a:p>
        </p:txBody>
      </p:sp>
      <p:sp>
        <p:nvSpPr>
          <p:cNvPr id="122" name="object 7"/>
          <p:cNvSpPr txBox="1"/>
          <p:nvPr/>
        </p:nvSpPr>
        <p:spPr>
          <a:xfrm>
            <a:off x="10167302" y="1117320"/>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123" name="object 8"/>
          <p:cNvSpPr/>
          <p:nvPr/>
        </p:nvSpPr>
        <p:spPr>
          <a:xfrm>
            <a:off x="2781647" y="532203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5259" y="225914"/>
                </a:lnTo>
                <a:lnTo>
                  <a:pt x="175259"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5259" y="117347"/>
                </a:lnTo>
                <a:lnTo>
                  <a:pt x="175259" y="225914"/>
                </a:lnTo>
                <a:lnTo>
                  <a:pt x="182879" y="233171"/>
                </a:lnTo>
                <a:lnTo>
                  <a:pt x="237743" y="175259"/>
                </a:lnTo>
                <a:close/>
              </a:path>
            </a:pathLst>
          </a:custGeom>
          <a:solidFill>
            <a:srgbClr val="7F7F7F"/>
          </a:solidFill>
        </p:spPr>
        <p:txBody>
          <a:bodyPr wrap="square" lIns="0" tIns="0" rIns="0" bIns="0" rtlCol="0"/>
          <a:lstStyle/>
          <a:p>
            <a:endParaRPr/>
          </a:p>
        </p:txBody>
      </p:sp>
      <p:sp>
        <p:nvSpPr>
          <p:cNvPr id="124" name="object 9"/>
          <p:cNvSpPr/>
          <p:nvPr/>
        </p:nvSpPr>
        <p:spPr>
          <a:xfrm>
            <a:off x="3551267" y="5152871"/>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125" name="object 10"/>
          <p:cNvSpPr/>
          <p:nvPr/>
        </p:nvSpPr>
        <p:spPr>
          <a:xfrm>
            <a:off x="4145628" y="4747488"/>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126" name="object 11"/>
          <p:cNvSpPr/>
          <p:nvPr/>
        </p:nvSpPr>
        <p:spPr>
          <a:xfrm>
            <a:off x="5633052" y="4578323"/>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127" name="object 12"/>
          <p:cNvSpPr/>
          <p:nvPr/>
        </p:nvSpPr>
        <p:spPr>
          <a:xfrm>
            <a:off x="5985096" y="4095215"/>
            <a:ext cx="239395" cy="233679"/>
          </a:xfrm>
          <a:custGeom>
            <a:avLst/>
            <a:gdLst/>
            <a:ahLst/>
            <a:cxnLst/>
            <a:rect l="l" t="t" r="r" b="b"/>
            <a:pathLst>
              <a:path w="239395" h="233679">
                <a:moveTo>
                  <a:pt x="239267" y="57911"/>
                </a:moveTo>
                <a:lnTo>
                  <a:pt x="182879" y="0"/>
                </a:lnTo>
                <a:lnTo>
                  <a:pt x="118871" y="62483"/>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6783"/>
                </a:lnTo>
                <a:lnTo>
                  <a:pt x="54863" y="233171"/>
                </a:lnTo>
                <a:lnTo>
                  <a:pt x="62483" y="225914"/>
                </a:lnTo>
                <a:close/>
              </a:path>
              <a:path w="239395" h="233679">
                <a:moveTo>
                  <a:pt x="239267" y="176783"/>
                </a:moveTo>
                <a:lnTo>
                  <a:pt x="176783" y="117347"/>
                </a:lnTo>
                <a:lnTo>
                  <a:pt x="176783" y="227366"/>
                </a:lnTo>
                <a:lnTo>
                  <a:pt x="182879" y="233171"/>
                </a:lnTo>
                <a:lnTo>
                  <a:pt x="239267" y="176783"/>
                </a:lnTo>
                <a:close/>
              </a:path>
            </a:pathLst>
          </a:custGeom>
          <a:solidFill>
            <a:srgbClr val="7F7F7F"/>
          </a:solidFill>
        </p:spPr>
        <p:txBody>
          <a:bodyPr wrap="square" lIns="0" tIns="0" rIns="0" bIns="0" rtlCol="0"/>
          <a:lstStyle/>
          <a:p>
            <a:endParaRPr/>
          </a:p>
        </p:txBody>
      </p:sp>
      <p:sp>
        <p:nvSpPr>
          <p:cNvPr id="128" name="object 13"/>
          <p:cNvSpPr/>
          <p:nvPr/>
        </p:nvSpPr>
        <p:spPr>
          <a:xfrm>
            <a:off x="6580979" y="3756888"/>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6783"/>
                </a:lnTo>
                <a:lnTo>
                  <a:pt x="54863" y="233171"/>
                </a:lnTo>
                <a:lnTo>
                  <a:pt x="62483" y="225914"/>
                </a:lnTo>
                <a:close/>
              </a:path>
              <a:path w="239395" h="233679">
                <a:moveTo>
                  <a:pt x="239267" y="176783"/>
                </a:moveTo>
                <a:lnTo>
                  <a:pt x="176783" y="117347"/>
                </a:lnTo>
                <a:lnTo>
                  <a:pt x="176783" y="227366"/>
                </a:lnTo>
                <a:lnTo>
                  <a:pt x="182879" y="233171"/>
                </a:lnTo>
                <a:lnTo>
                  <a:pt x="239267" y="176783"/>
                </a:lnTo>
                <a:close/>
              </a:path>
            </a:pathLst>
          </a:custGeom>
          <a:solidFill>
            <a:srgbClr val="7F7F7F"/>
          </a:solidFill>
        </p:spPr>
        <p:txBody>
          <a:bodyPr wrap="square" lIns="0" tIns="0" rIns="0" bIns="0" rtlCol="0"/>
          <a:lstStyle/>
          <a:p>
            <a:endParaRPr/>
          </a:p>
        </p:txBody>
      </p:sp>
      <p:sp>
        <p:nvSpPr>
          <p:cNvPr id="129" name="object 14"/>
          <p:cNvSpPr/>
          <p:nvPr/>
        </p:nvSpPr>
        <p:spPr>
          <a:xfrm>
            <a:off x="6920831" y="391233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130" name="object 15"/>
          <p:cNvSpPr/>
          <p:nvPr/>
        </p:nvSpPr>
        <p:spPr>
          <a:xfrm>
            <a:off x="7541099" y="3555719"/>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6783" y="117347"/>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131" name="object 16"/>
          <p:cNvSpPr/>
          <p:nvPr/>
        </p:nvSpPr>
        <p:spPr>
          <a:xfrm>
            <a:off x="7893143" y="3235679"/>
            <a:ext cx="238125" cy="233679"/>
          </a:xfrm>
          <a:custGeom>
            <a:avLst/>
            <a:gdLst/>
            <a:ahLst/>
            <a:cxnLst/>
            <a:rect l="l" t="t" r="r" b="b"/>
            <a:pathLst>
              <a:path w="238125" h="233679">
                <a:moveTo>
                  <a:pt x="237743" y="57911"/>
                </a:moveTo>
                <a:lnTo>
                  <a:pt x="182879" y="0"/>
                </a:lnTo>
                <a:lnTo>
                  <a:pt x="118871" y="60959"/>
                </a:lnTo>
                <a:lnTo>
                  <a:pt x="54863" y="0"/>
                </a:lnTo>
                <a:lnTo>
                  <a:pt x="0" y="57911"/>
                </a:lnTo>
                <a:lnTo>
                  <a:pt x="62483" y="115823"/>
                </a:lnTo>
                <a:lnTo>
                  <a:pt x="62483" y="225914"/>
                </a:lnTo>
                <a:lnTo>
                  <a:pt x="118871" y="172211"/>
                </a:lnTo>
                <a:lnTo>
                  <a:pt x="176783" y="227366"/>
                </a:lnTo>
                <a:lnTo>
                  <a:pt x="176783" y="115823"/>
                </a:lnTo>
                <a:lnTo>
                  <a:pt x="237743" y="57911"/>
                </a:lnTo>
                <a:close/>
              </a:path>
              <a:path w="238125" h="233679">
                <a:moveTo>
                  <a:pt x="62483" y="225914"/>
                </a:moveTo>
                <a:lnTo>
                  <a:pt x="62483" y="115823"/>
                </a:lnTo>
                <a:lnTo>
                  <a:pt x="0" y="175259"/>
                </a:lnTo>
                <a:lnTo>
                  <a:pt x="54863" y="233171"/>
                </a:lnTo>
                <a:lnTo>
                  <a:pt x="62483" y="225914"/>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132" name="object 17"/>
          <p:cNvSpPr txBox="1"/>
          <p:nvPr/>
        </p:nvSpPr>
        <p:spPr>
          <a:xfrm>
            <a:off x="1356207" y="2009728"/>
            <a:ext cx="899160" cy="678180"/>
          </a:xfrm>
          <a:prstGeom prst="rect">
            <a:avLst/>
          </a:prstGeom>
        </p:spPr>
        <p:txBody>
          <a:bodyPr vert="horz" wrap="square" lIns="0" tIns="0" rIns="0" bIns="0" rtlCol="0">
            <a:spAutoFit/>
          </a:bodyPr>
          <a:lstStyle/>
          <a:p>
            <a:pPr marL="12700" marR="5080">
              <a:lnSpc>
                <a:spcPct val="100699"/>
              </a:lnSpc>
            </a:pPr>
            <a:r>
              <a:rPr sz="1500" b="1" spc="-5" dirty="0">
                <a:latin typeface="Arial"/>
                <a:cs typeface="Arial"/>
              </a:rPr>
              <a:t>res</a:t>
            </a:r>
            <a:r>
              <a:rPr sz="1500" b="1" dirty="0">
                <a:latin typeface="Arial"/>
                <a:cs typeface="Arial"/>
              </a:rPr>
              <a:t>pon</a:t>
            </a:r>
            <a:r>
              <a:rPr sz="1500" b="1" spc="-5" dirty="0">
                <a:latin typeface="Arial"/>
                <a:cs typeface="Arial"/>
              </a:rPr>
              <a:t>s</a:t>
            </a:r>
            <a:r>
              <a:rPr sz="1500" b="1" dirty="0">
                <a:latin typeface="Arial"/>
                <a:cs typeface="Arial"/>
              </a:rPr>
              <a:t>e </a:t>
            </a:r>
            <a:r>
              <a:rPr sz="1500" b="1" spc="-40" dirty="0">
                <a:latin typeface="Arial"/>
                <a:cs typeface="Arial"/>
              </a:rPr>
              <a:t>v</a:t>
            </a:r>
            <a:r>
              <a:rPr sz="1500" b="1" spc="-5" dirty="0">
                <a:latin typeface="Arial"/>
                <a:cs typeface="Arial"/>
              </a:rPr>
              <a:t>aria</a:t>
            </a:r>
            <a:r>
              <a:rPr sz="1500" b="1" dirty="0">
                <a:latin typeface="Arial"/>
                <a:cs typeface="Arial"/>
              </a:rPr>
              <a:t>b</a:t>
            </a:r>
            <a:r>
              <a:rPr sz="1500" b="1" spc="-5" dirty="0">
                <a:latin typeface="Arial"/>
                <a:cs typeface="Arial"/>
              </a:rPr>
              <a:t>l</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re</a:t>
            </a:r>
            <a:r>
              <a:rPr sz="1500" b="1" dirty="0">
                <a:latin typeface="Arial"/>
                <a:cs typeface="Arial"/>
              </a:rPr>
              <a:t>nt)</a:t>
            </a:r>
            <a:endParaRPr sz="1500" dirty="0">
              <a:latin typeface="Arial"/>
              <a:cs typeface="Arial"/>
            </a:endParaRPr>
          </a:p>
        </p:txBody>
      </p:sp>
      <p:sp>
        <p:nvSpPr>
          <p:cNvPr id="133" name="object 18"/>
          <p:cNvSpPr/>
          <p:nvPr/>
        </p:nvSpPr>
        <p:spPr>
          <a:xfrm>
            <a:off x="9141299" y="4625567"/>
            <a:ext cx="1568450" cy="1455420"/>
          </a:xfrm>
          <a:custGeom>
            <a:avLst/>
            <a:gdLst/>
            <a:ahLst/>
            <a:cxnLst/>
            <a:rect l="l" t="t" r="r" b="b"/>
            <a:pathLst>
              <a:path w="1568450" h="1455420">
                <a:moveTo>
                  <a:pt x="1417657" y="7111"/>
                </a:moveTo>
                <a:lnTo>
                  <a:pt x="1406651" y="4571"/>
                </a:lnTo>
                <a:lnTo>
                  <a:pt x="1386839" y="1523"/>
                </a:lnTo>
                <a:lnTo>
                  <a:pt x="1367027" y="0"/>
                </a:lnTo>
                <a:lnTo>
                  <a:pt x="201167" y="0"/>
                </a:lnTo>
                <a:lnTo>
                  <a:pt x="161543" y="4571"/>
                </a:lnTo>
                <a:lnTo>
                  <a:pt x="123443" y="15239"/>
                </a:lnTo>
                <a:lnTo>
                  <a:pt x="88391" y="35051"/>
                </a:lnTo>
                <a:lnTo>
                  <a:pt x="45719" y="73151"/>
                </a:lnTo>
                <a:lnTo>
                  <a:pt x="24383" y="105155"/>
                </a:lnTo>
                <a:lnTo>
                  <a:pt x="9143" y="141731"/>
                </a:lnTo>
                <a:lnTo>
                  <a:pt x="1523" y="181355"/>
                </a:lnTo>
                <a:lnTo>
                  <a:pt x="0" y="201167"/>
                </a:lnTo>
                <a:lnTo>
                  <a:pt x="6096" y="450508"/>
                </a:lnTo>
                <a:lnTo>
                  <a:pt x="6096" y="184911"/>
                </a:lnTo>
                <a:lnTo>
                  <a:pt x="7620" y="172211"/>
                </a:lnTo>
                <a:lnTo>
                  <a:pt x="9144" y="172211"/>
                </a:lnTo>
                <a:lnTo>
                  <a:pt x="13716" y="146811"/>
                </a:lnTo>
                <a:lnTo>
                  <a:pt x="16764" y="146811"/>
                </a:lnTo>
                <a:lnTo>
                  <a:pt x="19812" y="134111"/>
                </a:lnTo>
                <a:lnTo>
                  <a:pt x="25908" y="121411"/>
                </a:lnTo>
                <a:lnTo>
                  <a:pt x="27432" y="121411"/>
                </a:lnTo>
                <a:lnTo>
                  <a:pt x="28956" y="108711"/>
                </a:lnTo>
                <a:lnTo>
                  <a:pt x="34239" y="108711"/>
                </a:lnTo>
                <a:lnTo>
                  <a:pt x="35220" y="107309"/>
                </a:lnTo>
                <a:lnTo>
                  <a:pt x="36576" y="96011"/>
                </a:lnTo>
                <a:lnTo>
                  <a:pt x="42672" y="96011"/>
                </a:lnTo>
                <a:lnTo>
                  <a:pt x="45719" y="83313"/>
                </a:lnTo>
                <a:lnTo>
                  <a:pt x="52019" y="83311"/>
                </a:lnTo>
                <a:lnTo>
                  <a:pt x="54864" y="79247"/>
                </a:lnTo>
                <a:lnTo>
                  <a:pt x="55428" y="78613"/>
                </a:lnTo>
                <a:lnTo>
                  <a:pt x="56388" y="70611"/>
                </a:lnTo>
                <a:lnTo>
                  <a:pt x="68580" y="57911"/>
                </a:lnTo>
                <a:lnTo>
                  <a:pt x="75628" y="57911"/>
                </a:lnTo>
                <a:lnTo>
                  <a:pt x="80771" y="53339"/>
                </a:lnTo>
                <a:lnTo>
                  <a:pt x="83995" y="50832"/>
                </a:lnTo>
                <a:lnTo>
                  <a:pt x="85344" y="45211"/>
                </a:lnTo>
                <a:lnTo>
                  <a:pt x="91222" y="45211"/>
                </a:lnTo>
                <a:lnTo>
                  <a:pt x="94487" y="42671"/>
                </a:lnTo>
                <a:lnTo>
                  <a:pt x="99060" y="40177"/>
                </a:lnTo>
                <a:lnTo>
                  <a:pt x="99060" y="45211"/>
                </a:lnTo>
                <a:lnTo>
                  <a:pt x="105155" y="32512"/>
                </a:lnTo>
                <a:lnTo>
                  <a:pt x="113487" y="32511"/>
                </a:lnTo>
                <a:lnTo>
                  <a:pt x="136039" y="22261"/>
                </a:lnTo>
                <a:lnTo>
                  <a:pt x="138684" y="19811"/>
                </a:lnTo>
                <a:lnTo>
                  <a:pt x="141427" y="19811"/>
                </a:lnTo>
                <a:lnTo>
                  <a:pt x="144779" y="18287"/>
                </a:lnTo>
                <a:lnTo>
                  <a:pt x="163067" y="13715"/>
                </a:lnTo>
                <a:lnTo>
                  <a:pt x="174199" y="12003"/>
                </a:lnTo>
                <a:lnTo>
                  <a:pt x="178308" y="7111"/>
                </a:lnTo>
                <a:lnTo>
                  <a:pt x="1417657" y="7111"/>
                </a:lnTo>
                <a:close/>
              </a:path>
              <a:path w="1568450" h="1455420">
                <a:moveTo>
                  <a:pt x="21028" y="1061211"/>
                </a:moveTo>
                <a:lnTo>
                  <a:pt x="6096" y="450508"/>
                </a:lnTo>
                <a:lnTo>
                  <a:pt x="6096" y="1010411"/>
                </a:lnTo>
                <a:lnTo>
                  <a:pt x="7620" y="1010411"/>
                </a:lnTo>
                <a:lnTo>
                  <a:pt x="7620" y="1023111"/>
                </a:lnTo>
                <a:lnTo>
                  <a:pt x="9144" y="1023111"/>
                </a:lnTo>
                <a:lnTo>
                  <a:pt x="9144" y="1035811"/>
                </a:lnTo>
                <a:lnTo>
                  <a:pt x="12192" y="1035811"/>
                </a:lnTo>
                <a:lnTo>
                  <a:pt x="12192" y="1048511"/>
                </a:lnTo>
                <a:lnTo>
                  <a:pt x="16764" y="1048511"/>
                </a:lnTo>
                <a:lnTo>
                  <a:pt x="16764" y="1061211"/>
                </a:lnTo>
                <a:lnTo>
                  <a:pt x="21028" y="1061211"/>
                </a:lnTo>
                <a:close/>
              </a:path>
              <a:path w="1568450" h="1455420">
                <a:moveTo>
                  <a:pt x="21336" y="1073811"/>
                </a:moveTo>
                <a:lnTo>
                  <a:pt x="21336" y="1061211"/>
                </a:lnTo>
                <a:lnTo>
                  <a:pt x="21028" y="1061211"/>
                </a:lnTo>
                <a:lnTo>
                  <a:pt x="21336" y="1073811"/>
                </a:lnTo>
                <a:close/>
              </a:path>
              <a:path w="1568450" h="1455420">
                <a:moveTo>
                  <a:pt x="1568195" y="984503"/>
                </a:moveTo>
                <a:lnTo>
                  <a:pt x="1568195" y="201167"/>
                </a:lnTo>
                <a:lnTo>
                  <a:pt x="1566671" y="179831"/>
                </a:lnTo>
                <a:lnTo>
                  <a:pt x="1559051" y="141731"/>
                </a:lnTo>
                <a:lnTo>
                  <a:pt x="1543811" y="105155"/>
                </a:lnTo>
                <a:lnTo>
                  <a:pt x="1520951" y="73151"/>
                </a:lnTo>
                <a:lnTo>
                  <a:pt x="1478279" y="33527"/>
                </a:lnTo>
                <a:lnTo>
                  <a:pt x="1444751" y="15239"/>
                </a:lnTo>
                <a:lnTo>
                  <a:pt x="1417657" y="7111"/>
                </a:lnTo>
                <a:lnTo>
                  <a:pt x="1389888" y="7111"/>
                </a:lnTo>
                <a:lnTo>
                  <a:pt x="1393858" y="11837"/>
                </a:lnTo>
                <a:lnTo>
                  <a:pt x="1405127" y="13715"/>
                </a:lnTo>
                <a:lnTo>
                  <a:pt x="1423415" y="18287"/>
                </a:lnTo>
                <a:lnTo>
                  <a:pt x="1427073" y="19811"/>
                </a:lnTo>
                <a:lnTo>
                  <a:pt x="1434084" y="19811"/>
                </a:lnTo>
                <a:lnTo>
                  <a:pt x="1437089" y="23985"/>
                </a:lnTo>
                <a:lnTo>
                  <a:pt x="1441703" y="25907"/>
                </a:lnTo>
                <a:lnTo>
                  <a:pt x="1456232" y="32511"/>
                </a:lnTo>
                <a:lnTo>
                  <a:pt x="1466088" y="32511"/>
                </a:lnTo>
                <a:lnTo>
                  <a:pt x="1469856" y="40360"/>
                </a:lnTo>
                <a:lnTo>
                  <a:pt x="1473707" y="42671"/>
                </a:lnTo>
                <a:lnTo>
                  <a:pt x="1477336" y="45211"/>
                </a:lnTo>
                <a:lnTo>
                  <a:pt x="1481328" y="45211"/>
                </a:lnTo>
                <a:lnTo>
                  <a:pt x="1482673" y="48947"/>
                </a:lnTo>
                <a:lnTo>
                  <a:pt x="1488947" y="53339"/>
                </a:lnTo>
                <a:lnTo>
                  <a:pt x="1493011" y="57911"/>
                </a:lnTo>
                <a:lnTo>
                  <a:pt x="1496568" y="57911"/>
                </a:lnTo>
                <a:lnTo>
                  <a:pt x="1506729" y="72024"/>
                </a:lnTo>
                <a:lnTo>
                  <a:pt x="1514856" y="79248"/>
                </a:lnTo>
                <a:lnTo>
                  <a:pt x="1517700" y="83311"/>
                </a:lnTo>
                <a:lnTo>
                  <a:pt x="1522476" y="83311"/>
                </a:lnTo>
                <a:lnTo>
                  <a:pt x="1524968" y="93694"/>
                </a:lnTo>
                <a:lnTo>
                  <a:pt x="1525524" y="94488"/>
                </a:lnTo>
                <a:lnTo>
                  <a:pt x="1526438" y="96011"/>
                </a:lnTo>
                <a:lnTo>
                  <a:pt x="1531620" y="96011"/>
                </a:lnTo>
                <a:lnTo>
                  <a:pt x="1531620" y="104648"/>
                </a:lnTo>
                <a:lnTo>
                  <a:pt x="1534058" y="108711"/>
                </a:lnTo>
                <a:lnTo>
                  <a:pt x="1539240" y="108711"/>
                </a:lnTo>
                <a:lnTo>
                  <a:pt x="1539240" y="119787"/>
                </a:lnTo>
                <a:lnTo>
                  <a:pt x="1539978" y="121411"/>
                </a:lnTo>
                <a:lnTo>
                  <a:pt x="1545336" y="121411"/>
                </a:lnTo>
                <a:lnTo>
                  <a:pt x="1545336" y="134111"/>
                </a:lnTo>
                <a:lnTo>
                  <a:pt x="1549908" y="134111"/>
                </a:lnTo>
                <a:lnTo>
                  <a:pt x="1549908" y="146811"/>
                </a:lnTo>
                <a:lnTo>
                  <a:pt x="1554480" y="146811"/>
                </a:lnTo>
                <a:lnTo>
                  <a:pt x="1554480" y="159511"/>
                </a:lnTo>
                <a:lnTo>
                  <a:pt x="1557528" y="159511"/>
                </a:lnTo>
                <a:lnTo>
                  <a:pt x="1557528" y="172211"/>
                </a:lnTo>
                <a:lnTo>
                  <a:pt x="1560576" y="172211"/>
                </a:lnTo>
                <a:lnTo>
                  <a:pt x="1560576" y="184911"/>
                </a:lnTo>
                <a:lnTo>
                  <a:pt x="1562100" y="184911"/>
                </a:lnTo>
                <a:lnTo>
                  <a:pt x="1562100" y="1031745"/>
                </a:lnTo>
                <a:lnTo>
                  <a:pt x="1563623" y="1025651"/>
                </a:lnTo>
                <a:lnTo>
                  <a:pt x="1566671" y="1005839"/>
                </a:lnTo>
                <a:lnTo>
                  <a:pt x="1568195" y="984503"/>
                </a:lnTo>
                <a:close/>
              </a:path>
              <a:path w="1568450" h="1455420">
                <a:moveTo>
                  <a:pt x="1562100" y="1031745"/>
                </a:moveTo>
                <a:lnTo>
                  <a:pt x="1562100" y="184911"/>
                </a:lnTo>
                <a:lnTo>
                  <a:pt x="1560576" y="1010411"/>
                </a:lnTo>
                <a:lnTo>
                  <a:pt x="1557528" y="1035811"/>
                </a:lnTo>
                <a:lnTo>
                  <a:pt x="1552956" y="1048511"/>
                </a:lnTo>
                <a:lnTo>
                  <a:pt x="1551432" y="1061211"/>
                </a:lnTo>
                <a:lnTo>
                  <a:pt x="1546860" y="1061211"/>
                </a:lnTo>
                <a:lnTo>
                  <a:pt x="1536192" y="1086611"/>
                </a:lnTo>
                <a:lnTo>
                  <a:pt x="1534668" y="1086611"/>
                </a:lnTo>
                <a:lnTo>
                  <a:pt x="1531620" y="1099311"/>
                </a:lnTo>
                <a:lnTo>
                  <a:pt x="1525523" y="1099314"/>
                </a:lnTo>
                <a:lnTo>
                  <a:pt x="1522476" y="1112011"/>
                </a:lnTo>
                <a:lnTo>
                  <a:pt x="1516380" y="1112011"/>
                </a:lnTo>
                <a:lnTo>
                  <a:pt x="1493520" y="1137411"/>
                </a:lnTo>
                <a:lnTo>
                  <a:pt x="1490472" y="1137411"/>
                </a:lnTo>
                <a:lnTo>
                  <a:pt x="1488631" y="1145081"/>
                </a:lnTo>
                <a:lnTo>
                  <a:pt x="1522476" y="1112519"/>
                </a:lnTo>
                <a:lnTo>
                  <a:pt x="1543811" y="1080515"/>
                </a:lnTo>
                <a:lnTo>
                  <a:pt x="1559051" y="1043939"/>
                </a:lnTo>
                <a:lnTo>
                  <a:pt x="1562100" y="1031745"/>
                </a:lnTo>
                <a:close/>
              </a:path>
              <a:path w="1568450" h="1455420">
                <a:moveTo>
                  <a:pt x="1482344" y="1150111"/>
                </a:moveTo>
                <a:lnTo>
                  <a:pt x="1475232" y="1150111"/>
                </a:lnTo>
                <a:lnTo>
                  <a:pt x="1472289" y="1156242"/>
                </a:lnTo>
                <a:lnTo>
                  <a:pt x="1479803" y="1152143"/>
                </a:lnTo>
                <a:lnTo>
                  <a:pt x="1482344" y="1150111"/>
                </a:lnTo>
                <a:close/>
              </a:path>
              <a:path w="1568450" h="1455420">
                <a:moveTo>
                  <a:pt x="1459992" y="1162811"/>
                </a:moveTo>
                <a:lnTo>
                  <a:pt x="1449324" y="1162811"/>
                </a:lnTo>
                <a:lnTo>
                  <a:pt x="1443549" y="1170832"/>
                </a:lnTo>
                <a:lnTo>
                  <a:pt x="1444751" y="1170431"/>
                </a:lnTo>
                <a:lnTo>
                  <a:pt x="1459992" y="1162811"/>
                </a:lnTo>
                <a:close/>
              </a:path>
              <a:path w="1568450" h="1455420">
                <a:moveTo>
                  <a:pt x="1429512" y="1175511"/>
                </a:moveTo>
                <a:lnTo>
                  <a:pt x="1427988" y="1175511"/>
                </a:lnTo>
                <a:lnTo>
                  <a:pt x="1425644" y="1176732"/>
                </a:lnTo>
                <a:lnTo>
                  <a:pt x="1426463" y="1176527"/>
                </a:lnTo>
                <a:lnTo>
                  <a:pt x="1429512" y="1175511"/>
                </a:lnTo>
                <a:close/>
              </a:path>
              <a:path w="1568450" h="1455420">
                <a:moveTo>
                  <a:pt x="627038" y="1200616"/>
                </a:moveTo>
                <a:lnTo>
                  <a:pt x="113513" y="1453051"/>
                </a:lnTo>
                <a:lnTo>
                  <a:pt x="113336" y="1453356"/>
                </a:lnTo>
                <a:lnTo>
                  <a:pt x="112776" y="1454911"/>
                </a:lnTo>
                <a:lnTo>
                  <a:pt x="119859" y="1454911"/>
                </a:lnTo>
                <a:lnTo>
                  <a:pt x="627038" y="1200616"/>
                </a:lnTo>
                <a:close/>
              </a:path>
              <a:path w="1568450" h="1455420">
                <a:moveTo>
                  <a:pt x="113513" y="1453051"/>
                </a:moveTo>
                <a:lnTo>
                  <a:pt x="113336" y="1453356"/>
                </a:lnTo>
                <a:lnTo>
                  <a:pt x="113513" y="1453051"/>
                </a:lnTo>
                <a:close/>
              </a:path>
            </a:pathLst>
          </a:custGeom>
          <a:solidFill>
            <a:srgbClr val="BFBFBF"/>
          </a:solidFill>
        </p:spPr>
        <p:txBody>
          <a:bodyPr wrap="square" lIns="0" tIns="0" rIns="0" bIns="0" rtlCol="0"/>
          <a:lstStyle/>
          <a:p>
            <a:endParaRPr/>
          </a:p>
        </p:txBody>
      </p:sp>
      <p:sp>
        <p:nvSpPr>
          <p:cNvPr id="134" name="object 19"/>
          <p:cNvSpPr/>
          <p:nvPr/>
        </p:nvSpPr>
        <p:spPr>
          <a:xfrm>
            <a:off x="9147395" y="4630139"/>
            <a:ext cx="1556385" cy="1449705"/>
          </a:xfrm>
          <a:custGeom>
            <a:avLst/>
            <a:gdLst/>
            <a:ahLst/>
            <a:cxnLst/>
            <a:rect l="l" t="t" r="r" b="b"/>
            <a:pathLst>
              <a:path w="1556384" h="1449704">
                <a:moveTo>
                  <a:pt x="67929" y="1129079"/>
                </a:moveTo>
                <a:lnTo>
                  <a:pt x="67929" y="47448"/>
                </a:lnTo>
                <a:lnTo>
                  <a:pt x="56959" y="57721"/>
                </a:lnTo>
                <a:lnTo>
                  <a:pt x="29114" y="93203"/>
                </a:lnTo>
                <a:lnTo>
                  <a:pt x="9899" y="134599"/>
                </a:lnTo>
                <a:lnTo>
                  <a:pt x="643" y="180522"/>
                </a:lnTo>
                <a:lnTo>
                  <a:pt x="0" y="196595"/>
                </a:lnTo>
                <a:lnTo>
                  <a:pt x="0" y="979931"/>
                </a:lnTo>
                <a:lnTo>
                  <a:pt x="5642" y="1027055"/>
                </a:lnTo>
                <a:lnTo>
                  <a:pt x="21684" y="1070114"/>
                </a:lnTo>
                <a:lnTo>
                  <a:pt x="46800" y="1107722"/>
                </a:lnTo>
                <a:lnTo>
                  <a:pt x="67929" y="1129079"/>
                </a:lnTo>
                <a:close/>
              </a:path>
              <a:path w="1556384" h="1449704">
                <a:moveTo>
                  <a:pt x="1376994" y="1175873"/>
                </a:moveTo>
                <a:lnTo>
                  <a:pt x="1376994" y="654"/>
                </a:lnTo>
                <a:lnTo>
                  <a:pt x="1360931" y="0"/>
                </a:lnTo>
                <a:lnTo>
                  <a:pt x="195071" y="0"/>
                </a:lnTo>
                <a:lnTo>
                  <a:pt x="179009" y="654"/>
                </a:lnTo>
                <a:lnTo>
                  <a:pt x="133234" y="10058"/>
                </a:lnTo>
                <a:lnTo>
                  <a:pt x="118943" y="1161026"/>
                </a:lnTo>
                <a:lnTo>
                  <a:pt x="105218" y="1154513"/>
                </a:lnTo>
                <a:lnTo>
                  <a:pt x="105218" y="22014"/>
                </a:lnTo>
                <a:lnTo>
                  <a:pt x="92108" y="29543"/>
                </a:lnTo>
                <a:lnTo>
                  <a:pt x="79662" y="38039"/>
                </a:lnTo>
                <a:lnTo>
                  <a:pt x="79662" y="1138488"/>
                </a:lnTo>
                <a:lnTo>
                  <a:pt x="92108" y="1146984"/>
                </a:lnTo>
                <a:lnTo>
                  <a:pt x="100583" y="1151852"/>
                </a:lnTo>
                <a:lnTo>
                  <a:pt x="100583" y="1449323"/>
                </a:lnTo>
                <a:lnTo>
                  <a:pt x="133234" y="1393127"/>
                </a:lnTo>
                <a:lnTo>
                  <a:pt x="133234" y="1166469"/>
                </a:lnTo>
                <a:lnTo>
                  <a:pt x="148041" y="1170792"/>
                </a:lnTo>
                <a:lnTo>
                  <a:pt x="148041" y="1367642"/>
                </a:lnTo>
                <a:lnTo>
                  <a:pt x="163316" y="1341351"/>
                </a:lnTo>
                <a:lnTo>
                  <a:pt x="163316" y="1173944"/>
                </a:lnTo>
                <a:lnTo>
                  <a:pt x="179009" y="1175873"/>
                </a:lnTo>
                <a:lnTo>
                  <a:pt x="195071" y="1176527"/>
                </a:lnTo>
                <a:lnTo>
                  <a:pt x="259079" y="1176527"/>
                </a:lnTo>
                <a:lnTo>
                  <a:pt x="259079" y="1370296"/>
                </a:lnTo>
                <a:lnTo>
                  <a:pt x="647699" y="1176527"/>
                </a:lnTo>
                <a:lnTo>
                  <a:pt x="1360931" y="1176527"/>
                </a:lnTo>
                <a:lnTo>
                  <a:pt x="1376994" y="1175873"/>
                </a:lnTo>
                <a:close/>
              </a:path>
              <a:path w="1556384" h="1449704">
                <a:moveTo>
                  <a:pt x="148041" y="1425661"/>
                </a:moveTo>
                <a:lnTo>
                  <a:pt x="148041" y="1367642"/>
                </a:lnTo>
                <a:lnTo>
                  <a:pt x="133234" y="1393127"/>
                </a:lnTo>
                <a:lnTo>
                  <a:pt x="133234" y="1433044"/>
                </a:lnTo>
                <a:lnTo>
                  <a:pt x="148041" y="1425661"/>
                </a:lnTo>
                <a:close/>
              </a:path>
              <a:path w="1556384" h="1449704">
                <a:moveTo>
                  <a:pt x="259079" y="1370296"/>
                </a:moveTo>
                <a:lnTo>
                  <a:pt x="259079" y="1176527"/>
                </a:lnTo>
                <a:lnTo>
                  <a:pt x="163316" y="1341351"/>
                </a:lnTo>
                <a:lnTo>
                  <a:pt x="163316" y="1418045"/>
                </a:lnTo>
                <a:lnTo>
                  <a:pt x="259079" y="1370296"/>
                </a:lnTo>
                <a:close/>
              </a:path>
              <a:path w="1556384" h="1449704">
                <a:moveTo>
                  <a:pt x="1422769" y="1166469"/>
                </a:moveTo>
                <a:lnTo>
                  <a:pt x="1422769" y="10058"/>
                </a:lnTo>
                <a:lnTo>
                  <a:pt x="1407962" y="5735"/>
                </a:lnTo>
                <a:lnTo>
                  <a:pt x="1392687" y="2583"/>
                </a:lnTo>
                <a:lnTo>
                  <a:pt x="1392687" y="1173944"/>
                </a:lnTo>
                <a:lnTo>
                  <a:pt x="1407962" y="1170792"/>
                </a:lnTo>
                <a:lnTo>
                  <a:pt x="1422769" y="1166469"/>
                </a:lnTo>
                <a:close/>
              </a:path>
              <a:path w="1556384" h="1449704">
                <a:moveTo>
                  <a:pt x="1463895" y="1146984"/>
                </a:moveTo>
                <a:lnTo>
                  <a:pt x="1463895" y="29543"/>
                </a:lnTo>
                <a:lnTo>
                  <a:pt x="1450785" y="22014"/>
                </a:lnTo>
                <a:lnTo>
                  <a:pt x="1437060" y="15501"/>
                </a:lnTo>
                <a:lnTo>
                  <a:pt x="1437060" y="1161026"/>
                </a:lnTo>
                <a:lnTo>
                  <a:pt x="1450785" y="1154513"/>
                </a:lnTo>
                <a:lnTo>
                  <a:pt x="1463895" y="1146984"/>
                </a:lnTo>
                <a:close/>
              </a:path>
              <a:path w="1556384" h="1449704">
                <a:moveTo>
                  <a:pt x="1556003" y="979931"/>
                </a:moveTo>
                <a:lnTo>
                  <a:pt x="1556003" y="196595"/>
                </a:lnTo>
                <a:lnTo>
                  <a:pt x="1555360" y="180522"/>
                </a:lnTo>
                <a:lnTo>
                  <a:pt x="1546104" y="134599"/>
                </a:lnTo>
                <a:lnTo>
                  <a:pt x="1526889" y="93203"/>
                </a:lnTo>
                <a:lnTo>
                  <a:pt x="1499044" y="57721"/>
                </a:lnTo>
                <a:lnTo>
                  <a:pt x="1488074" y="47448"/>
                </a:lnTo>
                <a:lnTo>
                  <a:pt x="1488074" y="1129079"/>
                </a:lnTo>
                <a:lnTo>
                  <a:pt x="1518501" y="1095877"/>
                </a:lnTo>
                <a:lnTo>
                  <a:pt x="1540740" y="1056298"/>
                </a:lnTo>
                <a:lnTo>
                  <a:pt x="1553463" y="1011730"/>
                </a:lnTo>
                <a:lnTo>
                  <a:pt x="1556003" y="979931"/>
                </a:lnTo>
                <a:close/>
              </a:path>
            </a:pathLst>
          </a:custGeom>
          <a:solidFill>
            <a:srgbClr val="FFFFFF"/>
          </a:solidFill>
        </p:spPr>
        <p:txBody>
          <a:bodyPr wrap="square" lIns="0" tIns="0" rIns="0" bIns="0" rtlCol="0"/>
          <a:lstStyle/>
          <a:p>
            <a:endParaRPr/>
          </a:p>
        </p:txBody>
      </p:sp>
      <p:sp>
        <p:nvSpPr>
          <p:cNvPr id="135" name="object 20"/>
          <p:cNvSpPr/>
          <p:nvPr/>
        </p:nvSpPr>
        <p:spPr>
          <a:xfrm>
            <a:off x="9141299" y="4625567"/>
            <a:ext cx="1568450" cy="1460500"/>
          </a:xfrm>
          <a:custGeom>
            <a:avLst/>
            <a:gdLst/>
            <a:ahLst/>
            <a:cxnLst/>
            <a:rect l="l" t="t" r="r" b="b"/>
            <a:pathLst>
              <a:path w="1568450" h="1460500">
                <a:moveTo>
                  <a:pt x="1568195" y="984503"/>
                </a:moveTo>
                <a:lnTo>
                  <a:pt x="1568195" y="201167"/>
                </a:lnTo>
                <a:lnTo>
                  <a:pt x="1566671" y="179831"/>
                </a:lnTo>
                <a:lnTo>
                  <a:pt x="1559051" y="141731"/>
                </a:lnTo>
                <a:lnTo>
                  <a:pt x="1543811" y="105155"/>
                </a:lnTo>
                <a:lnTo>
                  <a:pt x="1520951" y="73151"/>
                </a:lnTo>
                <a:lnTo>
                  <a:pt x="1478279" y="33527"/>
                </a:lnTo>
                <a:lnTo>
                  <a:pt x="1444751" y="15239"/>
                </a:lnTo>
                <a:lnTo>
                  <a:pt x="1406651" y="4571"/>
                </a:lnTo>
                <a:lnTo>
                  <a:pt x="1367027" y="0"/>
                </a:lnTo>
                <a:lnTo>
                  <a:pt x="201167" y="0"/>
                </a:lnTo>
                <a:lnTo>
                  <a:pt x="161543" y="4571"/>
                </a:lnTo>
                <a:lnTo>
                  <a:pt x="123443" y="15239"/>
                </a:lnTo>
                <a:lnTo>
                  <a:pt x="88391" y="35051"/>
                </a:lnTo>
                <a:lnTo>
                  <a:pt x="45719" y="73151"/>
                </a:lnTo>
                <a:lnTo>
                  <a:pt x="24383" y="105155"/>
                </a:lnTo>
                <a:lnTo>
                  <a:pt x="9143" y="141731"/>
                </a:lnTo>
                <a:lnTo>
                  <a:pt x="1523" y="181355"/>
                </a:lnTo>
                <a:lnTo>
                  <a:pt x="0" y="201167"/>
                </a:lnTo>
                <a:lnTo>
                  <a:pt x="0" y="984503"/>
                </a:lnTo>
                <a:lnTo>
                  <a:pt x="1523" y="1005839"/>
                </a:lnTo>
                <a:lnTo>
                  <a:pt x="4571" y="1025651"/>
                </a:lnTo>
                <a:lnTo>
                  <a:pt x="9143" y="1045463"/>
                </a:lnTo>
                <a:lnTo>
                  <a:pt x="10667" y="1049121"/>
                </a:lnTo>
                <a:lnTo>
                  <a:pt x="10667" y="201167"/>
                </a:lnTo>
                <a:lnTo>
                  <a:pt x="12191" y="181355"/>
                </a:lnTo>
                <a:lnTo>
                  <a:pt x="25907" y="126491"/>
                </a:lnTo>
                <a:lnTo>
                  <a:pt x="54863" y="79247"/>
                </a:lnTo>
                <a:lnTo>
                  <a:pt x="94487" y="42671"/>
                </a:lnTo>
                <a:lnTo>
                  <a:pt x="144779" y="18287"/>
                </a:lnTo>
                <a:lnTo>
                  <a:pt x="182879" y="10667"/>
                </a:lnTo>
                <a:lnTo>
                  <a:pt x="1386839" y="10667"/>
                </a:lnTo>
                <a:lnTo>
                  <a:pt x="1441703" y="25907"/>
                </a:lnTo>
                <a:lnTo>
                  <a:pt x="1488947" y="53339"/>
                </a:lnTo>
                <a:lnTo>
                  <a:pt x="1501139" y="67055"/>
                </a:lnTo>
                <a:lnTo>
                  <a:pt x="1514855" y="79247"/>
                </a:lnTo>
                <a:lnTo>
                  <a:pt x="1542287" y="126491"/>
                </a:lnTo>
                <a:lnTo>
                  <a:pt x="1556003" y="181355"/>
                </a:lnTo>
                <a:lnTo>
                  <a:pt x="1557527" y="201167"/>
                </a:lnTo>
                <a:lnTo>
                  <a:pt x="1557527" y="1047597"/>
                </a:lnTo>
                <a:lnTo>
                  <a:pt x="1559051" y="1043939"/>
                </a:lnTo>
                <a:lnTo>
                  <a:pt x="1563623" y="1025651"/>
                </a:lnTo>
                <a:lnTo>
                  <a:pt x="1566671" y="1005839"/>
                </a:lnTo>
                <a:lnTo>
                  <a:pt x="1568195" y="984503"/>
                </a:lnTo>
                <a:close/>
              </a:path>
              <a:path w="1568450" h="1460500">
                <a:moveTo>
                  <a:pt x="271271" y="1181099"/>
                </a:moveTo>
                <a:lnTo>
                  <a:pt x="271271" y="1179575"/>
                </a:lnTo>
                <a:lnTo>
                  <a:pt x="266699" y="1175003"/>
                </a:lnTo>
                <a:lnTo>
                  <a:pt x="181355" y="1175003"/>
                </a:lnTo>
                <a:lnTo>
                  <a:pt x="163067" y="1171955"/>
                </a:lnTo>
                <a:lnTo>
                  <a:pt x="144779" y="1167383"/>
                </a:lnTo>
                <a:lnTo>
                  <a:pt x="126491" y="1161287"/>
                </a:lnTo>
                <a:lnTo>
                  <a:pt x="111251" y="1152143"/>
                </a:lnTo>
                <a:lnTo>
                  <a:pt x="94487" y="1142999"/>
                </a:lnTo>
                <a:lnTo>
                  <a:pt x="54863" y="1106423"/>
                </a:lnTo>
                <a:lnTo>
                  <a:pt x="25907" y="1059179"/>
                </a:lnTo>
                <a:lnTo>
                  <a:pt x="12191" y="1004315"/>
                </a:lnTo>
                <a:lnTo>
                  <a:pt x="10667" y="984503"/>
                </a:lnTo>
                <a:lnTo>
                  <a:pt x="10667" y="1049121"/>
                </a:lnTo>
                <a:lnTo>
                  <a:pt x="35051" y="1097279"/>
                </a:lnTo>
                <a:lnTo>
                  <a:pt x="59435" y="1127759"/>
                </a:lnTo>
                <a:lnTo>
                  <a:pt x="89915" y="1152143"/>
                </a:lnTo>
                <a:lnTo>
                  <a:pt x="123443" y="1170431"/>
                </a:lnTo>
                <a:lnTo>
                  <a:pt x="161543" y="1182623"/>
                </a:lnTo>
                <a:lnTo>
                  <a:pt x="201167" y="1185671"/>
                </a:lnTo>
                <a:lnTo>
                  <a:pt x="256243" y="1185671"/>
                </a:lnTo>
                <a:lnTo>
                  <a:pt x="260603" y="1178051"/>
                </a:lnTo>
                <a:lnTo>
                  <a:pt x="265175" y="1185671"/>
                </a:lnTo>
                <a:lnTo>
                  <a:pt x="265175" y="1192017"/>
                </a:lnTo>
                <a:lnTo>
                  <a:pt x="269747" y="1184147"/>
                </a:lnTo>
                <a:lnTo>
                  <a:pt x="271271" y="1181099"/>
                </a:lnTo>
                <a:close/>
              </a:path>
              <a:path w="1568450" h="1460500">
                <a:moveTo>
                  <a:pt x="1557527" y="1047597"/>
                </a:moveTo>
                <a:lnTo>
                  <a:pt x="1557527" y="984503"/>
                </a:lnTo>
                <a:lnTo>
                  <a:pt x="1556003" y="1004315"/>
                </a:lnTo>
                <a:lnTo>
                  <a:pt x="1552955" y="1024127"/>
                </a:lnTo>
                <a:lnTo>
                  <a:pt x="1534667" y="1075943"/>
                </a:lnTo>
                <a:lnTo>
                  <a:pt x="1501139" y="1120139"/>
                </a:lnTo>
                <a:lnTo>
                  <a:pt x="1440179" y="1161287"/>
                </a:lnTo>
                <a:lnTo>
                  <a:pt x="1385315" y="1175003"/>
                </a:lnTo>
                <a:lnTo>
                  <a:pt x="653795" y="1175003"/>
                </a:lnTo>
                <a:lnTo>
                  <a:pt x="652271" y="1176527"/>
                </a:lnTo>
                <a:lnTo>
                  <a:pt x="119971" y="1441937"/>
                </a:lnTo>
                <a:lnTo>
                  <a:pt x="111251" y="1456943"/>
                </a:lnTo>
                <a:lnTo>
                  <a:pt x="105284" y="1449484"/>
                </a:lnTo>
                <a:lnTo>
                  <a:pt x="103631" y="1452371"/>
                </a:lnTo>
                <a:lnTo>
                  <a:pt x="102107" y="1453895"/>
                </a:lnTo>
                <a:lnTo>
                  <a:pt x="102107" y="1456943"/>
                </a:lnTo>
                <a:lnTo>
                  <a:pt x="105155" y="1459991"/>
                </a:lnTo>
                <a:lnTo>
                  <a:pt x="109727" y="1459991"/>
                </a:lnTo>
                <a:lnTo>
                  <a:pt x="653795" y="1187200"/>
                </a:lnTo>
                <a:lnTo>
                  <a:pt x="653795" y="1185671"/>
                </a:lnTo>
                <a:lnTo>
                  <a:pt x="1367027" y="1185671"/>
                </a:lnTo>
                <a:lnTo>
                  <a:pt x="1408175" y="1181099"/>
                </a:lnTo>
                <a:lnTo>
                  <a:pt x="1463039" y="1161287"/>
                </a:lnTo>
                <a:lnTo>
                  <a:pt x="1495043" y="1139951"/>
                </a:lnTo>
                <a:lnTo>
                  <a:pt x="1522475" y="1112519"/>
                </a:lnTo>
                <a:lnTo>
                  <a:pt x="1543811" y="1080515"/>
                </a:lnTo>
                <a:lnTo>
                  <a:pt x="1557527" y="1047597"/>
                </a:lnTo>
                <a:close/>
              </a:path>
              <a:path w="1568450" h="1460500">
                <a:moveTo>
                  <a:pt x="105464" y="1449170"/>
                </a:moveTo>
                <a:lnTo>
                  <a:pt x="105155" y="1449323"/>
                </a:lnTo>
                <a:lnTo>
                  <a:pt x="105284" y="1449484"/>
                </a:lnTo>
                <a:lnTo>
                  <a:pt x="105464" y="1449170"/>
                </a:lnTo>
                <a:close/>
              </a:path>
              <a:path w="1568450" h="1460500">
                <a:moveTo>
                  <a:pt x="119971" y="1441937"/>
                </a:moveTo>
                <a:lnTo>
                  <a:pt x="105464" y="1449170"/>
                </a:lnTo>
                <a:lnTo>
                  <a:pt x="105284" y="1449484"/>
                </a:lnTo>
                <a:lnTo>
                  <a:pt x="111251" y="1456943"/>
                </a:lnTo>
                <a:lnTo>
                  <a:pt x="119971" y="1441937"/>
                </a:lnTo>
                <a:close/>
              </a:path>
              <a:path w="1568450" h="1460500">
                <a:moveTo>
                  <a:pt x="265175" y="1192017"/>
                </a:moveTo>
                <a:lnTo>
                  <a:pt x="265175" y="1185671"/>
                </a:lnTo>
                <a:lnTo>
                  <a:pt x="256243" y="1185671"/>
                </a:lnTo>
                <a:lnTo>
                  <a:pt x="105464" y="1449170"/>
                </a:lnTo>
                <a:lnTo>
                  <a:pt x="119971" y="1441937"/>
                </a:lnTo>
                <a:lnTo>
                  <a:pt x="265175" y="1192017"/>
                </a:lnTo>
                <a:close/>
              </a:path>
              <a:path w="1568450" h="1460500">
                <a:moveTo>
                  <a:pt x="265175" y="1185671"/>
                </a:moveTo>
                <a:lnTo>
                  <a:pt x="260603" y="1178051"/>
                </a:lnTo>
                <a:lnTo>
                  <a:pt x="256243" y="1185671"/>
                </a:lnTo>
                <a:lnTo>
                  <a:pt x="265175" y="1185671"/>
                </a:lnTo>
                <a:close/>
              </a:path>
              <a:path w="1568450" h="1460500">
                <a:moveTo>
                  <a:pt x="656843" y="1185671"/>
                </a:moveTo>
                <a:lnTo>
                  <a:pt x="653795" y="1185671"/>
                </a:lnTo>
                <a:lnTo>
                  <a:pt x="653795" y="1187200"/>
                </a:lnTo>
                <a:lnTo>
                  <a:pt x="656843" y="1185671"/>
                </a:lnTo>
                <a:close/>
              </a:path>
            </a:pathLst>
          </a:custGeom>
          <a:solidFill>
            <a:srgbClr val="BFBFBF"/>
          </a:solidFill>
        </p:spPr>
        <p:txBody>
          <a:bodyPr wrap="square" lIns="0" tIns="0" rIns="0" bIns="0" rtlCol="0"/>
          <a:lstStyle/>
          <a:p>
            <a:endParaRPr/>
          </a:p>
        </p:txBody>
      </p:sp>
      <p:sp>
        <p:nvSpPr>
          <p:cNvPr id="136" name="object 21"/>
          <p:cNvSpPr txBox="1"/>
          <p:nvPr/>
        </p:nvSpPr>
        <p:spPr>
          <a:xfrm>
            <a:off x="9242903" y="4891611"/>
            <a:ext cx="1367155" cy="699422"/>
          </a:xfrm>
          <a:prstGeom prst="rect">
            <a:avLst/>
          </a:prstGeom>
        </p:spPr>
        <p:txBody>
          <a:bodyPr vert="horz" wrap="square" lIns="0" tIns="0" rIns="0" bIns="0" rtlCol="0">
            <a:spAutoFit/>
          </a:bodyPr>
          <a:lstStyle/>
          <a:p>
            <a:pPr marL="12065" marR="5080" algn="ctr">
              <a:lnSpc>
                <a:spcPct val="100699"/>
              </a:lnSpc>
            </a:pPr>
            <a:r>
              <a:rPr sz="1500" spc="10" dirty="0">
                <a:latin typeface="Arial"/>
                <a:cs typeface="Arial"/>
              </a:rPr>
              <a:t>T</a:t>
            </a:r>
            <a:r>
              <a:rPr sz="1500" spc="-5" dirty="0">
                <a:latin typeface="Arial"/>
                <a:cs typeface="Arial"/>
              </a:rPr>
              <a:t>h</a:t>
            </a:r>
            <a:r>
              <a:rPr sz="1500" dirty="0">
                <a:latin typeface="Arial"/>
                <a:cs typeface="Arial"/>
              </a:rPr>
              <a:t>is</a:t>
            </a:r>
            <a:r>
              <a:rPr sz="1500" spc="-25" dirty="0">
                <a:latin typeface="Arial"/>
                <a:cs typeface="Arial"/>
              </a:rPr>
              <a:t> </a:t>
            </a:r>
            <a:r>
              <a:rPr sz="1500" dirty="0">
                <a:latin typeface="Arial"/>
                <a:cs typeface="Arial"/>
              </a:rPr>
              <a:t>c</a:t>
            </a:r>
            <a:r>
              <a:rPr sz="1500" spc="-5" dirty="0">
                <a:latin typeface="Arial"/>
                <a:cs typeface="Arial"/>
              </a:rPr>
              <a:t>ou</a:t>
            </a:r>
            <a:r>
              <a:rPr sz="1500" dirty="0">
                <a:latin typeface="Arial"/>
                <a:cs typeface="Arial"/>
              </a:rPr>
              <a:t>ld </a:t>
            </a:r>
            <a:r>
              <a:rPr sz="1500" spc="-5" dirty="0">
                <a:latin typeface="Arial"/>
                <a:cs typeface="Arial"/>
              </a:rPr>
              <a:t>b</a:t>
            </a:r>
            <a:r>
              <a:rPr sz="1500" dirty="0">
                <a:latin typeface="Arial"/>
                <a:cs typeface="Arial"/>
              </a:rPr>
              <a:t>e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size </a:t>
            </a:r>
            <a:r>
              <a:rPr sz="1500" spc="-5" dirty="0">
                <a:latin typeface="Arial"/>
                <a:cs typeface="Arial"/>
              </a:rPr>
              <a:t>o</a:t>
            </a:r>
            <a:r>
              <a:rPr sz="1500" dirty="0">
                <a:latin typeface="Arial"/>
                <a:cs typeface="Arial"/>
              </a:rPr>
              <a:t>f a</a:t>
            </a:r>
            <a:r>
              <a:rPr sz="1500" spc="-10" dirty="0">
                <a:latin typeface="Arial"/>
                <a:cs typeface="Arial"/>
              </a:rPr>
              <a:t> </a:t>
            </a:r>
            <a:r>
              <a:rPr lang="en-US" sz="1500" spc="-5" dirty="0">
                <a:latin typeface="Arial"/>
                <a:cs typeface="Arial"/>
              </a:rPr>
              <a:t>apt</a:t>
            </a:r>
            <a:r>
              <a:rPr sz="1500" dirty="0">
                <a:latin typeface="Arial"/>
                <a:cs typeface="Arial"/>
              </a:rPr>
              <a:t> in </a:t>
            </a:r>
            <a:r>
              <a:rPr lang="en-US" sz="1500" dirty="0" err="1">
                <a:latin typeface="Arial"/>
                <a:cs typeface="Arial"/>
              </a:rPr>
              <a:t>sq</a:t>
            </a:r>
            <a:r>
              <a:rPr lang="en-US" sz="1500" dirty="0">
                <a:latin typeface="Arial"/>
                <a:cs typeface="Arial"/>
              </a:rPr>
              <a:t> </a:t>
            </a:r>
            <a:r>
              <a:rPr lang="en-US" sz="1500" dirty="0" err="1">
                <a:latin typeface="Arial"/>
                <a:cs typeface="Arial"/>
              </a:rPr>
              <a:t>ft</a:t>
            </a:r>
            <a:endParaRPr sz="1500" dirty="0">
              <a:latin typeface="Arial"/>
              <a:cs typeface="Arial"/>
            </a:endParaRPr>
          </a:p>
        </p:txBody>
      </p:sp>
      <p:sp>
        <p:nvSpPr>
          <p:cNvPr id="137" name="object 22"/>
          <p:cNvSpPr/>
          <p:nvPr/>
        </p:nvSpPr>
        <p:spPr>
          <a:xfrm>
            <a:off x="2388456" y="1117320"/>
            <a:ext cx="1705610" cy="1184275"/>
          </a:xfrm>
          <a:custGeom>
            <a:avLst/>
            <a:gdLst/>
            <a:ahLst/>
            <a:cxnLst/>
            <a:rect l="l" t="t" r="r" b="b"/>
            <a:pathLst>
              <a:path w="1705610" h="1184275">
                <a:moveTo>
                  <a:pt x="138683" y="708659"/>
                </a:moveTo>
                <a:lnTo>
                  <a:pt x="138683" y="688847"/>
                </a:lnTo>
                <a:lnTo>
                  <a:pt x="0" y="1001267"/>
                </a:lnTo>
                <a:lnTo>
                  <a:pt x="0" y="1005839"/>
                </a:lnTo>
                <a:lnTo>
                  <a:pt x="1523" y="1007363"/>
                </a:lnTo>
                <a:lnTo>
                  <a:pt x="1523" y="1008887"/>
                </a:lnTo>
                <a:lnTo>
                  <a:pt x="4571" y="1008887"/>
                </a:lnTo>
                <a:lnTo>
                  <a:pt x="4571" y="998219"/>
                </a:lnTo>
                <a:lnTo>
                  <a:pt x="10335" y="997451"/>
                </a:lnTo>
                <a:lnTo>
                  <a:pt x="13716" y="988059"/>
                </a:lnTo>
                <a:lnTo>
                  <a:pt x="15240" y="988059"/>
                </a:lnTo>
                <a:lnTo>
                  <a:pt x="19812" y="975359"/>
                </a:lnTo>
                <a:lnTo>
                  <a:pt x="21336" y="975359"/>
                </a:lnTo>
                <a:lnTo>
                  <a:pt x="24384" y="962659"/>
                </a:lnTo>
                <a:lnTo>
                  <a:pt x="25908" y="962659"/>
                </a:lnTo>
                <a:lnTo>
                  <a:pt x="30480" y="949959"/>
                </a:lnTo>
                <a:lnTo>
                  <a:pt x="32004" y="949959"/>
                </a:lnTo>
                <a:lnTo>
                  <a:pt x="36576" y="937259"/>
                </a:lnTo>
                <a:lnTo>
                  <a:pt x="38100" y="937259"/>
                </a:lnTo>
                <a:lnTo>
                  <a:pt x="42672" y="924559"/>
                </a:lnTo>
                <a:lnTo>
                  <a:pt x="44196" y="924559"/>
                </a:lnTo>
                <a:lnTo>
                  <a:pt x="48768" y="911859"/>
                </a:lnTo>
                <a:lnTo>
                  <a:pt x="50292" y="911859"/>
                </a:lnTo>
                <a:lnTo>
                  <a:pt x="53340" y="899159"/>
                </a:lnTo>
                <a:lnTo>
                  <a:pt x="54864" y="899159"/>
                </a:lnTo>
                <a:lnTo>
                  <a:pt x="59436" y="886459"/>
                </a:lnTo>
                <a:lnTo>
                  <a:pt x="60960" y="886459"/>
                </a:lnTo>
                <a:lnTo>
                  <a:pt x="65532" y="873759"/>
                </a:lnTo>
                <a:lnTo>
                  <a:pt x="67058" y="873751"/>
                </a:lnTo>
                <a:lnTo>
                  <a:pt x="71628" y="861059"/>
                </a:lnTo>
                <a:lnTo>
                  <a:pt x="73152" y="848359"/>
                </a:lnTo>
                <a:lnTo>
                  <a:pt x="77724" y="848359"/>
                </a:lnTo>
                <a:lnTo>
                  <a:pt x="82296" y="835659"/>
                </a:lnTo>
                <a:lnTo>
                  <a:pt x="83820" y="835659"/>
                </a:lnTo>
                <a:lnTo>
                  <a:pt x="88392" y="822959"/>
                </a:lnTo>
                <a:lnTo>
                  <a:pt x="89916" y="810259"/>
                </a:lnTo>
                <a:lnTo>
                  <a:pt x="94488" y="810259"/>
                </a:lnTo>
                <a:lnTo>
                  <a:pt x="96012" y="797559"/>
                </a:lnTo>
                <a:lnTo>
                  <a:pt x="100584" y="797559"/>
                </a:lnTo>
                <a:lnTo>
                  <a:pt x="102108" y="784859"/>
                </a:lnTo>
                <a:lnTo>
                  <a:pt x="105156" y="784859"/>
                </a:lnTo>
                <a:lnTo>
                  <a:pt x="106680" y="772159"/>
                </a:lnTo>
                <a:lnTo>
                  <a:pt x="111252" y="772159"/>
                </a:lnTo>
                <a:lnTo>
                  <a:pt x="112776" y="759459"/>
                </a:lnTo>
                <a:lnTo>
                  <a:pt x="117348" y="759459"/>
                </a:lnTo>
                <a:lnTo>
                  <a:pt x="118872" y="746759"/>
                </a:lnTo>
                <a:lnTo>
                  <a:pt x="123444" y="746759"/>
                </a:lnTo>
                <a:lnTo>
                  <a:pt x="124968" y="734059"/>
                </a:lnTo>
                <a:lnTo>
                  <a:pt x="129540" y="721359"/>
                </a:lnTo>
                <a:lnTo>
                  <a:pt x="134112" y="721359"/>
                </a:lnTo>
                <a:lnTo>
                  <a:pt x="135636" y="708659"/>
                </a:lnTo>
                <a:lnTo>
                  <a:pt x="138683" y="708659"/>
                </a:lnTo>
                <a:close/>
              </a:path>
              <a:path w="1705610" h="1184275">
                <a:moveTo>
                  <a:pt x="10335" y="997451"/>
                </a:moveTo>
                <a:lnTo>
                  <a:pt x="4571" y="998219"/>
                </a:lnTo>
                <a:lnTo>
                  <a:pt x="7184" y="1002574"/>
                </a:lnTo>
                <a:lnTo>
                  <a:pt x="7620" y="1000759"/>
                </a:lnTo>
                <a:lnTo>
                  <a:pt x="9144" y="1000759"/>
                </a:lnTo>
                <a:lnTo>
                  <a:pt x="10335" y="997451"/>
                </a:lnTo>
                <a:close/>
              </a:path>
              <a:path w="1705610" h="1184275">
                <a:moveTo>
                  <a:pt x="7184" y="1002574"/>
                </a:moveTo>
                <a:lnTo>
                  <a:pt x="4571" y="998219"/>
                </a:lnTo>
                <a:lnTo>
                  <a:pt x="4571" y="1008887"/>
                </a:lnTo>
                <a:lnTo>
                  <a:pt x="5669" y="1008887"/>
                </a:lnTo>
                <a:lnTo>
                  <a:pt x="7184" y="1002574"/>
                </a:lnTo>
                <a:close/>
              </a:path>
              <a:path w="1705610" h="1184275">
                <a:moveTo>
                  <a:pt x="67058" y="1000759"/>
                </a:moveTo>
                <a:lnTo>
                  <a:pt x="41148" y="1000759"/>
                </a:lnTo>
                <a:lnTo>
                  <a:pt x="33668" y="1005211"/>
                </a:lnTo>
                <a:lnTo>
                  <a:pt x="67058" y="1000759"/>
                </a:lnTo>
                <a:close/>
              </a:path>
              <a:path w="1705610" h="1184275">
                <a:moveTo>
                  <a:pt x="137570" y="991358"/>
                </a:moveTo>
                <a:lnTo>
                  <a:pt x="137360" y="988631"/>
                </a:lnTo>
                <a:lnTo>
                  <a:pt x="108297" y="995261"/>
                </a:lnTo>
                <a:lnTo>
                  <a:pt x="137570" y="991358"/>
                </a:lnTo>
                <a:close/>
              </a:path>
              <a:path w="1705610" h="1184275">
                <a:moveTo>
                  <a:pt x="1566061" y="10159"/>
                </a:moveTo>
                <a:lnTo>
                  <a:pt x="1563623" y="9143"/>
                </a:lnTo>
                <a:lnTo>
                  <a:pt x="1543811" y="4571"/>
                </a:lnTo>
                <a:lnTo>
                  <a:pt x="1523999" y="1523"/>
                </a:lnTo>
                <a:lnTo>
                  <a:pt x="1504187" y="0"/>
                </a:lnTo>
                <a:lnTo>
                  <a:pt x="338327" y="0"/>
                </a:lnTo>
                <a:lnTo>
                  <a:pt x="298703" y="4571"/>
                </a:lnTo>
                <a:lnTo>
                  <a:pt x="242315" y="24383"/>
                </a:lnTo>
                <a:lnTo>
                  <a:pt x="210311" y="47243"/>
                </a:lnTo>
                <a:lnTo>
                  <a:pt x="161543" y="106679"/>
                </a:lnTo>
                <a:lnTo>
                  <a:pt x="146303" y="141731"/>
                </a:lnTo>
                <a:lnTo>
                  <a:pt x="138683" y="181355"/>
                </a:lnTo>
                <a:lnTo>
                  <a:pt x="137159" y="201167"/>
                </a:lnTo>
                <a:lnTo>
                  <a:pt x="137159" y="691895"/>
                </a:lnTo>
                <a:lnTo>
                  <a:pt x="138683" y="688847"/>
                </a:lnTo>
                <a:lnTo>
                  <a:pt x="138683" y="708659"/>
                </a:lnTo>
                <a:lnTo>
                  <a:pt x="140208" y="708659"/>
                </a:lnTo>
                <a:lnTo>
                  <a:pt x="141732" y="695959"/>
                </a:lnTo>
                <a:lnTo>
                  <a:pt x="143256" y="187959"/>
                </a:lnTo>
                <a:lnTo>
                  <a:pt x="146304" y="162559"/>
                </a:lnTo>
                <a:lnTo>
                  <a:pt x="150876" y="149859"/>
                </a:lnTo>
                <a:lnTo>
                  <a:pt x="152400" y="149859"/>
                </a:lnTo>
                <a:lnTo>
                  <a:pt x="156972" y="137159"/>
                </a:lnTo>
                <a:lnTo>
                  <a:pt x="169164" y="111759"/>
                </a:lnTo>
                <a:lnTo>
                  <a:pt x="169764" y="111759"/>
                </a:lnTo>
                <a:lnTo>
                  <a:pt x="170688" y="109727"/>
                </a:lnTo>
                <a:lnTo>
                  <a:pt x="170982" y="109307"/>
                </a:lnTo>
                <a:lnTo>
                  <a:pt x="172212" y="99059"/>
                </a:lnTo>
                <a:lnTo>
                  <a:pt x="178155" y="99059"/>
                </a:lnTo>
                <a:lnTo>
                  <a:pt x="180178" y="96169"/>
                </a:lnTo>
                <a:lnTo>
                  <a:pt x="181356" y="86359"/>
                </a:lnTo>
                <a:lnTo>
                  <a:pt x="185928" y="86359"/>
                </a:lnTo>
                <a:lnTo>
                  <a:pt x="196595" y="73659"/>
                </a:lnTo>
                <a:lnTo>
                  <a:pt x="198346" y="73659"/>
                </a:lnTo>
                <a:lnTo>
                  <a:pt x="202211" y="69310"/>
                </a:lnTo>
                <a:lnTo>
                  <a:pt x="204216" y="60959"/>
                </a:lnTo>
                <a:lnTo>
                  <a:pt x="211074" y="60959"/>
                </a:lnTo>
                <a:lnTo>
                  <a:pt x="215917" y="56654"/>
                </a:lnTo>
                <a:lnTo>
                  <a:pt x="217932" y="48259"/>
                </a:lnTo>
                <a:lnTo>
                  <a:pt x="225362" y="48259"/>
                </a:lnTo>
                <a:lnTo>
                  <a:pt x="231648" y="42671"/>
                </a:lnTo>
                <a:lnTo>
                  <a:pt x="235281" y="40690"/>
                </a:lnTo>
                <a:lnTo>
                  <a:pt x="237744" y="35559"/>
                </a:lnTo>
                <a:lnTo>
                  <a:pt x="239268" y="35559"/>
                </a:lnTo>
                <a:lnTo>
                  <a:pt x="263652" y="22859"/>
                </a:lnTo>
                <a:lnTo>
                  <a:pt x="273559" y="22859"/>
                </a:lnTo>
                <a:lnTo>
                  <a:pt x="281939" y="19811"/>
                </a:lnTo>
                <a:lnTo>
                  <a:pt x="286415" y="18693"/>
                </a:lnTo>
                <a:lnTo>
                  <a:pt x="298703" y="10159"/>
                </a:lnTo>
                <a:lnTo>
                  <a:pt x="1566061" y="10159"/>
                </a:lnTo>
                <a:close/>
              </a:path>
              <a:path w="1705610" h="1184275">
                <a:moveTo>
                  <a:pt x="139868" y="988059"/>
                </a:moveTo>
                <a:lnTo>
                  <a:pt x="137316" y="988059"/>
                </a:lnTo>
                <a:lnTo>
                  <a:pt x="137360" y="988631"/>
                </a:lnTo>
                <a:lnTo>
                  <a:pt x="139868" y="988059"/>
                </a:lnTo>
                <a:close/>
              </a:path>
              <a:path w="1705610" h="1184275">
                <a:moveTo>
                  <a:pt x="143255" y="990599"/>
                </a:moveTo>
                <a:lnTo>
                  <a:pt x="139868" y="988059"/>
                </a:lnTo>
                <a:lnTo>
                  <a:pt x="137360" y="988631"/>
                </a:lnTo>
                <a:lnTo>
                  <a:pt x="137570" y="991358"/>
                </a:lnTo>
                <a:lnTo>
                  <a:pt x="143255" y="990599"/>
                </a:lnTo>
                <a:close/>
              </a:path>
              <a:path w="1705610" h="1184275">
                <a:moveTo>
                  <a:pt x="143255" y="1013459"/>
                </a:moveTo>
                <a:lnTo>
                  <a:pt x="143255" y="990599"/>
                </a:lnTo>
                <a:lnTo>
                  <a:pt x="137570" y="991358"/>
                </a:lnTo>
                <a:lnTo>
                  <a:pt x="138683" y="1005839"/>
                </a:lnTo>
                <a:lnTo>
                  <a:pt x="139856" y="1013459"/>
                </a:lnTo>
                <a:lnTo>
                  <a:pt x="143255" y="1013459"/>
                </a:lnTo>
                <a:close/>
              </a:path>
              <a:path w="1705610" h="1184275">
                <a:moveTo>
                  <a:pt x="143256" y="1013459"/>
                </a:moveTo>
                <a:lnTo>
                  <a:pt x="143256" y="988059"/>
                </a:lnTo>
                <a:lnTo>
                  <a:pt x="139868" y="988059"/>
                </a:lnTo>
                <a:lnTo>
                  <a:pt x="143255" y="990599"/>
                </a:lnTo>
                <a:lnTo>
                  <a:pt x="143255" y="1013459"/>
                </a:lnTo>
                <a:close/>
              </a:path>
              <a:path w="1705610" h="1184275">
                <a:moveTo>
                  <a:pt x="1705355" y="986027"/>
                </a:moveTo>
                <a:lnTo>
                  <a:pt x="1705355" y="201167"/>
                </a:lnTo>
                <a:lnTo>
                  <a:pt x="1703831" y="181355"/>
                </a:lnTo>
                <a:lnTo>
                  <a:pt x="1696211" y="141731"/>
                </a:lnTo>
                <a:lnTo>
                  <a:pt x="1680971" y="105155"/>
                </a:lnTo>
                <a:lnTo>
                  <a:pt x="1659635" y="73151"/>
                </a:lnTo>
                <a:lnTo>
                  <a:pt x="1632203" y="45719"/>
                </a:lnTo>
                <a:lnTo>
                  <a:pt x="1615439" y="35051"/>
                </a:lnTo>
                <a:lnTo>
                  <a:pt x="1600199" y="24383"/>
                </a:lnTo>
                <a:lnTo>
                  <a:pt x="1566061" y="10159"/>
                </a:lnTo>
                <a:lnTo>
                  <a:pt x="1543812" y="10159"/>
                </a:lnTo>
                <a:lnTo>
                  <a:pt x="1556100" y="18693"/>
                </a:lnTo>
                <a:lnTo>
                  <a:pt x="1560575" y="19811"/>
                </a:lnTo>
                <a:lnTo>
                  <a:pt x="1569718" y="22859"/>
                </a:lnTo>
                <a:lnTo>
                  <a:pt x="1578864" y="22859"/>
                </a:lnTo>
                <a:lnTo>
                  <a:pt x="1584056" y="28268"/>
                </a:lnTo>
                <a:lnTo>
                  <a:pt x="1595627" y="33527"/>
                </a:lnTo>
                <a:lnTo>
                  <a:pt x="1599013" y="35559"/>
                </a:lnTo>
                <a:lnTo>
                  <a:pt x="1604772" y="35559"/>
                </a:lnTo>
                <a:lnTo>
                  <a:pt x="1607101" y="40412"/>
                </a:lnTo>
                <a:lnTo>
                  <a:pt x="1610868" y="42672"/>
                </a:lnTo>
                <a:lnTo>
                  <a:pt x="1617852" y="48259"/>
                </a:lnTo>
                <a:lnTo>
                  <a:pt x="1624584" y="48259"/>
                </a:lnTo>
                <a:lnTo>
                  <a:pt x="1626188" y="54944"/>
                </a:lnTo>
                <a:lnTo>
                  <a:pt x="1632203" y="60959"/>
                </a:lnTo>
                <a:lnTo>
                  <a:pt x="1638300" y="60959"/>
                </a:lnTo>
                <a:lnTo>
                  <a:pt x="1647444" y="73659"/>
                </a:lnTo>
                <a:lnTo>
                  <a:pt x="1648968" y="73659"/>
                </a:lnTo>
                <a:lnTo>
                  <a:pt x="1656588" y="86359"/>
                </a:lnTo>
                <a:lnTo>
                  <a:pt x="1661160" y="86359"/>
                </a:lnTo>
                <a:lnTo>
                  <a:pt x="1661160" y="92528"/>
                </a:lnTo>
                <a:lnTo>
                  <a:pt x="1662683" y="94487"/>
                </a:lnTo>
                <a:lnTo>
                  <a:pt x="1665177" y="99059"/>
                </a:lnTo>
                <a:lnTo>
                  <a:pt x="1670304" y="99059"/>
                </a:lnTo>
                <a:lnTo>
                  <a:pt x="1671750" y="111109"/>
                </a:lnTo>
                <a:lnTo>
                  <a:pt x="1671828" y="111252"/>
                </a:lnTo>
                <a:lnTo>
                  <a:pt x="1672058" y="111759"/>
                </a:lnTo>
                <a:lnTo>
                  <a:pt x="1677924" y="111759"/>
                </a:lnTo>
                <a:lnTo>
                  <a:pt x="1677924" y="124459"/>
                </a:lnTo>
                <a:lnTo>
                  <a:pt x="1684020" y="124459"/>
                </a:lnTo>
                <a:lnTo>
                  <a:pt x="1684020" y="137159"/>
                </a:lnTo>
                <a:lnTo>
                  <a:pt x="1688592" y="137159"/>
                </a:lnTo>
                <a:lnTo>
                  <a:pt x="1688592" y="149859"/>
                </a:lnTo>
                <a:lnTo>
                  <a:pt x="1693164" y="149859"/>
                </a:lnTo>
                <a:lnTo>
                  <a:pt x="1693164" y="162559"/>
                </a:lnTo>
                <a:lnTo>
                  <a:pt x="1696212" y="162559"/>
                </a:lnTo>
                <a:lnTo>
                  <a:pt x="1696212" y="175259"/>
                </a:lnTo>
                <a:lnTo>
                  <a:pt x="1697736" y="175259"/>
                </a:lnTo>
                <a:lnTo>
                  <a:pt x="1697736" y="187959"/>
                </a:lnTo>
                <a:lnTo>
                  <a:pt x="1699260" y="187959"/>
                </a:lnTo>
                <a:lnTo>
                  <a:pt x="1699260" y="1032255"/>
                </a:lnTo>
                <a:lnTo>
                  <a:pt x="1700783" y="1025651"/>
                </a:lnTo>
                <a:lnTo>
                  <a:pt x="1703831" y="1005839"/>
                </a:lnTo>
                <a:lnTo>
                  <a:pt x="1705355" y="986027"/>
                </a:lnTo>
                <a:close/>
              </a:path>
              <a:path w="1705610" h="1184275">
                <a:moveTo>
                  <a:pt x="1699260" y="1032255"/>
                </a:moveTo>
                <a:lnTo>
                  <a:pt x="1699260" y="187959"/>
                </a:lnTo>
                <a:lnTo>
                  <a:pt x="1697736" y="1013459"/>
                </a:lnTo>
                <a:lnTo>
                  <a:pt x="1696212" y="1026159"/>
                </a:lnTo>
                <a:lnTo>
                  <a:pt x="1694688" y="1026159"/>
                </a:lnTo>
                <a:lnTo>
                  <a:pt x="1690116" y="1051559"/>
                </a:lnTo>
                <a:lnTo>
                  <a:pt x="1687068" y="1064259"/>
                </a:lnTo>
                <a:lnTo>
                  <a:pt x="1684020" y="1064259"/>
                </a:lnTo>
                <a:lnTo>
                  <a:pt x="1677924" y="1076959"/>
                </a:lnTo>
                <a:lnTo>
                  <a:pt x="1676689" y="1087244"/>
                </a:lnTo>
                <a:lnTo>
                  <a:pt x="1680971" y="1080515"/>
                </a:lnTo>
                <a:lnTo>
                  <a:pt x="1688592" y="1063751"/>
                </a:lnTo>
                <a:lnTo>
                  <a:pt x="1696212" y="1045463"/>
                </a:lnTo>
                <a:lnTo>
                  <a:pt x="1699260" y="1032255"/>
                </a:lnTo>
                <a:close/>
              </a:path>
              <a:path w="1705610" h="1184275">
                <a:moveTo>
                  <a:pt x="1675153" y="1089659"/>
                </a:moveTo>
                <a:lnTo>
                  <a:pt x="1670303" y="1089660"/>
                </a:lnTo>
                <a:lnTo>
                  <a:pt x="1667521" y="1101255"/>
                </a:lnTo>
                <a:lnTo>
                  <a:pt x="1670304" y="1097279"/>
                </a:lnTo>
                <a:lnTo>
                  <a:pt x="1675153" y="1089659"/>
                </a:lnTo>
                <a:close/>
              </a:path>
              <a:path w="1705610" h="1184275">
                <a:moveTo>
                  <a:pt x="1666748" y="1102359"/>
                </a:moveTo>
                <a:lnTo>
                  <a:pt x="1661160" y="1102359"/>
                </a:lnTo>
                <a:lnTo>
                  <a:pt x="1660004" y="1111994"/>
                </a:lnTo>
                <a:lnTo>
                  <a:pt x="1666748" y="1102359"/>
                </a:lnTo>
                <a:close/>
              </a:path>
              <a:path w="1705610" h="1184275">
                <a:moveTo>
                  <a:pt x="1657350" y="1115059"/>
                </a:moveTo>
                <a:lnTo>
                  <a:pt x="1655064" y="1115059"/>
                </a:lnTo>
                <a:lnTo>
                  <a:pt x="1644396" y="1127759"/>
                </a:lnTo>
                <a:lnTo>
                  <a:pt x="1638300" y="1127759"/>
                </a:lnTo>
                <a:lnTo>
                  <a:pt x="1627632" y="1140459"/>
                </a:lnTo>
                <a:lnTo>
                  <a:pt x="1624584" y="1140459"/>
                </a:lnTo>
                <a:lnTo>
                  <a:pt x="1622924" y="1147375"/>
                </a:lnTo>
                <a:lnTo>
                  <a:pt x="1632203" y="1139951"/>
                </a:lnTo>
                <a:lnTo>
                  <a:pt x="1645919" y="1127759"/>
                </a:lnTo>
                <a:lnTo>
                  <a:pt x="1657350" y="1115059"/>
                </a:lnTo>
                <a:close/>
              </a:path>
              <a:path w="1705610" h="1184275">
                <a:moveTo>
                  <a:pt x="1615101" y="1153159"/>
                </a:moveTo>
                <a:lnTo>
                  <a:pt x="1604772" y="1153159"/>
                </a:lnTo>
                <a:lnTo>
                  <a:pt x="1604048" y="1159188"/>
                </a:lnTo>
                <a:lnTo>
                  <a:pt x="1615101" y="1153159"/>
                </a:lnTo>
                <a:close/>
              </a:path>
              <a:path w="1705610" h="1184275">
                <a:moveTo>
                  <a:pt x="1561593" y="1178559"/>
                </a:moveTo>
                <a:lnTo>
                  <a:pt x="1543812" y="1178559"/>
                </a:lnTo>
                <a:lnTo>
                  <a:pt x="1534346" y="1184193"/>
                </a:lnTo>
                <a:lnTo>
                  <a:pt x="1545335" y="1182623"/>
                </a:lnTo>
                <a:lnTo>
                  <a:pt x="1561593" y="1178559"/>
                </a:lnTo>
                <a:close/>
              </a:path>
            </a:pathLst>
          </a:custGeom>
          <a:solidFill>
            <a:srgbClr val="BFBFBF"/>
          </a:solidFill>
        </p:spPr>
        <p:txBody>
          <a:bodyPr wrap="square" lIns="0" tIns="0" rIns="0" bIns="0" rtlCol="0"/>
          <a:lstStyle/>
          <a:p>
            <a:endParaRPr/>
          </a:p>
        </p:txBody>
      </p:sp>
      <p:sp>
        <p:nvSpPr>
          <p:cNvPr id="138" name="object 23"/>
          <p:cNvSpPr/>
          <p:nvPr/>
        </p:nvSpPr>
        <p:spPr>
          <a:xfrm>
            <a:off x="2393028" y="1123415"/>
            <a:ext cx="1694814" cy="1175385"/>
          </a:xfrm>
          <a:custGeom>
            <a:avLst/>
            <a:gdLst/>
            <a:ahLst/>
            <a:cxnLst/>
            <a:rect l="l" t="t" r="r" b="b"/>
            <a:pathLst>
              <a:path w="1694814" h="1175385">
                <a:moveTo>
                  <a:pt x="1589469" y="1152989"/>
                </a:moveTo>
                <a:lnTo>
                  <a:pt x="1589469" y="21684"/>
                </a:lnTo>
                <a:lnTo>
                  <a:pt x="1575744" y="15263"/>
                </a:lnTo>
                <a:lnTo>
                  <a:pt x="1531371" y="2540"/>
                </a:lnTo>
                <a:lnTo>
                  <a:pt x="1499615" y="0"/>
                </a:lnTo>
                <a:lnTo>
                  <a:pt x="333755" y="0"/>
                </a:lnTo>
                <a:lnTo>
                  <a:pt x="286725" y="5642"/>
                </a:lnTo>
                <a:lnTo>
                  <a:pt x="243902" y="21684"/>
                </a:lnTo>
                <a:lnTo>
                  <a:pt x="206613" y="46800"/>
                </a:lnTo>
                <a:lnTo>
                  <a:pt x="176186" y="79662"/>
                </a:lnTo>
                <a:lnTo>
                  <a:pt x="153947" y="118943"/>
                </a:lnTo>
                <a:lnTo>
                  <a:pt x="141224" y="163316"/>
                </a:lnTo>
                <a:lnTo>
                  <a:pt x="138683" y="195071"/>
                </a:lnTo>
                <a:lnTo>
                  <a:pt x="138683" y="685799"/>
                </a:lnTo>
                <a:lnTo>
                  <a:pt x="0" y="998219"/>
                </a:lnTo>
                <a:lnTo>
                  <a:pt x="138683" y="978407"/>
                </a:lnTo>
                <a:lnTo>
                  <a:pt x="139327" y="994481"/>
                </a:lnTo>
                <a:lnTo>
                  <a:pt x="141224" y="1010206"/>
                </a:lnTo>
                <a:lnTo>
                  <a:pt x="153947" y="1054774"/>
                </a:lnTo>
                <a:lnTo>
                  <a:pt x="176186" y="1094353"/>
                </a:lnTo>
                <a:lnTo>
                  <a:pt x="206613" y="1127555"/>
                </a:lnTo>
                <a:lnTo>
                  <a:pt x="243902" y="1152989"/>
                </a:lnTo>
                <a:lnTo>
                  <a:pt x="286725" y="1169268"/>
                </a:lnTo>
                <a:lnTo>
                  <a:pt x="333755" y="1175003"/>
                </a:lnTo>
                <a:lnTo>
                  <a:pt x="1499615" y="1175003"/>
                </a:lnTo>
                <a:lnTo>
                  <a:pt x="1546646" y="1169268"/>
                </a:lnTo>
                <a:lnTo>
                  <a:pt x="1575744" y="1159502"/>
                </a:lnTo>
                <a:lnTo>
                  <a:pt x="1589469" y="1152989"/>
                </a:lnTo>
                <a:close/>
              </a:path>
              <a:path w="1694814" h="1175385">
                <a:moveTo>
                  <a:pt x="1694687" y="978407"/>
                </a:moveTo>
                <a:lnTo>
                  <a:pt x="1694687" y="195071"/>
                </a:lnTo>
                <a:lnTo>
                  <a:pt x="1694044" y="179009"/>
                </a:lnTo>
                <a:lnTo>
                  <a:pt x="1684788" y="133234"/>
                </a:lnTo>
                <a:lnTo>
                  <a:pt x="1665573" y="92108"/>
                </a:lnTo>
                <a:lnTo>
                  <a:pt x="1637728" y="56959"/>
                </a:lnTo>
                <a:lnTo>
                  <a:pt x="1615025" y="37502"/>
                </a:lnTo>
                <a:lnTo>
                  <a:pt x="1615025" y="1136964"/>
                </a:lnTo>
                <a:lnTo>
                  <a:pt x="1647887" y="1106198"/>
                </a:lnTo>
                <a:lnTo>
                  <a:pt x="1673002" y="1068590"/>
                </a:lnTo>
                <a:lnTo>
                  <a:pt x="1689045" y="1025531"/>
                </a:lnTo>
                <a:lnTo>
                  <a:pt x="1694687" y="978407"/>
                </a:lnTo>
                <a:close/>
              </a:path>
            </a:pathLst>
          </a:custGeom>
          <a:solidFill>
            <a:srgbClr val="FFFFFF"/>
          </a:solidFill>
        </p:spPr>
        <p:txBody>
          <a:bodyPr wrap="square" lIns="0" tIns="0" rIns="0" bIns="0" rtlCol="0"/>
          <a:lstStyle/>
          <a:p>
            <a:endParaRPr/>
          </a:p>
        </p:txBody>
      </p:sp>
      <p:sp>
        <p:nvSpPr>
          <p:cNvPr id="139" name="object 24"/>
          <p:cNvSpPr/>
          <p:nvPr/>
        </p:nvSpPr>
        <p:spPr>
          <a:xfrm>
            <a:off x="2388456" y="1117320"/>
            <a:ext cx="1705610" cy="1186180"/>
          </a:xfrm>
          <a:custGeom>
            <a:avLst/>
            <a:gdLst/>
            <a:ahLst/>
            <a:cxnLst/>
            <a:rect l="l" t="t" r="r" b="b"/>
            <a:pathLst>
              <a:path w="1705610" h="1186180">
                <a:moveTo>
                  <a:pt x="138683" y="714019"/>
                </a:moveTo>
                <a:lnTo>
                  <a:pt x="138683" y="688847"/>
                </a:lnTo>
                <a:lnTo>
                  <a:pt x="0" y="1001267"/>
                </a:lnTo>
                <a:lnTo>
                  <a:pt x="0" y="1005839"/>
                </a:lnTo>
                <a:lnTo>
                  <a:pt x="1523" y="1007363"/>
                </a:lnTo>
                <a:lnTo>
                  <a:pt x="1523" y="1008887"/>
                </a:lnTo>
                <a:lnTo>
                  <a:pt x="4571" y="1008887"/>
                </a:lnTo>
                <a:lnTo>
                  <a:pt x="4571" y="998219"/>
                </a:lnTo>
                <a:lnTo>
                  <a:pt x="13026" y="997092"/>
                </a:lnTo>
                <a:lnTo>
                  <a:pt x="138683" y="714019"/>
                </a:lnTo>
                <a:close/>
              </a:path>
              <a:path w="1705610" h="1186180">
                <a:moveTo>
                  <a:pt x="13026" y="997092"/>
                </a:moveTo>
                <a:lnTo>
                  <a:pt x="4571" y="998219"/>
                </a:lnTo>
                <a:lnTo>
                  <a:pt x="9143" y="1005839"/>
                </a:lnTo>
                <a:lnTo>
                  <a:pt x="13026" y="997092"/>
                </a:lnTo>
                <a:close/>
              </a:path>
              <a:path w="1705610" h="1186180">
                <a:moveTo>
                  <a:pt x="1694687" y="1049121"/>
                </a:moveTo>
                <a:lnTo>
                  <a:pt x="1694687" y="986027"/>
                </a:lnTo>
                <a:lnTo>
                  <a:pt x="1693163" y="1004315"/>
                </a:lnTo>
                <a:lnTo>
                  <a:pt x="1690115" y="1024127"/>
                </a:lnTo>
                <a:lnTo>
                  <a:pt x="1671827" y="1075943"/>
                </a:lnTo>
                <a:lnTo>
                  <a:pt x="1638299" y="1120139"/>
                </a:lnTo>
                <a:lnTo>
                  <a:pt x="1594103" y="1153667"/>
                </a:lnTo>
                <a:lnTo>
                  <a:pt x="1542287" y="1171955"/>
                </a:lnTo>
                <a:lnTo>
                  <a:pt x="1504187" y="1176527"/>
                </a:lnTo>
                <a:lnTo>
                  <a:pt x="338327" y="1176527"/>
                </a:lnTo>
                <a:lnTo>
                  <a:pt x="318515" y="1175003"/>
                </a:lnTo>
                <a:lnTo>
                  <a:pt x="265175" y="1161287"/>
                </a:lnTo>
                <a:lnTo>
                  <a:pt x="231647" y="1142999"/>
                </a:lnTo>
                <a:lnTo>
                  <a:pt x="192023" y="1106423"/>
                </a:lnTo>
                <a:lnTo>
                  <a:pt x="163067" y="1059179"/>
                </a:lnTo>
                <a:lnTo>
                  <a:pt x="149351" y="1004315"/>
                </a:lnTo>
                <a:lnTo>
                  <a:pt x="147827" y="984503"/>
                </a:lnTo>
                <a:lnTo>
                  <a:pt x="147827" y="982979"/>
                </a:lnTo>
                <a:lnTo>
                  <a:pt x="144779" y="979931"/>
                </a:lnTo>
                <a:lnTo>
                  <a:pt x="141731" y="979931"/>
                </a:lnTo>
                <a:lnTo>
                  <a:pt x="13026" y="997092"/>
                </a:lnTo>
                <a:lnTo>
                  <a:pt x="9143" y="1005839"/>
                </a:lnTo>
                <a:lnTo>
                  <a:pt x="4571" y="998219"/>
                </a:lnTo>
                <a:lnTo>
                  <a:pt x="4571" y="1008887"/>
                </a:lnTo>
                <a:lnTo>
                  <a:pt x="6095" y="1008887"/>
                </a:lnTo>
                <a:lnTo>
                  <a:pt x="137159" y="991412"/>
                </a:lnTo>
                <a:lnTo>
                  <a:pt x="137159" y="986027"/>
                </a:lnTo>
                <a:lnTo>
                  <a:pt x="143255" y="990599"/>
                </a:lnTo>
                <a:lnTo>
                  <a:pt x="143255" y="1032255"/>
                </a:lnTo>
                <a:lnTo>
                  <a:pt x="146303" y="1045463"/>
                </a:lnTo>
                <a:lnTo>
                  <a:pt x="161543" y="1082039"/>
                </a:lnTo>
                <a:lnTo>
                  <a:pt x="184403" y="1114043"/>
                </a:lnTo>
                <a:lnTo>
                  <a:pt x="227075" y="1152143"/>
                </a:lnTo>
                <a:lnTo>
                  <a:pt x="260603" y="1170431"/>
                </a:lnTo>
                <a:lnTo>
                  <a:pt x="298703" y="1182623"/>
                </a:lnTo>
                <a:lnTo>
                  <a:pt x="318515" y="1185671"/>
                </a:lnTo>
                <a:lnTo>
                  <a:pt x="1523999" y="1185671"/>
                </a:lnTo>
                <a:lnTo>
                  <a:pt x="1563623" y="1178051"/>
                </a:lnTo>
                <a:lnTo>
                  <a:pt x="1600199" y="1161287"/>
                </a:lnTo>
                <a:lnTo>
                  <a:pt x="1632203" y="1139951"/>
                </a:lnTo>
                <a:lnTo>
                  <a:pt x="1659635" y="1112519"/>
                </a:lnTo>
                <a:lnTo>
                  <a:pt x="1680971" y="1080515"/>
                </a:lnTo>
                <a:lnTo>
                  <a:pt x="1688591" y="1063751"/>
                </a:lnTo>
                <a:lnTo>
                  <a:pt x="1694687" y="1049121"/>
                </a:lnTo>
                <a:close/>
              </a:path>
              <a:path w="1705610" h="1186180">
                <a:moveTo>
                  <a:pt x="1705355" y="986027"/>
                </a:moveTo>
                <a:lnTo>
                  <a:pt x="1705355" y="201167"/>
                </a:lnTo>
                <a:lnTo>
                  <a:pt x="1703831" y="181355"/>
                </a:lnTo>
                <a:lnTo>
                  <a:pt x="1696211" y="141731"/>
                </a:lnTo>
                <a:lnTo>
                  <a:pt x="1680971" y="105155"/>
                </a:lnTo>
                <a:lnTo>
                  <a:pt x="1659635" y="73151"/>
                </a:lnTo>
                <a:lnTo>
                  <a:pt x="1632203" y="45719"/>
                </a:lnTo>
                <a:lnTo>
                  <a:pt x="1615439" y="35051"/>
                </a:lnTo>
                <a:lnTo>
                  <a:pt x="1600199" y="24383"/>
                </a:lnTo>
                <a:lnTo>
                  <a:pt x="1563623" y="9143"/>
                </a:lnTo>
                <a:lnTo>
                  <a:pt x="1543811" y="4571"/>
                </a:lnTo>
                <a:lnTo>
                  <a:pt x="1523999" y="1523"/>
                </a:lnTo>
                <a:lnTo>
                  <a:pt x="1504187" y="0"/>
                </a:lnTo>
                <a:lnTo>
                  <a:pt x="338327" y="0"/>
                </a:lnTo>
                <a:lnTo>
                  <a:pt x="298703" y="4571"/>
                </a:lnTo>
                <a:lnTo>
                  <a:pt x="242315" y="24383"/>
                </a:lnTo>
                <a:lnTo>
                  <a:pt x="210311" y="47243"/>
                </a:lnTo>
                <a:lnTo>
                  <a:pt x="161543" y="106679"/>
                </a:lnTo>
                <a:lnTo>
                  <a:pt x="146303" y="141731"/>
                </a:lnTo>
                <a:lnTo>
                  <a:pt x="138683" y="181355"/>
                </a:lnTo>
                <a:lnTo>
                  <a:pt x="137159" y="201167"/>
                </a:lnTo>
                <a:lnTo>
                  <a:pt x="137159" y="691895"/>
                </a:lnTo>
                <a:lnTo>
                  <a:pt x="138683" y="688847"/>
                </a:lnTo>
                <a:lnTo>
                  <a:pt x="138683" y="714019"/>
                </a:lnTo>
                <a:lnTo>
                  <a:pt x="147827" y="693419"/>
                </a:lnTo>
                <a:lnTo>
                  <a:pt x="147827" y="201167"/>
                </a:lnTo>
                <a:lnTo>
                  <a:pt x="149351" y="181355"/>
                </a:lnTo>
                <a:lnTo>
                  <a:pt x="163067" y="126491"/>
                </a:lnTo>
                <a:lnTo>
                  <a:pt x="192023" y="80771"/>
                </a:lnTo>
                <a:lnTo>
                  <a:pt x="231647" y="42671"/>
                </a:lnTo>
                <a:lnTo>
                  <a:pt x="281939" y="19811"/>
                </a:lnTo>
                <a:lnTo>
                  <a:pt x="320039" y="12191"/>
                </a:lnTo>
                <a:lnTo>
                  <a:pt x="339851" y="10667"/>
                </a:lnTo>
                <a:lnTo>
                  <a:pt x="1504187" y="10667"/>
                </a:lnTo>
                <a:lnTo>
                  <a:pt x="1542287" y="15239"/>
                </a:lnTo>
                <a:lnTo>
                  <a:pt x="1595627" y="33527"/>
                </a:lnTo>
                <a:lnTo>
                  <a:pt x="1652015" y="80771"/>
                </a:lnTo>
                <a:lnTo>
                  <a:pt x="1679447" y="128015"/>
                </a:lnTo>
                <a:lnTo>
                  <a:pt x="1693163" y="182879"/>
                </a:lnTo>
                <a:lnTo>
                  <a:pt x="1694687" y="201167"/>
                </a:lnTo>
                <a:lnTo>
                  <a:pt x="1694687" y="1049121"/>
                </a:lnTo>
                <a:lnTo>
                  <a:pt x="1696211" y="1045463"/>
                </a:lnTo>
                <a:lnTo>
                  <a:pt x="1700783" y="1025651"/>
                </a:lnTo>
                <a:lnTo>
                  <a:pt x="1703831" y="1005839"/>
                </a:lnTo>
                <a:lnTo>
                  <a:pt x="1705355" y="986027"/>
                </a:lnTo>
                <a:close/>
              </a:path>
              <a:path w="1705610" h="1186180">
                <a:moveTo>
                  <a:pt x="143255" y="990599"/>
                </a:moveTo>
                <a:lnTo>
                  <a:pt x="137159" y="986027"/>
                </a:lnTo>
                <a:lnTo>
                  <a:pt x="137570" y="991358"/>
                </a:lnTo>
                <a:lnTo>
                  <a:pt x="143255" y="990599"/>
                </a:lnTo>
                <a:close/>
              </a:path>
              <a:path w="1705610" h="1186180">
                <a:moveTo>
                  <a:pt x="137570" y="991358"/>
                </a:moveTo>
                <a:lnTo>
                  <a:pt x="137159" y="986027"/>
                </a:lnTo>
                <a:lnTo>
                  <a:pt x="137159" y="991412"/>
                </a:lnTo>
                <a:lnTo>
                  <a:pt x="137570" y="991358"/>
                </a:lnTo>
                <a:close/>
              </a:path>
              <a:path w="1705610" h="1186180">
                <a:moveTo>
                  <a:pt x="143255" y="1032255"/>
                </a:moveTo>
                <a:lnTo>
                  <a:pt x="143255" y="990599"/>
                </a:lnTo>
                <a:lnTo>
                  <a:pt x="137570" y="991358"/>
                </a:lnTo>
                <a:lnTo>
                  <a:pt x="138683" y="1005839"/>
                </a:lnTo>
                <a:lnTo>
                  <a:pt x="141731" y="1025651"/>
                </a:lnTo>
                <a:lnTo>
                  <a:pt x="143255" y="1032255"/>
                </a:lnTo>
                <a:close/>
              </a:path>
            </a:pathLst>
          </a:custGeom>
          <a:solidFill>
            <a:srgbClr val="BFBFBF"/>
          </a:solidFill>
        </p:spPr>
        <p:txBody>
          <a:bodyPr wrap="square" lIns="0" tIns="0" rIns="0" bIns="0" rtlCol="0"/>
          <a:lstStyle/>
          <a:p>
            <a:endParaRPr/>
          </a:p>
        </p:txBody>
      </p:sp>
      <p:sp>
        <p:nvSpPr>
          <p:cNvPr id="140" name="object 25"/>
          <p:cNvSpPr txBox="1"/>
          <p:nvPr/>
        </p:nvSpPr>
        <p:spPr>
          <a:xfrm>
            <a:off x="2727806" y="1383364"/>
            <a:ext cx="1165860" cy="684931"/>
          </a:xfrm>
          <a:prstGeom prst="rect">
            <a:avLst/>
          </a:prstGeom>
        </p:spPr>
        <p:txBody>
          <a:bodyPr vert="horz" wrap="square" lIns="0" tIns="0" rIns="0" bIns="0" rtlCol="0">
            <a:spAutoFit/>
          </a:bodyPr>
          <a:lstStyle/>
          <a:p>
            <a:pPr marL="12700" marR="5080" algn="ctr">
              <a:lnSpc>
                <a:spcPct val="100699"/>
              </a:lnSpc>
            </a:pPr>
            <a:r>
              <a:rPr sz="1500" spc="10" dirty="0">
                <a:latin typeface="Arial"/>
                <a:cs typeface="Arial"/>
              </a:rPr>
              <a:t>T</a:t>
            </a:r>
            <a:r>
              <a:rPr sz="1500" spc="-5" dirty="0">
                <a:latin typeface="Arial"/>
                <a:cs typeface="Arial"/>
              </a:rPr>
              <a:t>h</a:t>
            </a:r>
            <a:r>
              <a:rPr sz="1500" dirty="0">
                <a:latin typeface="Arial"/>
                <a:cs typeface="Arial"/>
              </a:rPr>
              <a:t>is</a:t>
            </a:r>
            <a:r>
              <a:rPr sz="1500" spc="-25" dirty="0">
                <a:latin typeface="Arial"/>
                <a:cs typeface="Arial"/>
              </a:rPr>
              <a:t> </a:t>
            </a:r>
            <a:r>
              <a:rPr sz="1500" dirty="0">
                <a:latin typeface="Arial"/>
                <a:cs typeface="Arial"/>
              </a:rPr>
              <a:t>c</a:t>
            </a:r>
            <a:r>
              <a:rPr sz="1500" spc="-5" dirty="0">
                <a:latin typeface="Arial"/>
                <a:cs typeface="Arial"/>
              </a:rPr>
              <a:t>ou</a:t>
            </a:r>
            <a:r>
              <a:rPr sz="1500" dirty="0">
                <a:latin typeface="Arial"/>
                <a:cs typeface="Arial"/>
              </a:rPr>
              <a:t>ld </a:t>
            </a:r>
            <a:r>
              <a:rPr sz="1500" spc="-5" dirty="0">
                <a:latin typeface="Arial"/>
                <a:cs typeface="Arial"/>
              </a:rPr>
              <a:t>b</a:t>
            </a:r>
            <a:r>
              <a:rPr sz="1500" dirty="0">
                <a:latin typeface="Arial"/>
                <a:cs typeface="Arial"/>
              </a:rPr>
              <a:t>e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m</a:t>
            </a:r>
            <a:r>
              <a:rPr sz="1500" spc="-5" dirty="0">
                <a:latin typeface="Arial"/>
                <a:cs typeface="Arial"/>
              </a:rPr>
              <a:t>onth</a:t>
            </a:r>
            <a:r>
              <a:rPr sz="1500" dirty="0">
                <a:latin typeface="Arial"/>
                <a:cs typeface="Arial"/>
              </a:rPr>
              <a:t>ly r</a:t>
            </a:r>
            <a:r>
              <a:rPr sz="1500" spc="-5" dirty="0">
                <a:latin typeface="Arial"/>
                <a:cs typeface="Arial"/>
              </a:rPr>
              <a:t>en</a:t>
            </a:r>
            <a:r>
              <a:rPr sz="1500" dirty="0">
                <a:latin typeface="Arial"/>
                <a:cs typeface="Arial"/>
              </a:rPr>
              <a:t>t</a:t>
            </a:r>
            <a:r>
              <a:rPr sz="1500" spc="-10" dirty="0">
                <a:latin typeface="Arial"/>
                <a:cs typeface="Arial"/>
              </a:rPr>
              <a:t> </a:t>
            </a:r>
            <a:r>
              <a:rPr sz="1500" dirty="0">
                <a:latin typeface="Arial"/>
                <a:cs typeface="Arial"/>
              </a:rPr>
              <a:t>in </a:t>
            </a:r>
            <a:r>
              <a:rPr lang="en-US" sz="1500" dirty="0">
                <a:latin typeface="Arial"/>
                <a:cs typeface="Arial"/>
              </a:rPr>
              <a:t>$</a:t>
            </a:r>
            <a:endParaRPr sz="1500" dirty="0">
              <a:latin typeface="Arial"/>
              <a:cs typeface="Arial"/>
            </a:endParaRPr>
          </a:p>
        </p:txBody>
      </p:sp>
      <p:sp>
        <p:nvSpPr>
          <p:cNvPr id="141" name="object 26"/>
          <p:cNvSpPr/>
          <p:nvPr/>
        </p:nvSpPr>
        <p:spPr>
          <a:xfrm>
            <a:off x="5515704" y="2097251"/>
            <a:ext cx="1953895" cy="1191260"/>
          </a:xfrm>
          <a:custGeom>
            <a:avLst/>
            <a:gdLst/>
            <a:ahLst/>
            <a:cxnLst/>
            <a:rect l="l" t="t" r="r" b="b"/>
            <a:pathLst>
              <a:path w="1953895" h="1191260">
                <a:moveTo>
                  <a:pt x="2933" y="1011427"/>
                </a:moveTo>
                <a:lnTo>
                  <a:pt x="0" y="978415"/>
                </a:lnTo>
                <a:lnTo>
                  <a:pt x="0" y="1011427"/>
                </a:lnTo>
                <a:lnTo>
                  <a:pt x="2933" y="1011427"/>
                </a:lnTo>
                <a:close/>
              </a:path>
              <a:path w="1953895" h="1191260">
                <a:moveTo>
                  <a:pt x="3048" y="1012714"/>
                </a:moveTo>
                <a:lnTo>
                  <a:pt x="3048" y="1011427"/>
                </a:lnTo>
                <a:lnTo>
                  <a:pt x="3048" y="1012714"/>
                </a:lnTo>
                <a:close/>
              </a:path>
              <a:path w="1953895" h="1191260">
                <a:moveTo>
                  <a:pt x="2963" y="161232"/>
                </a:moveTo>
                <a:lnTo>
                  <a:pt x="2540" y="163316"/>
                </a:lnTo>
                <a:lnTo>
                  <a:pt x="643" y="179009"/>
                </a:lnTo>
                <a:lnTo>
                  <a:pt x="549" y="181350"/>
                </a:lnTo>
                <a:lnTo>
                  <a:pt x="2963" y="161232"/>
                </a:lnTo>
                <a:close/>
              </a:path>
              <a:path w="1953895" h="1191260">
                <a:moveTo>
                  <a:pt x="13603" y="123366"/>
                </a:moveTo>
                <a:lnTo>
                  <a:pt x="9899" y="133234"/>
                </a:lnTo>
                <a:lnTo>
                  <a:pt x="5642" y="148041"/>
                </a:lnTo>
                <a:lnTo>
                  <a:pt x="3182" y="160154"/>
                </a:lnTo>
                <a:lnTo>
                  <a:pt x="7620" y="147827"/>
                </a:lnTo>
                <a:lnTo>
                  <a:pt x="10668" y="135127"/>
                </a:lnTo>
                <a:lnTo>
                  <a:pt x="12192" y="135127"/>
                </a:lnTo>
                <a:lnTo>
                  <a:pt x="13603" y="123366"/>
                </a:lnTo>
                <a:close/>
              </a:path>
              <a:path w="1953895" h="1191260">
                <a:moveTo>
                  <a:pt x="25795" y="97964"/>
                </a:moveTo>
                <a:lnTo>
                  <a:pt x="21684" y="105218"/>
                </a:lnTo>
                <a:lnTo>
                  <a:pt x="15263" y="118943"/>
                </a:lnTo>
                <a:lnTo>
                  <a:pt x="14815" y="120136"/>
                </a:lnTo>
                <a:lnTo>
                  <a:pt x="19812" y="109727"/>
                </a:lnTo>
                <a:lnTo>
                  <a:pt x="24384" y="109727"/>
                </a:lnTo>
                <a:lnTo>
                  <a:pt x="25795" y="97964"/>
                </a:lnTo>
                <a:close/>
              </a:path>
              <a:path w="1953895" h="1191260">
                <a:moveTo>
                  <a:pt x="33348" y="85826"/>
                </a:moveTo>
                <a:lnTo>
                  <a:pt x="29114" y="92108"/>
                </a:lnTo>
                <a:lnTo>
                  <a:pt x="26326" y="97027"/>
                </a:lnTo>
                <a:lnTo>
                  <a:pt x="32004" y="97027"/>
                </a:lnTo>
                <a:lnTo>
                  <a:pt x="33348" y="85826"/>
                </a:lnTo>
                <a:close/>
              </a:path>
              <a:path w="1953895" h="1191260">
                <a:moveTo>
                  <a:pt x="85302" y="33701"/>
                </a:moveTo>
                <a:lnTo>
                  <a:pt x="46800" y="67929"/>
                </a:lnTo>
                <a:lnTo>
                  <a:pt x="34358" y="84327"/>
                </a:lnTo>
                <a:lnTo>
                  <a:pt x="42672" y="84327"/>
                </a:lnTo>
                <a:lnTo>
                  <a:pt x="50292" y="71627"/>
                </a:lnTo>
                <a:lnTo>
                  <a:pt x="51816" y="71627"/>
                </a:lnTo>
                <a:lnTo>
                  <a:pt x="62484" y="58927"/>
                </a:lnTo>
                <a:lnTo>
                  <a:pt x="65532" y="58927"/>
                </a:lnTo>
                <a:lnTo>
                  <a:pt x="73152" y="46227"/>
                </a:lnTo>
                <a:lnTo>
                  <a:pt x="82296" y="46227"/>
                </a:lnTo>
                <a:lnTo>
                  <a:pt x="85302" y="33701"/>
                </a:lnTo>
                <a:close/>
              </a:path>
              <a:path w="1953895" h="1191260">
                <a:moveTo>
                  <a:pt x="1814369" y="8127"/>
                </a:moveTo>
                <a:lnTo>
                  <a:pt x="1805726" y="5642"/>
                </a:lnTo>
                <a:lnTo>
                  <a:pt x="1790451" y="2540"/>
                </a:lnTo>
                <a:lnTo>
                  <a:pt x="1774758" y="643"/>
                </a:lnTo>
                <a:lnTo>
                  <a:pt x="1758695" y="0"/>
                </a:lnTo>
                <a:lnTo>
                  <a:pt x="195071" y="0"/>
                </a:lnTo>
                <a:lnTo>
                  <a:pt x="148041" y="5642"/>
                </a:lnTo>
                <a:lnTo>
                  <a:pt x="105218" y="21684"/>
                </a:lnTo>
                <a:lnTo>
                  <a:pt x="85560" y="33527"/>
                </a:lnTo>
                <a:lnTo>
                  <a:pt x="100584" y="33527"/>
                </a:lnTo>
                <a:lnTo>
                  <a:pt x="112776" y="20827"/>
                </a:lnTo>
                <a:lnTo>
                  <a:pt x="123444" y="20827"/>
                </a:lnTo>
                <a:lnTo>
                  <a:pt x="141732" y="8127"/>
                </a:lnTo>
                <a:lnTo>
                  <a:pt x="1814369" y="8127"/>
                </a:lnTo>
                <a:close/>
              </a:path>
              <a:path w="1953895" h="1191260">
                <a:moveTo>
                  <a:pt x="1846716" y="20827"/>
                </a:moveTo>
                <a:lnTo>
                  <a:pt x="1834824" y="15263"/>
                </a:lnTo>
                <a:lnTo>
                  <a:pt x="1820533" y="9899"/>
                </a:lnTo>
                <a:lnTo>
                  <a:pt x="1814369" y="8127"/>
                </a:lnTo>
                <a:lnTo>
                  <a:pt x="1814369" y="10288"/>
                </a:lnTo>
                <a:lnTo>
                  <a:pt x="1825752" y="20827"/>
                </a:lnTo>
                <a:lnTo>
                  <a:pt x="1846716" y="20827"/>
                </a:lnTo>
                <a:close/>
              </a:path>
              <a:path w="1953895" h="1191260">
                <a:moveTo>
                  <a:pt x="1919409" y="84327"/>
                </a:moveTo>
                <a:lnTo>
                  <a:pt x="1885837" y="46800"/>
                </a:lnTo>
                <a:lnTo>
                  <a:pt x="1848549" y="21684"/>
                </a:lnTo>
                <a:lnTo>
                  <a:pt x="1847195" y="21051"/>
                </a:lnTo>
                <a:lnTo>
                  <a:pt x="1853184" y="33527"/>
                </a:lnTo>
                <a:lnTo>
                  <a:pt x="1866900" y="33527"/>
                </a:lnTo>
                <a:lnTo>
                  <a:pt x="1869948" y="46227"/>
                </a:lnTo>
                <a:lnTo>
                  <a:pt x="1882140" y="46227"/>
                </a:lnTo>
                <a:lnTo>
                  <a:pt x="1891284" y="58927"/>
                </a:lnTo>
                <a:lnTo>
                  <a:pt x="1894332" y="58927"/>
                </a:lnTo>
                <a:lnTo>
                  <a:pt x="1900428" y="71627"/>
                </a:lnTo>
                <a:lnTo>
                  <a:pt x="1901952" y="71627"/>
                </a:lnTo>
                <a:lnTo>
                  <a:pt x="1911096" y="84327"/>
                </a:lnTo>
                <a:lnTo>
                  <a:pt x="1919409" y="84327"/>
                </a:lnTo>
                <a:close/>
              </a:path>
              <a:path w="1953895" h="1191260">
                <a:moveTo>
                  <a:pt x="1927441" y="97027"/>
                </a:moveTo>
                <a:lnTo>
                  <a:pt x="1924653" y="92108"/>
                </a:lnTo>
                <a:lnTo>
                  <a:pt x="1920240" y="85560"/>
                </a:lnTo>
                <a:lnTo>
                  <a:pt x="1920240" y="97027"/>
                </a:lnTo>
                <a:lnTo>
                  <a:pt x="1927441" y="97027"/>
                </a:lnTo>
                <a:close/>
              </a:path>
              <a:path w="1953895" h="1191260">
                <a:moveTo>
                  <a:pt x="1939811" y="122427"/>
                </a:moveTo>
                <a:lnTo>
                  <a:pt x="1938503" y="118943"/>
                </a:lnTo>
                <a:lnTo>
                  <a:pt x="1932082" y="105218"/>
                </a:lnTo>
                <a:lnTo>
                  <a:pt x="1927860" y="97767"/>
                </a:lnTo>
                <a:lnTo>
                  <a:pt x="1927860" y="109727"/>
                </a:lnTo>
                <a:lnTo>
                  <a:pt x="1933956" y="109727"/>
                </a:lnTo>
                <a:lnTo>
                  <a:pt x="1933956" y="122427"/>
                </a:lnTo>
                <a:lnTo>
                  <a:pt x="1939811" y="122427"/>
                </a:lnTo>
                <a:close/>
              </a:path>
              <a:path w="1953895" h="1191260">
                <a:moveTo>
                  <a:pt x="1944412" y="135127"/>
                </a:moveTo>
                <a:lnTo>
                  <a:pt x="1943867" y="133234"/>
                </a:lnTo>
                <a:lnTo>
                  <a:pt x="1940052" y="123068"/>
                </a:lnTo>
                <a:lnTo>
                  <a:pt x="1940052" y="135127"/>
                </a:lnTo>
                <a:lnTo>
                  <a:pt x="1944412" y="135127"/>
                </a:lnTo>
                <a:close/>
              </a:path>
              <a:path w="1953895" h="1191260">
                <a:moveTo>
                  <a:pt x="1950660" y="160527"/>
                </a:moveTo>
                <a:lnTo>
                  <a:pt x="1948125" y="148041"/>
                </a:lnTo>
                <a:lnTo>
                  <a:pt x="1944624" y="135864"/>
                </a:lnTo>
                <a:lnTo>
                  <a:pt x="1944624" y="147827"/>
                </a:lnTo>
                <a:lnTo>
                  <a:pt x="1947672" y="147827"/>
                </a:lnTo>
                <a:lnTo>
                  <a:pt x="1947672" y="160527"/>
                </a:lnTo>
                <a:lnTo>
                  <a:pt x="1950660" y="160527"/>
                </a:lnTo>
                <a:close/>
              </a:path>
              <a:path w="1953895" h="1191260">
                <a:moveTo>
                  <a:pt x="1953401" y="185927"/>
                </a:moveTo>
                <a:lnTo>
                  <a:pt x="1953124" y="179009"/>
                </a:lnTo>
                <a:lnTo>
                  <a:pt x="1951227" y="163316"/>
                </a:lnTo>
                <a:lnTo>
                  <a:pt x="1950720" y="160819"/>
                </a:lnTo>
                <a:lnTo>
                  <a:pt x="1950720" y="173227"/>
                </a:lnTo>
                <a:lnTo>
                  <a:pt x="1952244" y="173227"/>
                </a:lnTo>
                <a:lnTo>
                  <a:pt x="1952244" y="185927"/>
                </a:lnTo>
                <a:lnTo>
                  <a:pt x="1953401" y="185927"/>
                </a:lnTo>
                <a:close/>
              </a:path>
              <a:path w="1953895" h="1191260">
                <a:moveTo>
                  <a:pt x="1953767" y="978407"/>
                </a:moveTo>
                <a:lnTo>
                  <a:pt x="1953767" y="195071"/>
                </a:lnTo>
                <a:lnTo>
                  <a:pt x="1953751" y="194672"/>
                </a:lnTo>
                <a:lnTo>
                  <a:pt x="1952244" y="998727"/>
                </a:lnTo>
                <a:lnTo>
                  <a:pt x="1950341" y="1014580"/>
                </a:lnTo>
                <a:lnTo>
                  <a:pt x="1951227" y="1010206"/>
                </a:lnTo>
                <a:lnTo>
                  <a:pt x="1953124" y="994481"/>
                </a:lnTo>
                <a:lnTo>
                  <a:pt x="1953767" y="978407"/>
                </a:lnTo>
                <a:close/>
              </a:path>
              <a:path w="1953895" h="1191260">
                <a:moveTo>
                  <a:pt x="1945929" y="1033200"/>
                </a:moveTo>
                <a:lnTo>
                  <a:pt x="1944624" y="1036827"/>
                </a:lnTo>
                <a:lnTo>
                  <a:pt x="1943581" y="1041170"/>
                </a:lnTo>
                <a:lnTo>
                  <a:pt x="1943867" y="1040404"/>
                </a:lnTo>
                <a:lnTo>
                  <a:pt x="1945929" y="1033200"/>
                </a:lnTo>
                <a:close/>
              </a:path>
              <a:path w="1953895" h="1191260">
                <a:moveTo>
                  <a:pt x="1940462" y="1049527"/>
                </a:moveTo>
                <a:lnTo>
                  <a:pt x="1940052" y="1049527"/>
                </a:lnTo>
                <a:lnTo>
                  <a:pt x="1939857" y="1051147"/>
                </a:lnTo>
                <a:lnTo>
                  <a:pt x="1940462" y="1049527"/>
                </a:lnTo>
                <a:close/>
              </a:path>
              <a:path w="1953895" h="1191260">
                <a:moveTo>
                  <a:pt x="1928518" y="1074927"/>
                </a:moveTo>
                <a:lnTo>
                  <a:pt x="1927860" y="1074927"/>
                </a:lnTo>
                <a:lnTo>
                  <a:pt x="1927369" y="1076970"/>
                </a:lnTo>
                <a:lnTo>
                  <a:pt x="1928518" y="1074927"/>
                </a:lnTo>
                <a:close/>
              </a:path>
              <a:path w="1953895" h="1191260">
                <a:moveTo>
                  <a:pt x="1851791" y="1151127"/>
                </a:moveTo>
                <a:lnTo>
                  <a:pt x="1851660" y="1151127"/>
                </a:lnTo>
                <a:lnTo>
                  <a:pt x="1851791" y="1151127"/>
                </a:lnTo>
                <a:close/>
              </a:path>
              <a:path w="1953895" h="1191260">
                <a:moveTo>
                  <a:pt x="1823468" y="1163827"/>
                </a:moveTo>
                <a:lnTo>
                  <a:pt x="1822704" y="1163827"/>
                </a:lnTo>
                <a:lnTo>
                  <a:pt x="1822627" y="1164148"/>
                </a:lnTo>
                <a:lnTo>
                  <a:pt x="1823468" y="1163827"/>
                </a:lnTo>
                <a:close/>
              </a:path>
              <a:path w="1953895" h="1191260">
                <a:moveTo>
                  <a:pt x="1612883" y="1189227"/>
                </a:moveTo>
                <a:lnTo>
                  <a:pt x="1612392" y="1189227"/>
                </a:lnTo>
                <a:lnTo>
                  <a:pt x="1610900" y="1191140"/>
                </a:lnTo>
                <a:lnTo>
                  <a:pt x="1612883" y="1189227"/>
                </a:lnTo>
                <a:close/>
              </a:path>
            </a:pathLst>
          </a:custGeom>
          <a:solidFill>
            <a:srgbClr val="FFFFFF"/>
          </a:solidFill>
        </p:spPr>
        <p:txBody>
          <a:bodyPr wrap="square" lIns="0" tIns="0" rIns="0" bIns="0" rtlCol="0"/>
          <a:lstStyle/>
          <a:p>
            <a:endParaRPr/>
          </a:p>
        </p:txBody>
      </p:sp>
      <p:sp>
        <p:nvSpPr>
          <p:cNvPr id="142" name="object 27"/>
          <p:cNvSpPr/>
          <p:nvPr/>
        </p:nvSpPr>
        <p:spPr>
          <a:xfrm>
            <a:off x="5509608" y="2091156"/>
            <a:ext cx="1964689" cy="1539875"/>
          </a:xfrm>
          <a:custGeom>
            <a:avLst/>
            <a:gdLst/>
            <a:ahLst/>
            <a:cxnLst/>
            <a:rect l="l" t="t" r="r" b="b"/>
            <a:pathLst>
              <a:path w="1964690" h="1539875">
                <a:moveTo>
                  <a:pt x="1839466" y="14223"/>
                </a:moveTo>
                <a:lnTo>
                  <a:pt x="1824227" y="9143"/>
                </a:lnTo>
                <a:lnTo>
                  <a:pt x="1804414" y="4571"/>
                </a:lnTo>
                <a:lnTo>
                  <a:pt x="1784603" y="1523"/>
                </a:lnTo>
                <a:lnTo>
                  <a:pt x="1764791" y="0"/>
                </a:lnTo>
                <a:lnTo>
                  <a:pt x="201167" y="0"/>
                </a:lnTo>
                <a:lnTo>
                  <a:pt x="161543" y="4571"/>
                </a:lnTo>
                <a:lnTo>
                  <a:pt x="105155" y="24383"/>
                </a:lnTo>
                <a:lnTo>
                  <a:pt x="73151" y="45719"/>
                </a:lnTo>
                <a:lnTo>
                  <a:pt x="45719" y="73151"/>
                </a:lnTo>
                <a:lnTo>
                  <a:pt x="24383" y="105155"/>
                </a:lnTo>
                <a:lnTo>
                  <a:pt x="9143" y="141731"/>
                </a:lnTo>
                <a:lnTo>
                  <a:pt x="1523" y="181355"/>
                </a:lnTo>
                <a:lnTo>
                  <a:pt x="0" y="201167"/>
                </a:lnTo>
                <a:lnTo>
                  <a:pt x="6096" y="489822"/>
                </a:lnTo>
                <a:lnTo>
                  <a:pt x="6096" y="192023"/>
                </a:lnTo>
                <a:lnTo>
                  <a:pt x="9144" y="166623"/>
                </a:lnTo>
                <a:lnTo>
                  <a:pt x="13716" y="153923"/>
                </a:lnTo>
                <a:lnTo>
                  <a:pt x="16764" y="141223"/>
                </a:lnTo>
                <a:lnTo>
                  <a:pt x="18288" y="141223"/>
                </a:lnTo>
                <a:lnTo>
                  <a:pt x="19812" y="128523"/>
                </a:lnTo>
                <a:lnTo>
                  <a:pt x="25908" y="115823"/>
                </a:lnTo>
                <a:lnTo>
                  <a:pt x="30480" y="115823"/>
                </a:lnTo>
                <a:lnTo>
                  <a:pt x="32004" y="103123"/>
                </a:lnTo>
                <a:lnTo>
                  <a:pt x="38100" y="103123"/>
                </a:lnTo>
                <a:lnTo>
                  <a:pt x="39624" y="90423"/>
                </a:lnTo>
                <a:lnTo>
                  <a:pt x="47041" y="90423"/>
                </a:lnTo>
                <a:lnTo>
                  <a:pt x="54863" y="79247"/>
                </a:lnTo>
                <a:lnTo>
                  <a:pt x="67055" y="65531"/>
                </a:lnTo>
                <a:lnTo>
                  <a:pt x="76200" y="57403"/>
                </a:lnTo>
                <a:lnTo>
                  <a:pt x="79248" y="52323"/>
                </a:lnTo>
                <a:lnTo>
                  <a:pt x="82078" y="52323"/>
                </a:lnTo>
                <a:lnTo>
                  <a:pt x="89841" y="46286"/>
                </a:lnTo>
                <a:lnTo>
                  <a:pt x="91440" y="39623"/>
                </a:lnTo>
                <a:lnTo>
                  <a:pt x="100076" y="39623"/>
                </a:lnTo>
                <a:lnTo>
                  <a:pt x="111251" y="33527"/>
                </a:lnTo>
                <a:lnTo>
                  <a:pt x="113523" y="32495"/>
                </a:lnTo>
                <a:lnTo>
                  <a:pt x="118872" y="26923"/>
                </a:lnTo>
                <a:lnTo>
                  <a:pt x="125781" y="26923"/>
                </a:lnTo>
                <a:lnTo>
                  <a:pt x="136661" y="21978"/>
                </a:lnTo>
                <a:lnTo>
                  <a:pt x="147828" y="14223"/>
                </a:lnTo>
                <a:lnTo>
                  <a:pt x="161037" y="14223"/>
                </a:lnTo>
                <a:lnTo>
                  <a:pt x="163067" y="13715"/>
                </a:lnTo>
                <a:lnTo>
                  <a:pt x="202691" y="10667"/>
                </a:lnTo>
                <a:lnTo>
                  <a:pt x="1764791" y="10667"/>
                </a:lnTo>
                <a:lnTo>
                  <a:pt x="1783079" y="12191"/>
                </a:lnTo>
                <a:lnTo>
                  <a:pt x="1802891" y="13715"/>
                </a:lnTo>
                <a:lnTo>
                  <a:pt x="1804414" y="14223"/>
                </a:lnTo>
                <a:lnTo>
                  <a:pt x="1839466" y="14223"/>
                </a:lnTo>
                <a:close/>
              </a:path>
              <a:path w="1964690" h="1539875">
                <a:moveTo>
                  <a:pt x="18045" y="1055623"/>
                </a:moveTo>
                <a:lnTo>
                  <a:pt x="6096" y="489822"/>
                </a:lnTo>
                <a:lnTo>
                  <a:pt x="6096" y="1017523"/>
                </a:lnTo>
                <a:lnTo>
                  <a:pt x="9144" y="1017523"/>
                </a:lnTo>
                <a:lnTo>
                  <a:pt x="9144" y="1030223"/>
                </a:lnTo>
                <a:lnTo>
                  <a:pt x="10668" y="1030223"/>
                </a:lnTo>
                <a:lnTo>
                  <a:pt x="10668" y="1042923"/>
                </a:lnTo>
                <a:lnTo>
                  <a:pt x="13716" y="1042923"/>
                </a:lnTo>
                <a:lnTo>
                  <a:pt x="13716" y="1055623"/>
                </a:lnTo>
                <a:lnTo>
                  <a:pt x="18045" y="1055623"/>
                </a:lnTo>
                <a:close/>
              </a:path>
              <a:path w="1964690" h="1539875">
                <a:moveTo>
                  <a:pt x="18288" y="1067105"/>
                </a:moveTo>
                <a:lnTo>
                  <a:pt x="18288" y="1055623"/>
                </a:lnTo>
                <a:lnTo>
                  <a:pt x="18045" y="1055623"/>
                </a:lnTo>
                <a:lnTo>
                  <a:pt x="18288" y="1067105"/>
                </a:lnTo>
                <a:close/>
              </a:path>
              <a:path w="1964690" h="1539875">
                <a:moveTo>
                  <a:pt x="1837943" y="25907"/>
                </a:moveTo>
                <a:lnTo>
                  <a:pt x="1837943" y="14223"/>
                </a:lnTo>
                <a:lnTo>
                  <a:pt x="1818132" y="14223"/>
                </a:lnTo>
                <a:lnTo>
                  <a:pt x="1826100" y="21601"/>
                </a:lnTo>
                <a:lnTo>
                  <a:pt x="1837943" y="25907"/>
                </a:lnTo>
                <a:close/>
              </a:path>
              <a:path w="1964690" h="1539875">
                <a:moveTo>
                  <a:pt x="1839466" y="26923"/>
                </a:moveTo>
                <a:lnTo>
                  <a:pt x="1839466" y="26600"/>
                </a:lnTo>
                <a:lnTo>
                  <a:pt x="1837943" y="25907"/>
                </a:lnTo>
                <a:lnTo>
                  <a:pt x="1837943" y="26923"/>
                </a:lnTo>
                <a:lnTo>
                  <a:pt x="1839466" y="26923"/>
                </a:lnTo>
                <a:close/>
              </a:path>
              <a:path w="1964690" h="1539875">
                <a:moveTo>
                  <a:pt x="1964435" y="1005839"/>
                </a:moveTo>
                <a:lnTo>
                  <a:pt x="1964435" y="179831"/>
                </a:lnTo>
                <a:lnTo>
                  <a:pt x="1961387" y="160019"/>
                </a:lnTo>
                <a:lnTo>
                  <a:pt x="1949195" y="123443"/>
                </a:lnTo>
                <a:lnTo>
                  <a:pt x="1930907" y="88391"/>
                </a:lnTo>
                <a:lnTo>
                  <a:pt x="1891283" y="45719"/>
                </a:lnTo>
                <a:lnTo>
                  <a:pt x="1859279" y="24383"/>
                </a:lnTo>
                <a:lnTo>
                  <a:pt x="1839466" y="14223"/>
                </a:lnTo>
                <a:lnTo>
                  <a:pt x="1839466" y="26600"/>
                </a:lnTo>
                <a:lnTo>
                  <a:pt x="1840178" y="26923"/>
                </a:lnTo>
                <a:lnTo>
                  <a:pt x="1853184" y="26923"/>
                </a:lnTo>
                <a:lnTo>
                  <a:pt x="1856938" y="34744"/>
                </a:lnTo>
                <a:lnTo>
                  <a:pt x="1865883" y="39623"/>
                </a:lnTo>
                <a:lnTo>
                  <a:pt x="1872996" y="39623"/>
                </a:lnTo>
                <a:lnTo>
                  <a:pt x="1874339" y="45221"/>
                </a:lnTo>
                <a:lnTo>
                  <a:pt x="1882330" y="52323"/>
                </a:lnTo>
                <a:lnTo>
                  <a:pt x="1888236" y="52323"/>
                </a:lnTo>
                <a:lnTo>
                  <a:pt x="1897380" y="65023"/>
                </a:lnTo>
                <a:lnTo>
                  <a:pt x="1900428" y="65023"/>
                </a:lnTo>
                <a:lnTo>
                  <a:pt x="1904338" y="73169"/>
                </a:lnTo>
                <a:lnTo>
                  <a:pt x="1911095" y="80771"/>
                </a:lnTo>
                <a:lnTo>
                  <a:pt x="1918602" y="90423"/>
                </a:lnTo>
                <a:lnTo>
                  <a:pt x="1926336" y="90423"/>
                </a:lnTo>
                <a:lnTo>
                  <a:pt x="1926336" y="101673"/>
                </a:lnTo>
                <a:lnTo>
                  <a:pt x="1927259" y="103123"/>
                </a:lnTo>
                <a:lnTo>
                  <a:pt x="1933956" y="103123"/>
                </a:lnTo>
                <a:lnTo>
                  <a:pt x="1933956" y="114605"/>
                </a:lnTo>
                <a:lnTo>
                  <a:pt x="1934509" y="115823"/>
                </a:lnTo>
                <a:lnTo>
                  <a:pt x="1940052" y="115823"/>
                </a:lnTo>
                <a:lnTo>
                  <a:pt x="1940052" y="128017"/>
                </a:lnTo>
                <a:lnTo>
                  <a:pt x="1940236" y="128523"/>
                </a:lnTo>
                <a:lnTo>
                  <a:pt x="1946148" y="128523"/>
                </a:lnTo>
                <a:lnTo>
                  <a:pt x="1946148" y="141223"/>
                </a:lnTo>
                <a:lnTo>
                  <a:pt x="1950720" y="141223"/>
                </a:lnTo>
                <a:lnTo>
                  <a:pt x="1950720" y="153923"/>
                </a:lnTo>
                <a:lnTo>
                  <a:pt x="1953768" y="153923"/>
                </a:lnTo>
                <a:lnTo>
                  <a:pt x="1953768" y="166623"/>
                </a:lnTo>
                <a:lnTo>
                  <a:pt x="1956816" y="166623"/>
                </a:lnTo>
                <a:lnTo>
                  <a:pt x="1956816" y="179323"/>
                </a:lnTo>
                <a:lnTo>
                  <a:pt x="1958340" y="179323"/>
                </a:lnTo>
                <a:lnTo>
                  <a:pt x="1958340" y="192023"/>
                </a:lnTo>
                <a:lnTo>
                  <a:pt x="1959864" y="192023"/>
                </a:lnTo>
                <a:lnTo>
                  <a:pt x="1959864" y="1031746"/>
                </a:lnTo>
                <a:lnTo>
                  <a:pt x="1961387" y="1025651"/>
                </a:lnTo>
                <a:lnTo>
                  <a:pt x="1964435" y="1005839"/>
                </a:lnTo>
                <a:close/>
              </a:path>
              <a:path w="1964690" h="1539875">
                <a:moveTo>
                  <a:pt x="1959864" y="1031746"/>
                </a:moveTo>
                <a:lnTo>
                  <a:pt x="1959864" y="192023"/>
                </a:lnTo>
                <a:lnTo>
                  <a:pt x="1958340" y="1004823"/>
                </a:lnTo>
                <a:lnTo>
                  <a:pt x="1955292" y="1030223"/>
                </a:lnTo>
                <a:lnTo>
                  <a:pt x="1950720" y="1042923"/>
                </a:lnTo>
                <a:lnTo>
                  <a:pt x="1947672" y="1055623"/>
                </a:lnTo>
                <a:lnTo>
                  <a:pt x="1946148" y="1055623"/>
                </a:lnTo>
                <a:lnTo>
                  <a:pt x="1944624" y="1068323"/>
                </a:lnTo>
                <a:lnTo>
                  <a:pt x="1941575" y="1068324"/>
                </a:lnTo>
                <a:lnTo>
                  <a:pt x="1935480" y="1081023"/>
                </a:lnTo>
                <a:lnTo>
                  <a:pt x="1933956" y="1081023"/>
                </a:lnTo>
                <a:lnTo>
                  <a:pt x="1930908" y="1093723"/>
                </a:lnTo>
                <a:lnTo>
                  <a:pt x="1929384" y="1093723"/>
                </a:lnTo>
                <a:lnTo>
                  <a:pt x="1927512" y="1101524"/>
                </a:lnTo>
                <a:lnTo>
                  <a:pt x="1930908" y="1097279"/>
                </a:lnTo>
                <a:lnTo>
                  <a:pt x="1941576" y="1080515"/>
                </a:lnTo>
                <a:lnTo>
                  <a:pt x="1949195" y="1063751"/>
                </a:lnTo>
                <a:lnTo>
                  <a:pt x="1956816" y="1043938"/>
                </a:lnTo>
                <a:lnTo>
                  <a:pt x="1959864" y="1031746"/>
                </a:lnTo>
                <a:close/>
              </a:path>
              <a:path w="1964690" h="1539875">
                <a:moveTo>
                  <a:pt x="1923592" y="1106423"/>
                </a:moveTo>
                <a:lnTo>
                  <a:pt x="1918716" y="1106423"/>
                </a:lnTo>
                <a:lnTo>
                  <a:pt x="1917855" y="1113595"/>
                </a:lnTo>
                <a:lnTo>
                  <a:pt x="1923592" y="1106423"/>
                </a:lnTo>
                <a:close/>
              </a:path>
              <a:path w="1964690" h="1539875">
                <a:moveTo>
                  <a:pt x="1913432" y="1119123"/>
                </a:moveTo>
                <a:lnTo>
                  <a:pt x="1911096" y="1119123"/>
                </a:lnTo>
                <a:lnTo>
                  <a:pt x="1901952" y="1131823"/>
                </a:lnTo>
                <a:lnTo>
                  <a:pt x="1906523" y="1127759"/>
                </a:lnTo>
                <a:lnTo>
                  <a:pt x="1913432" y="1119123"/>
                </a:lnTo>
                <a:close/>
              </a:path>
              <a:path w="1964690" h="1539875">
                <a:moveTo>
                  <a:pt x="1886521" y="1144523"/>
                </a:moveTo>
                <a:lnTo>
                  <a:pt x="1879092" y="1144523"/>
                </a:lnTo>
                <a:lnTo>
                  <a:pt x="1877521" y="1151069"/>
                </a:lnTo>
                <a:lnTo>
                  <a:pt x="1886521" y="1144523"/>
                </a:lnTo>
                <a:close/>
              </a:path>
              <a:path w="1964690" h="1539875">
                <a:moveTo>
                  <a:pt x="1867577" y="1157223"/>
                </a:moveTo>
                <a:lnTo>
                  <a:pt x="1857756" y="1157223"/>
                </a:lnTo>
                <a:lnTo>
                  <a:pt x="1854227" y="1164576"/>
                </a:lnTo>
                <a:lnTo>
                  <a:pt x="1860803" y="1161287"/>
                </a:lnTo>
                <a:lnTo>
                  <a:pt x="1867577" y="1157223"/>
                </a:lnTo>
                <a:close/>
              </a:path>
              <a:path w="1964690" h="1539875">
                <a:moveTo>
                  <a:pt x="1843532" y="1169923"/>
                </a:moveTo>
                <a:lnTo>
                  <a:pt x="1828800" y="1169923"/>
                </a:lnTo>
                <a:lnTo>
                  <a:pt x="1827475" y="1175445"/>
                </a:lnTo>
                <a:lnTo>
                  <a:pt x="1842515" y="1170431"/>
                </a:lnTo>
                <a:lnTo>
                  <a:pt x="1843532" y="1169923"/>
                </a:lnTo>
                <a:close/>
              </a:path>
              <a:path w="1964690" h="1539875">
                <a:moveTo>
                  <a:pt x="1804415" y="1182623"/>
                </a:moveTo>
                <a:lnTo>
                  <a:pt x="1633727" y="1182624"/>
                </a:lnTo>
                <a:lnTo>
                  <a:pt x="1621536" y="1195323"/>
                </a:lnTo>
                <a:lnTo>
                  <a:pt x="1618488" y="1195323"/>
                </a:lnTo>
                <a:lnTo>
                  <a:pt x="1593498" y="1227362"/>
                </a:lnTo>
                <a:lnTo>
                  <a:pt x="1633727" y="1188557"/>
                </a:lnTo>
                <a:lnTo>
                  <a:pt x="1633728" y="1185671"/>
                </a:lnTo>
                <a:lnTo>
                  <a:pt x="1638299" y="1184147"/>
                </a:lnTo>
                <a:lnTo>
                  <a:pt x="1638299" y="1185671"/>
                </a:lnTo>
                <a:lnTo>
                  <a:pt x="1784603" y="1185671"/>
                </a:lnTo>
                <a:lnTo>
                  <a:pt x="1804415" y="1182623"/>
                </a:lnTo>
                <a:close/>
              </a:path>
              <a:path w="1964690" h="1539875">
                <a:moveTo>
                  <a:pt x="1638299" y="1184147"/>
                </a:moveTo>
                <a:lnTo>
                  <a:pt x="1633727" y="1185671"/>
                </a:lnTo>
                <a:lnTo>
                  <a:pt x="1636719" y="1185671"/>
                </a:lnTo>
                <a:lnTo>
                  <a:pt x="1638299" y="1184147"/>
                </a:lnTo>
                <a:close/>
              </a:path>
              <a:path w="1964690" h="1539875">
                <a:moveTo>
                  <a:pt x="1636719" y="1185671"/>
                </a:moveTo>
                <a:lnTo>
                  <a:pt x="1633727" y="1185671"/>
                </a:lnTo>
                <a:lnTo>
                  <a:pt x="1633727" y="1188557"/>
                </a:lnTo>
                <a:lnTo>
                  <a:pt x="1636719" y="1185671"/>
                </a:lnTo>
                <a:close/>
              </a:path>
              <a:path w="1964690" h="1539875">
                <a:moveTo>
                  <a:pt x="1638299" y="1185671"/>
                </a:moveTo>
                <a:lnTo>
                  <a:pt x="1638299" y="1184147"/>
                </a:lnTo>
                <a:lnTo>
                  <a:pt x="1636719" y="1185671"/>
                </a:lnTo>
                <a:lnTo>
                  <a:pt x="1638299" y="1185671"/>
                </a:lnTo>
                <a:close/>
              </a:path>
              <a:path w="1964690" h="1539875">
                <a:moveTo>
                  <a:pt x="1534548" y="1284223"/>
                </a:moveTo>
                <a:lnTo>
                  <a:pt x="1531620" y="1284223"/>
                </a:lnTo>
                <a:lnTo>
                  <a:pt x="1491996" y="1322323"/>
                </a:lnTo>
                <a:lnTo>
                  <a:pt x="1488948" y="1322323"/>
                </a:lnTo>
                <a:lnTo>
                  <a:pt x="1467156" y="1349227"/>
                </a:lnTo>
                <a:lnTo>
                  <a:pt x="1534548" y="1284223"/>
                </a:lnTo>
                <a:close/>
              </a:path>
              <a:path w="1964690" h="1539875">
                <a:moveTo>
                  <a:pt x="1402882" y="1411223"/>
                </a:moveTo>
                <a:lnTo>
                  <a:pt x="1402080" y="1411223"/>
                </a:lnTo>
                <a:lnTo>
                  <a:pt x="1360932" y="1449323"/>
                </a:lnTo>
                <a:lnTo>
                  <a:pt x="1357884" y="1449323"/>
                </a:lnTo>
                <a:lnTo>
                  <a:pt x="1318260" y="1487423"/>
                </a:lnTo>
                <a:lnTo>
                  <a:pt x="1316566" y="1494481"/>
                </a:lnTo>
                <a:lnTo>
                  <a:pt x="1402882" y="1411223"/>
                </a:lnTo>
                <a:close/>
              </a:path>
              <a:path w="1964690" h="1539875">
                <a:moveTo>
                  <a:pt x="1271217" y="1538223"/>
                </a:moveTo>
                <a:lnTo>
                  <a:pt x="1271016" y="1538223"/>
                </a:lnTo>
                <a:lnTo>
                  <a:pt x="1269692" y="1539694"/>
                </a:lnTo>
                <a:lnTo>
                  <a:pt x="1271217" y="1538223"/>
                </a:lnTo>
                <a:close/>
              </a:path>
            </a:pathLst>
          </a:custGeom>
          <a:solidFill>
            <a:srgbClr val="BFBFBF"/>
          </a:solidFill>
        </p:spPr>
        <p:txBody>
          <a:bodyPr wrap="square" lIns="0" tIns="0" rIns="0" bIns="0" rtlCol="0"/>
          <a:lstStyle/>
          <a:p>
            <a:endParaRPr/>
          </a:p>
        </p:txBody>
      </p:sp>
      <p:sp>
        <p:nvSpPr>
          <p:cNvPr id="143" name="object 28"/>
          <p:cNvSpPr/>
          <p:nvPr/>
        </p:nvSpPr>
        <p:spPr>
          <a:xfrm>
            <a:off x="5515703" y="2097251"/>
            <a:ext cx="1953895" cy="1546860"/>
          </a:xfrm>
          <a:custGeom>
            <a:avLst/>
            <a:gdLst/>
            <a:ahLst/>
            <a:cxnLst/>
            <a:rect l="l" t="t" r="r" b="b"/>
            <a:pathLst>
              <a:path w="1953895" h="1546860">
                <a:moveTo>
                  <a:pt x="67929" y="1127555"/>
                </a:moveTo>
                <a:lnTo>
                  <a:pt x="67929" y="46800"/>
                </a:lnTo>
                <a:lnTo>
                  <a:pt x="56959" y="56959"/>
                </a:lnTo>
                <a:lnTo>
                  <a:pt x="29114" y="92108"/>
                </a:lnTo>
                <a:lnTo>
                  <a:pt x="9899" y="133234"/>
                </a:lnTo>
                <a:lnTo>
                  <a:pt x="643" y="179009"/>
                </a:lnTo>
                <a:lnTo>
                  <a:pt x="0" y="195071"/>
                </a:lnTo>
                <a:lnTo>
                  <a:pt x="0" y="978407"/>
                </a:lnTo>
                <a:lnTo>
                  <a:pt x="5642" y="1025531"/>
                </a:lnTo>
                <a:lnTo>
                  <a:pt x="21684" y="1068590"/>
                </a:lnTo>
                <a:lnTo>
                  <a:pt x="46800" y="1106198"/>
                </a:lnTo>
                <a:lnTo>
                  <a:pt x="67929" y="1127555"/>
                </a:lnTo>
                <a:close/>
              </a:path>
              <a:path w="1953895" h="1546860">
                <a:moveTo>
                  <a:pt x="1790451" y="1172420"/>
                </a:moveTo>
                <a:lnTo>
                  <a:pt x="1790451" y="2540"/>
                </a:lnTo>
                <a:lnTo>
                  <a:pt x="1774758" y="643"/>
                </a:lnTo>
                <a:lnTo>
                  <a:pt x="1758695" y="0"/>
                </a:lnTo>
                <a:lnTo>
                  <a:pt x="195071" y="0"/>
                </a:lnTo>
                <a:lnTo>
                  <a:pt x="148041" y="5642"/>
                </a:lnTo>
                <a:lnTo>
                  <a:pt x="105218" y="21684"/>
                </a:lnTo>
                <a:lnTo>
                  <a:pt x="79662" y="37502"/>
                </a:lnTo>
                <a:lnTo>
                  <a:pt x="79662" y="1136964"/>
                </a:lnTo>
                <a:lnTo>
                  <a:pt x="118943" y="1159502"/>
                </a:lnTo>
                <a:lnTo>
                  <a:pt x="163316" y="1172420"/>
                </a:lnTo>
                <a:lnTo>
                  <a:pt x="195071" y="1175003"/>
                </a:lnTo>
                <a:lnTo>
                  <a:pt x="1139951" y="1175003"/>
                </a:lnTo>
                <a:lnTo>
                  <a:pt x="1242059" y="1546859"/>
                </a:lnTo>
                <a:lnTo>
                  <a:pt x="1627631" y="1175003"/>
                </a:lnTo>
                <a:lnTo>
                  <a:pt x="1758695" y="1175003"/>
                </a:lnTo>
                <a:lnTo>
                  <a:pt x="1774758" y="1174349"/>
                </a:lnTo>
                <a:lnTo>
                  <a:pt x="1790451" y="1172420"/>
                </a:lnTo>
                <a:close/>
              </a:path>
              <a:path w="1953895" h="1546860">
                <a:moveTo>
                  <a:pt x="1820533" y="1164945"/>
                </a:moveTo>
                <a:lnTo>
                  <a:pt x="1820533" y="9899"/>
                </a:lnTo>
                <a:lnTo>
                  <a:pt x="1805726" y="5642"/>
                </a:lnTo>
                <a:lnTo>
                  <a:pt x="1805726" y="1169268"/>
                </a:lnTo>
                <a:lnTo>
                  <a:pt x="1820533" y="1164945"/>
                </a:lnTo>
                <a:close/>
              </a:path>
              <a:path w="1953895" h="1546860">
                <a:moveTo>
                  <a:pt x="1874105" y="1136964"/>
                </a:moveTo>
                <a:lnTo>
                  <a:pt x="1874105" y="37502"/>
                </a:lnTo>
                <a:lnTo>
                  <a:pt x="1861659" y="29114"/>
                </a:lnTo>
                <a:lnTo>
                  <a:pt x="1848549" y="21684"/>
                </a:lnTo>
                <a:lnTo>
                  <a:pt x="1834824" y="15263"/>
                </a:lnTo>
                <a:lnTo>
                  <a:pt x="1834824" y="1159502"/>
                </a:lnTo>
                <a:lnTo>
                  <a:pt x="1848549" y="1152989"/>
                </a:lnTo>
                <a:lnTo>
                  <a:pt x="1861659" y="1145460"/>
                </a:lnTo>
                <a:lnTo>
                  <a:pt x="1874105" y="1136964"/>
                </a:lnTo>
                <a:close/>
              </a:path>
              <a:path w="1953895" h="1546860">
                <a:moveTo>
                  <a:pt x="1896808" y="1117282"/>
                </a:moveTo>
                <a:lnTo>
                  <a:pt x="1896808" y="56959"/>
                </a:lnTo>
                <a:lnTo>
                  <a:pt x="1885838" y="46800"/>
                </a:lnTo>
                <a:lnTo>
                  <a:pt x="1885838" y="1127555"/>
                </a:lnTo>
                <a:lnTo>
                  <a:pt x="1896808" y="1117282"/>
                </a:lnTo>
                <a:close/>
              </a:path>
              <a:path w="1953895" h="1546860">
                <a:moveTo>
                  <a:pt x="1953767" y="978407"/>
                </a:moveTo>
                <a:lnTo>
                  <a:pt x="1953767" y="195071"/>
                </a:lnTo>
                <a:lnTo>
                  <a:pt x="1953124" y="179009"/>
                </a:lnTo>
                <a:lnTo>
                  <a:pt x="1943868" y="133234"/>
                </a:lnTo>
                <a:lnTo>
                  <a:pt x="1924653" y="92108"/>
                </a:lnTo>
                <a:lnTo>
                  <a:pt x="1906967" y="67929"/>
                </a:lnTo>
                <a:lnTo>
                  <a:pt x="1906967" y="1106198"/>
                </a:lnTo>
                <a:lnTo>
                  <a:pt x="1932082" y="1068590"/>
                </a:lnTo>
                <a:lnTo>
                  <a:pt x="1948125" y="1025531"/>
                </a:lnTo>
                <a:lnTo>
                  <a:pt x="1953767" y="978407"/>
                </a:lnTo>
                <a:close/>
              </a:path>
            </a:pathLst>
          </a:custGeom>
          <a:solidFill>
            <a:srgbClr val="FFFFFF"/>
          </a:solidFill>
        </p:spPr>
        <p:txBody>
          <a:bodyPr wrap="square" lIns="0" tIns="0" rIns="0" bIns="0" rtlCol="0"/>
          <a:lstStyle/>
          <a:p>
            <a:endParaRPr/>
          </a:p>
        </p:txBody>
      </p:sp>
      <p:sp>
        <p:nvSpPr>
          <p:cNvPr id="144" name="object 29"/>
          <p:cNvSpPr/>
          <p:nvPr/>
        </p:nvSpPr>
        <p:spPr>
          <a:xfrm>
            <a:off x="5509608" y="2091156"/>
            <a:ext cx="1964689" cy="1559560"/>
          </a:xfrm>
          <a:custGeom>
            <a:avLst/>
            <a:gdLst/>
            <a:ahLst/>
            <a:cxnLst/>
            <a:rect l="l" t="t" r="r" b="b"/>
            <a:pathLst>
              <a:path w="1964690" h="1559560">
                <a:moveTo>
                  <a:pt x="1964435" y="1005839"/>
                </a:moveTo>
                <a:lnTo>
                  <a:pt x="1964435" y="179831"/>
                </a:lnTo>
                <a:lnTo>
                  <a:pt x="1961387" y="160019"/>
                </a:lnTo>
                <a:lnTo>
                  <a:pt x="1949195" y="123443"/>
                </a:lnTo>
                <a:lnTo>
                  <a:pt x="1930907" y="88391"/>
                </a:lnTo>
                <a:lnTo>
                  <a:pt x="1891283" y="45719"/>
                </a:lnTo>
                <a:lnTo>
                  <a:pt x="1859279" y="24383"/>
                </a:lnTo>
                <a:lnTo>
                  <a:pt x="1824227" y="9143"/>
                </a:lnTo>
                <a:lnTo>
                  <a:pt x="1784603" y="1523"/>
                </a:lnTo>
                <a:lnTo>
                  <a:pt x="1764791" y="0"/>
                </a:lnTo>
                <a:lnTo>
                  <a:pt x="201167" y="0"/>
                </a:lnTo>
                <a:lnTo>
                  <a:pt x="161543" y="4571"/>
                </a:lnTo>
                <a:lnTo>
                  <a:pt x="105155" y="24383"/>
                </a:lnTo>
                <a:lnTo>
                  <a:pt x="73151" y="45719"/>
                </a:lnTo>
                <a:lnTo>
                  <a:pt x="45719" y="73151"/>
                </a:lnTo>
                <a:lnTo>
                  <a:pt x="24383" y="105155"/>
                </a:lnTo>
                <a:lnTo>
                  <a:pt x="9143" y="141731"/>
                </a:lnTo>
                <a:lnTo>
                  <a:pt x="1523" y="181355"/>
                </a:lnTo>
                <a:lnTo>
                  <a:pt x="0" y="201167"/>
                </a:lnTo>
                <a:lnTo>
                  <a:pt x="0" y="986027"/>
                </a:lnTo>
                <a:lnTo>
                  <a:pt x="1523" y="1005839"/>
                </a:lnTo>
                <a:lnTo>
                  <a:pt x="4571" y="1025651"/>
                </a:lnTo>
                <a:lnTo>
                  <a:pt x="9143" y="1045463"/>
                </a:lnTo>
                <a:lnTo>
                  <a:pt x="10667" y="1049121"/>
                </a:lnTo>
                <a:lnTo>
                  <a:pt x="10667" y="201167"/>
                </a:lnTo>
                <a:lnTo>
                  <a:pt x="12191" y="181355"/>
                </a:lnTo>
                <a:lnTo>
                  <a:pt x="25907" y="126491"/>
                </a:lnTo>
                <a:lnTo>
                  <a:pt x="54863" y="79247"/>
                </a:lnTo>
                <a:lnTo>
                  <a:pt x="94487" y="42671"/>
                </a:lnTo>
                <a:lnTo>
                  <a:pt x="144779" y="18287"/>
                </a:lnTo>
                <a:lnTo>
                  <a:pt x="202691" y="10667"/>
                </a:lnTo>
                <a:lnTo>
                  <a:pt x="1764791" y="10667"/>
                </a:lnTo>
                <a:lnTo>
                  <a:pt x="1783079" y="12191"/>
                </a:lnTo>
                <a:lnTo>
                  <a:pt x="1802891" y="13715"/>
                </a:lnTo>
                <a:lnTo>
                  <a:pt x="1854707" y="33527"/>
                </a:lnTo>
                <a:lnTo>
                  <a:pt x="1898903" y="67055"/>
                </a:lnTo>
                <a:lnTo>
                  <a:pt x="1932431" y="111251"/>
                </a:lnTo>
                <a:lnTo>
                  <a:pt x="1950719" y="163067"/>
                </a:lnTo>
                <a:lnTo>
                  <a:pt x="1955291" y="201167"/>
                </a:lnTo>
                <a:lnTo>
                  <a:pt x="1955291" y="1047902"/>
                </a:lnTo>
                <a:lnTo>
                  <a:pt x="1956815" y="1043939"/>
                </a:lnTo>
                <a:lnTo>
                  <a:pt x="1961387" y="1025651"/>
                </a:lnTo>
                <a:lnTo>
                  <a:pt x="1964435" y="1005839"/>
                </a:lnTo>
                <a:close/>
              </a:path>
              <a:path w="1964690" h="1559560">
                <a:moveTo>
                  <a:pt x="1250801" y="1544416"/>
                </a:moveTo>
                <a:lnTo>
                  <a:pt x="1150619" y="1179575"/>
                </a:lnTo>
                <a:lnTo>
                  <a:pt x="1150619" y="1178051"/>
                </a:lnTo>
                <a:lnTo>
                  <a:pt x="1147571" y="1176527"/>
                </a:lnTo>
                <a:lnTo>
                  <a:pt x="201167" y="1176527"/>
                </a:lnTo>
                <a:lnTo>
                  <a:pt x="163067" y="1171955"/>
                </a:lnTo>
                <a:lnTo>
                  <a:pt x="109727" y="1152143"/>
                </a:lnTo>
                <a:lnTo>
                  <a:pt x="67055" y="1120139"/>
                </a:lnTo>
                <a:lnTo>
                  <a:pt x="33527" y="1075943"/>
                </a:lnTo>
                <a:lnTo>
                  <a:pt x="15239" y="1022603"/>
                </a:lnTo>
                <a:lnTo>
                  <a:pt x="10667" y="984503"/>
                </a:lnTo>
                <a:lnTo>
                  <a:pt x="10667" y="1049121"/>
                </a:lnTo>
                <a:lnTo>
                  <a:pt x="35051" y="1097279"/>
                </a:lnTo>
                <a:lnTo>
                  <a:pt x="59435" y="1127759"/>
                </a:lnTo>
                <a:lnTo>
                  <a:pt x="89915" y="1152143"/>
                </a:lnTo>
                <a:lnTo>
                  <a:pt x="123443" y="1170431"/>
                </a:lnTo>
                <a:lnTo>
                  <a:pt x="161543" y="1182623"/>
                </a:lnTo>
                <a:lnTo>
                  <a:pt x="181355" y="1185671"/>
                </a:lnTo>
                <a:lnTo>
                  <a:pt x="1141475" y="1185671"/>
                </a:lnTo>
                <a:lnTo>
                  <a:pt x="1141475" y="1182623"/>
                </a:lnTo>
                <a:lnTo>
                  <a:pt x="1146047" y="1185671"/>
                </a:lnTo>
                <a:lnTo>
                  <a:pt x="1146047" y="1199274"/>
                </a:lnTo>
                <a:lnTo>
                  <a:pt x="1243583" y="1554479"/>
                </a:lnTo>
                <a:lnTo>
                  <a:pt x="1243583" y="1556003"/>
                </a:lnTo>
                <a:lnTo>
                  <a:pt x="1245107" y="1557527"/>
                </a:lnTo>
                <a:lnTo>
                  <a:pt x="1245107" y="1549907"/>
                </a:lnTo>
                <a:lnTo>
                  <a:pt x="1250801" y="1544416"/>
                </a:lnTo>
                <a:close/>
              </a:path>
              <a:path w="1964690" h="1559560">
                <a:moveTo>
                  <a:pt x="1146047" y="1185671"/>
                </a:moveTo>
                <a:lnTo>
                  <a:pt x="1141475" y="1182623"/>
                </a:lnTo>
                <a:lnTo>
                  <a:pt x="1142312" y="1185671"/>
                </a:lnTo>
                <a:lnTo>
                  <a:pt x="1146047" y="1185671"/>
                </a:lnTo>
                <a:close/>
              </a:path>
              <a:path w="1964690" h="1559560">
                <a:moveTo>
                  <a:pt x="1142312" y="1185671"/>
                </a:moveTo>
                <a:lnTo>
                  <a:pt x="1141475" y="1182623"/>
                </a:lnTo>
                <a:lnTo>
                  <a:pt x="1141475" y="1185671"/>
                </a:lnTo>
                <a:lnTo>
                  <a:pt x="1142312" y="1185671"/>
                </a:lnTo>
                <a:close/>
              </a:path>
              <a:path w="1964690" h="1559560">
                <a:moveTo>
                  <a:pt x="1146047" y="1199274"/>
                </a:moveTo>
                <a:lnTo>
                  <a:pt x="1146047" y="1185671"/>
                </a:lnTo>
                <a:lnTo>
                  <a:pt x="1142312" y="1185671"/>
                </a:lnTo>
                <a:lnTo>
                  <a:pt x="1146047" y="1199274"/>
                </a:lnTo>
                <a:close/>
              </a:path>
              <a:path w="1964690" h="1559560">
                <a:moveTo>
                  <a:pt x="1252727" y="1551431"/>
                </a:moveTo>
                <a:lnTo>
                  <a:pt x="1250801" y="1544416"/>
                </a:lnTo>
                <a:lnTo>
                  <a:pt x="1245107" y="1549907"/>
                </a:lnTo>
                <a:lnTo>
                  <a:pt x="1252727" y="1551431"/>
                </a:lnTo>
                <a:close/>
              </a:path>
              <a:path w="1964690" h="1559560">
                <a:moveTo>
                  <a:pt x="1252727" y="1556057"/>
                </a:moveTo>
                <a:lnTo>
                  <a:pt x="1252727" y="1551431"/>
                </a:lnTo>
                <a:lnTo>
                  <a:pt x="1245107" y="1549907"/>
                </a:lnTo>
                <a:lnTo>
                  <a:pt x="1245107" y="1557527"/>
                </a:lnTo>
                <a:lnTo>
                  <a:pt x="1246631" y="1559051"/>
                </a:lnTo>
                <a:lnTo>
                  <a:pt x="1251203" y="1559051"/>
                </a:lnTo>
                <a:lnTo>
                  <a:pt x="1251203" y="1557527"/>
                </a:lnTo>
                <a:lnTo>
                  <a:pt x="1252727" y="1556057"/>
                </a:lnTo>
                <a:close/>
              </a:path>
              <a:path w="1964690" h="1559560">
                <a:moveTo>
                  <a:pt x="1955291" y="1047902"/>
                </a:moveTo>
                <a:lnTo>
                  <a:pt x="1955291" y="984503"/>
                </a:lnTo>
                <a:lnTo>
                  <a:pt x="1953767" y="1004315"/>
                </a:lnTo>
                <a:lnTo>
                  <a:pt x="1950719" y="1024127"/>
                </a:lnTo>
                <a:lnTo>
                  <a:pt x="1932431" y="1075943"/>
                </a:lnTo>
                <a:lnTo>
                  <a:pt x="1898903" y="1120139"/>
                </a:lnTo>
                <a:lnTo>
                  <a:pt x="1854707" y="1153667"/>
                </a:lnTo>
                <a:lnTo>
                  <a:pt x="1802891" y="1171955"/>
                </a:lnTo>
                <a:lnTo>
                  <a:pt x="1763267" y="1176527"/>
                </a:lnTo>
                <a:lnTo>
                  <a:pt x="1632203" y="1176527"/>
                </a:lnTo>
                <a:lnTo>
                  <a:pt x="1630679" y="1178051"/>
                </a:lnTo>
                <a:lnTo>
                  <a:pt x="1250801" y="1544416"/>
                </a:lnTo>
                <a:lnTo>
                  <a:pt x="1252727" y="1551431"/>
                </a:lnTo>
                <a:lnTo>
                  <a:pt x="1252727" y="1556057"/>
                </a:lnTo>
                <a:lnTo>
                  <a:pt x="1633727" y="1188557"/>
                </a:lnTo>
                <a:lnTo>
                  <a:pt x="1633727" y="1185671"/>
                </a:lnTo>
                <a:lnTo>
                  <a:pt x="1638299" y="1184147"/>
                </a:lnTo>
                <a:lnTo>
                  <a:pt x="1638299" y="1185671"/>
                </a:lnTo>
                <a:lnTo>
                  <a:pt x="1784603" y="1185671"/>
                </a:lnTo>
                <a:lnTo>
                  <a:pt x="1824227" y="1176527"/>
                </a:lnTo>
                <a:lnTo>
                  <a:pt x="1860803" y="1161287"/>
                </a:lnTo>
                <a:lnTo>
                  <a:pt x="1892807" y="1139951"/>
                </a:lnTo>
                <a:lnTo>
                  <a:pt x="1930907" y="1097279"/>
                </a:lnTo>
                <a:lnTo>
                  <a:pt x="1949195" y="1063751"/>
                </a:lnTo>
                <a:lnTo>
                  <a:pt x="1955291" y="1047902"/>
                </a:lnTo>
                <a:close/>
              </a:path>
              <a:path w="1964690" h="1559560">
                <a:moveTo>
                  <a:pt x="1638299" y="1184147"/>
                </a:moveTo>
                <a:lnTo>
                  <a:pt x="1633727" y="1185671"/>
                </a:lnTo>
                <a:lnTo>
                  <a:pt x="1636719" y="1185671"/>
                </a:lnTo>
                <a:lnTo>
                  <a:pt x="1638299" y="1184147"/>
                </a:lnTo>
                <a:close/>
              </a:path>
              <a:path w="1964690" h="1559560">
                <a:moveTo>
                  <a:pt x="1636719" y="1185671"/>
                </a:moveTo>
                <a:lnTo>
                  <a:pt x="1633727" y="1185671"/>
                </a:lnTo>
                <a:lnTo>
                  <a:pt x="1633727" y="1188557"/>
                </a:lnTo>
                <a:lnTo>
                  <a:pt x="1636719" y="1185671"/>
                </a:lnTo>
                <a:close/>
              </a:path>
              <a:path w="1964690" h="1559560">
                <a:moveTo>
                  <a:pt x="1638299" y="1185671"/>
                </a:moveTo>
                <a:lnTo>
                  <a:pt x="1638299" y="1184147"/>
                </a:lnTo>
                <a:lnTo>
                  <a:pt x="1636719" y="1185671"/>
                </a:lnTo>
                <a:lnTo>
                  <a:pt x="1638299" y="1185671"/>
                </a:lnTo>
                <a:close/>
              </a:path>
            </a:pathLst>
          </a:custGeom>
          <a:solidFill>
            <a:srgbClr val="BFBFBF"/>
          </a:solidFill>
        </p:spPr>
        <p:txBody>
          <a:bodyPr wrap="square" lIns="0" tIns="0" rIns="0" bIns="0" rtlCol="0"/>
          <a:lstStyle/>
          <a:p>
            <a:endParaRPr/>
          </a:p>
        </p:txBody>
      </p:sp>
      <p:sp>
        <p:nvSpPr>
          <p:cNvPr id="145" name="object 30"/>
          <p:cNvSpPr txBox="1"/>
          <p:nvPr/>
        </p:nvSpPr>
        <p:spPr>
          <a:xfrm>
            <a:off x="5634073" y="2242900"/>
            <a:ext cx="1718945" cy="217804"/>
          </a:xfrm>
          <a:prstGeom prst="rect">
            <a:avLst/>
          </a:prstGeom>
        </p:spPr>
        <p:txBody>
          <a:bodyPr vert="horz" wrap="square" lIns="0" tIns="0" rIns="0" bIns="0" rtlCol="0">
            <a:spAutoFit/>
          </a:bodyPr>
          <a:lstStyle/>
          <a:p>
            <a:pPr marL="12700">
              <a:lnSpc>
                <a:spcPct val="100000"/>
              </a:lnSpc>
            </a:pPr>
            <a:r>
              <a:rPr sz="1500" spc="10" dirty="0">
                <a:latin typeface="Arial"/>
                <a:cs typeface="Arial"/>
              </a:rPr>
              <a:t>T</a:t>
            </a:r>
            <a:r>
              <a:rPr sz="1500" spc="-5" dirty="0">
                <a:latin typeface="Arial"/>
                <a:cs typeface="Arial"/>
              </a:rPr>
              <a:t>h</a:t>
            </a:r>
            <a:r>
              <a:rPr sz="1500" dirty="0">
                <a:latin typeface="Arial"/>
                <a:cs typeface="Arial"/>
              </a:rPr>
              <a:t>is</a:t>
            </a:r>
            <a:r>
              <a:rPr sz="1500" spc="-25" dirty="0">
                <a:latin typeface="Arial"/>
                <a:cs typeface="Arial"/>
              </a:rPr>
              <a:t> </a:t>
            </a:r>
            <a:r>
              <a:rPr sz="1500" dirty="0">
                <a:latin typeface="Arial"/>
                <a:cs typeface="Arial"/>
              </a:rPr>
              <a:t>is a si</a:t>
            </a:r>
            <a:r>
              <a:rPr sz="1500" spc="-5" dirty="0">
                <a:latin typeface="Arial"/>
                <a:cs typeface="Arial"/>
              </a:rPr>
              <a:t>ng</a:t>
            </a:r>
            <a:r>
              <a:rPr sz="1500" dirty="0">
                <a:latin typeface="Arial"/>
                <a:cs typeface="Arial"/>
              </a:rPr>
              <a:t>le</a:t>
            </a:r>
            <a:r>
              <a:rPr sz="1500" spc="-10" dirty="0">
                <a:latin typeface="Arial"/>
                <a:cs typeface="Arial"/>
              </a:rPr>
              <a:t> </a:t>
            </a:r>
            <a:r>
              <a:rPr sz="1500" spc="-5" dirty="0">
                <a:latin typeface="Arial"/>
                <a:cs typeface="Arial"/>
              </a:rPr>
              <a:t>dat</a:t>
            </a:r>
            <a:r>
              <a:rPr sz="1500" dirty="0">
                <a:latin typeface="Arial"/>
                <a:cs typeface="Arial"/>
              </a:rPr>
              <a:t>a</a:t>
            </a:r>
            <a:endParaRPr sz="1500">
              <a:latin typeface="Arial"/>
              <a:cs typeface="Arial"/>
            </a:endParaRPr>
          </a:p>
        </p:txBody>
      </p:sp>
      <p:sp>
        <p:nvSpPr>
          <p:cNvPr id="146" name="object 34"/>
          <p:cNvSpPr txBox="1"/>
          <p:nvPr/>
        </p:nvSpPr>
        <p:spPr>
          <a:xfrm>
            <a:off x="8624160" y="6295214"/>
            <a:ext cx="899160" cy="447675"/>
          </a:xfrm>
          <a:prstGeom prst="rect">
            <a:avLst/>
          </a:prstGeom>
        </p:spPr>
        <p:txBody>
          <a:bodyPr vert="horz" wrap="square" lIns="0" tIns="0" rIns="0" bIns="0" rtlCol="0">
            <a:spAutoFit/>
          </a:bodyPr>
          <a:lstStyle/>
          <a:p>
            <a:pPr marL="12700" marR="5080">
              <a:lnSpc>
                <a:spcPct val="100699"/>
              </a:lnSpc>
            </a:pPr>
            <a:r>
              <a:rPr sz="1500" b="1" dirty="0">
                <a:latin typeface="Arial"/>
                <a:cs typeface="Arial"/>
              </a:rPr>
              <a:t>a 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si</a:t>
            </a:r>
            <a:r>
              <a:rPr sz="1500" b="1" dirty="0">
                <a:latin typeface="Arial"/>
                <a:cs typeface="Arial"/>
              </a:rPr>
              <a:t>z</a:t>
            </a:r>
            <a:r>
              <a:rPr sz="1500" b="1" spc="-5" dirty="0">
                <a:latin typeface="Arial"/>
                <a:cs typeface="Arial"/>
              </a:rPr>
              <a:t>e</a:t>
            </a:r>
            <a:r>
              <a:rPr sz="1500" b="1" dirty="0">
                <a:latin typeface="Arial"/>
                <a:cs typeface="Arial"/>
              </a:rPr>
              <a:t>)</a:t>
            </a:r>
            <a:endParaRPr sz="1500">
              <a:latin typeface="Arial"/>
              <a:cs typeface="Arial"/>
            </a:endParaRPr>
          </a:p>
        </p:txBody>
      </p:sp>
      <p:sp>
        <p:nvSpPr>
          <p:cNvPr id="147" name="object 31"/>
          <p:cNvSpPr txBox="1"/>
          <p:nvPr/>
        </p:nvSpPr>
        <p:spPr>
          <a:xfrm>
            <a:off x="5698081" y="2473024"/>
            <a:ext cx="1590675" cy="699422"/>
          </a:xfrm>
          <a:prstGeom prst="rect">
            <a:avLst/>
          </a:prstGeom>
        </p:spPr>
        <p:txBody>
          <a:bodyPr vert="horz" wrap="square" lIns="0" tIns="0" rIns="0" bIns="0" rtlCol="0">
            <a:spAutoFit/>
          </a:bodyPr>
          <a:lstStyle/>
          <a:p>
            <a:pPr marL="12700" marR="5080" indent="-1905" algn="ctr">
              <a:lnSpc>
                <a:spcPct val="100699"/>
              </a:lnSpc>
            </a:pPr>
            <a:r>
              <a:rPr sz="1500" spc="-5" dirty="0">
                <a:latin typeface="Arial"/>
                <a:cs typeface="Arial"/>
              </a:rPr>
              <a:t>po</a:t>
            </a:r>
            <a:r>
              <a:rPr sz="1500" dirty="0">
                <a:latin typeface="Arial"/>
                <a:cs typeface="Arial"/>
              </a:rPr>
              <a:t>i</a:t>
            </a:r>
            <a:r>
              <a:rPr sz="1500" spc="-5" dirty="0">
                <a:latin typeface="Arial"/>
                <a:cs typeface="Arial"/>
              </a:rPr>
              <a:t>n</a:t>
            </a:r>
            <a:r>
              <a:rPr sz="1500" dirty="0">
                <a:latin typeface="Arial"/>
                <a:cs typeface="Arial"/>
              </a:rPr>
              <a:t>t</a:t>
            </a:r>
            <a:r>
              <a:rPr sz="1500" spc="-10" dirty="0">
                <a:latin typeface="Arial"/>
                <a:cs typeface="Arial"/>
              </a:rPr>
              <a:t> </a:t>
            </a:r>
            <a:r>
              <a:rPr sz="1500" dirty="0">
                <a:latin typeface="Arial"/>
                <a:cs typeface="Arial"/>
              </a:rPr>
              <a:t>(a</a:t>
            </a:r>
            <a:r>
              <a:rPr sz="1500" spc="-10" dirty="0">
                <a:latin typeface="Arial"/>
                <a:cs typeface="Arial"/>
              </a:rPr>
              <a:t> </a:t>
            </a:r>
            <a:r>
              <a:rPr lang="en-US" sz="1500" spc="-5" dirty="0">
                <a:latin typeface="Arial"/>
                <a:cs typeface="Arial"/>
              </a:rPr>
              <a:t>apt</a:t>
            </a:r>
            <a:r>
              <a:rPr sz="1500" dirty="0">
                <a:latin typeface="Arial"/>
                <a:cs typeface="Arial"/>
              </a:rPr>
              <a:t> </a:t>
            </a:r>
            <a:r>
              <a:rPr sz="1500" spc="-5" dirty="0">
                <a:latin typeface="Arial"/>
                <a:cs typeface="Arial"/>
              </a:rPr>
              <a:t>an</a:t>
            </a:r>
            <a:r>
              <a:rPr sz="1500" dirty="0">
                <a:latin typeface="Arial"/>
                <a:cs typeface="Arial"/>
              </a:rPr>
              <a:t>d</a:t>
            </a:r>
            <a:r>
              <a:rPr sz="1500" spc="-10" dirty="0">
                <a:latin typeface="Arial"/>
                <a:cs typeface="Arial"/>
              </a:rPr>
              <a:t> </a:t>
            </a:r>
            <a:r>
              <a:rPr sz="1500" dirty="0">
                <a:latin typeface="Arial"/>
                <a:cs typeface="Arial"/>
              </a:rPr>
              <a:t>i</a:t>
            </a:r>
            <a:r>
              <a:rPr sz="1500" spc="-5" dirty="0">
                <a:latin typeface="Arial"/>
                <a:cs typeface="Arial"/>
              </a:rPr>
              <a:t>t</a:t>
            </a:r>
            <a:r>
              <a:rPr sz="1500" dirty="0">
                <a:latin typeface="Arial"/>
                <a:cs typeface="Arial"/>
              </a:rPr>
              <a:t>s r</a:t>
            </a:r>
            <a:r>
              <a:rPr sz="1500" spc="-5" dirty="0">
                <a:latin typeface="Arial"/>
                <a:cs typeface="Arial"/>
              </a:rPr>
              <a:t>enta</a:t>
            </a:r>
            <a:r>
              <a:rPr sz="1500" dirty="0">
                <a:latin typeface="Arial"/>
                <a:cs typeface="Arial"/>
              </a:rPr>
              <a:t>l</a:t>
            </a:r>
            <a:r>
              <a:rPr sz="1500" spc="-10" dirty="0">
                <a:latin typeface="Arial"/>
                <a:cs typeface="Arial"/>
              </a:rPr>
              <a:t> </a:t>
            </a:r>
            <a:r>
              <a:rPr sz="1500" spc="-5" dirty="0">
                <a:latin typeface="Arial"/>
                <a:cs typeface="Arial"/>
              </a:rPr>
              <a:t>p</a:t>
            </a:r>
            <a:r>
              <a:rPr sz="1500" dirty="0">
                <a:latin typeface="Arial"/>
                <a:cs typeface="Arial"/>
              </a:rPr>
              <a:t>rice</a:t>
            </a:r>
            <a:r>
              <a:rPr sz="1500" spc="-10" dirty="0">
                <a:latin typeface="Arial"/>
                <a:cs typeface="Arial"/>
              </a:rPr>
              <a:t> </a:t>
            </a:r>
            <a:r>
              <a:rPr sz="1500" spc="-25" dirty="0">
                <a:latin typeface="Arial"/>
                <a:cs typeface="Arial"/>
              </a:rPr>
              <a:t>y</a:t>
            </a:r>
            <a:r>
              <a:rPr sz="1500" spc="-5" dirty="0">
                <a:latin typeface="Arial"/>
                <a:cs typeface="Arial"/>
              </a:rPr>
              <a:t>o</a:t>
            </a:r>
            <a:r>
              <a:rPr sz="1500" dirty="0">
                <a:latin typeface="Arial"/>
                <a:cs typeface="Arial"/>
              </a:rPr>
              <a:t>u </a:t>
            </a:r>
            <a:r>
              <a:rPr sz="1500" spc="-5" dirty="0">
                <a:latin typeface="Arial"/>
                <a:cs typeface="Arial"/>
              </a:rPr>
              <a:t>foun</a:t>
            </a:r>
            <a:r>
              <a:rPr sz="1500" dirty="0">
                <a:latin typeface="Arial"/>
                <a:cs typeface="Arial"/>
              </a:rPr>
              <a:t>d</a:t>
            </a:r>
            <a:r>
              <a:rPr sz="1500" spc="-10" dirty="0">
                <a:latin typeface="Arial"/>
                <a:cs typeface="Arial"/>
              </a:rPr>
              <a:t> </a:t>
            </a:r>
            <a:r>
              <a:rPr sz="1500" spc="-5" dirty="0">
                <a:latin typeface="Arial"/>
                <a:cs typeface="Arial"/>
              </a:rPr>
              <a:t>o</a:t>
            </a:r>
            <a:r>
              <a:rPr sz="1500" dirty="0">
                <a:latin typeface="Arial"/>
                <a:cs typeface="Arial"/>
              </a:rPr>
              <a:t>n</a:t>
            </a:r>
            <a:r>
              <a:rPr sz="1500" spc="-10" dirty="0">
                <a:latin typeface="Arial"/>
                <a:cs typeface="Arial"/>
              </a:rPr>
              <a:t> </a:t>
            </a:r>
            <a:r>
              <a:rPr lang="en-US" sz="1500" spc="-5" dirty="0">
                <a:latin typeface="Arial"/>
                <a:cs typeface="Arial"/>
              </a:rPr>
              <a:t>realtor</a:t>
            </a:r>
            <a:r>
              <a:rPr sz="1500" dirty="0">
                <a:latin typeface="Arial"/>
                <a:cs typeface="Arial"/>
              </a:rPr>
              <a:t>)</a:t>
            </a:r>
          </a:p>
        </p:txBody>
      </p:sp>
      <p:sp>
        <p:nvSpPr>
          <p:cNvPr id="148" name="object 32"/>
          <p:cNvSpPr txBox="1"/>
          <p:nvPr/>
        </p:nvSpPr>
        <p:spPr>
          <a:xfrm>
            <a:off x="474514" y="1148118"/>
            <a:ext cx="15678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R</a:t>
            </a:r>
            <a:r>
              <a:rPr sz="1500" b="1" spc="-5" dirty="0">
                <a:latin typeface="Arial"/>
                <a:cs typeface="Arial"/>
              </a:rPr>
              <a:t>e</a:t>
            </a:r>
            <a:r>
              <a:rPr sz="1500" b="1" dirty="0">
                <a:latin typeface="Arial"/>
                <a:cs typeface="Arial"/>
              </a:rPr>
              <a:t>g</a:t>
            </a:r>
            <a:r>
              <a:rPr sz="1500" b="1" spc="-5" dirty="0">
                <a:latin typeface="Arial"/>
                <a:cs typeface="Arial"/>
              </a:rPr>
              <a:t>ressi</a:t>
            </a:r>
            <a:r>
              <a:rPr sz="1500" b="1" dirty="0">
                <a:latin typeface="Arial"/>
                <a:cs typeface="Arial"/>
              </a:rPr>
              <a:t>on</a:t>
            </a:r>
            <a:r>
              <a:rPr sz="1500" b="1" spc="-25" dirty="0">
                <a:latin typeface="Arial"/>
                <a:cs typeface="Arial"/>
              </a:rPr>
              <a:t> </a:t>
            </a:r>
            <a:r>
              <a:rPr sz="1500" b="1" dirty="0">
                <a:latin typeface="Arial"/>
                <a:cs typeface="Arial"/>
              </a:rPr>
              <a:t>(I</a:t>
            </a:r>
            <a:r>
              <a:rPr sz="1500" b="1" spc="-10" dirty="0">
                <a:latin typeface="Arial"/>
                <a:cs typeface="Arial"/>
              </a:rPr>
              <a:t> </a:t>
            </a:r>
            <a:r>
              <a:rPr sz="1500" b="1" dirty="0">
                <a:latin typeface="Arial"/>
                <a:cs typeface="Arial"/>
              </a:rPr>
              <a:t>/ </a:t>
            </a:r>
            <a:r>
              <a:rPr sz="1500" b="1" spc="-5" dirty="0">
                <a:latin typeface="Arial"/>
                <a:cs typeface="Arial"/>
              </a:rPr>
              <a:t>II</a:t>
            </a:r>
            <a:r>
              <a:rPr sz="1500" b="1" dirty="0">
                <a:latin typeface="Arial"/>
                <a:cs typeface="Arial"/>
              </a:rPr>
              <a:t>)</a:t>
            </a:r>
            <a:endParaRPr sz="1500">
              <a:latin typeface="Arial"/>
              <a:cs typeface="Arial"/>
            </a:endParaRPr>
          </a:p>
        </p:txBody>
      </p:sp>
    </p:spTree>
    <p:extLst>
      <p:ext uri="{BB962C8B-B14F-4D97-AF65-F5344CB8AC3E}">
        <p14:creationId xmlns:p14="http://schemas.microsoft.com/office/powerpoint/2010/main" val="3435435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8980" y="545876"/>
            <a:ext cx="11711717"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400" dirty="0">
                <a:latin typeface="Georgia" panose="02040502050405020303" pitchFamily="18" charset="0"/>
              </a:rPr>
              <a:t>T</a:t>
            </a:r>
            <a:r>
              <a:rPr lang="en-US" sz="1400" spc="-25" dirty="0">
                <a:latin typeface="Georgia" panose="02040502050405020303" pitchFamily="18" charset="0"/>
              </a:rPr>
              <a:t>y</a:t>
            </a:r>
            <a:r>
              <a:rPr lang="en-US" sz="1400" dirty="0">
                <a:latin typeface="Georgia" panose="02040502050405020303" pitchFamily="18" charset="0"/>
              </a:rPr>
              <a:t>p</a:t>
            </a:r>
            <a:r>
              <a:rPr lang="en-US" sz="1400" spc="-5" dirty="0">
                <a:latin typeface="Georgia" panose="02040502050405020303" pitchFamily="18" charset="0"/>
              </a:rPr>
              <a:t>icall</a:t>
            </a:r>
            <a:r>
              <a:rPr lang="en-US" sz="1400" spc="-25" dirty="0">
                <a:latin typeface="Georgia" panose="02040502050405020303" pitchFamily="18" charset="0"/>
              </a:rPr>
              <a:t>y</a:t>
            </a:r>
            <a:r>
              <a:rPr lang="en-US" sz="1400" dirty="0">
                <a:latin typeface="Georgia" panose="02040502050405020303" pitchFamily="18" charset="0"/>
              </a:rPr>
              <a:t>, </a:t>
            </a:r>
            <a:r>
              <a:rPr lang="en-US" sz="1400" spc="55" dirty="0">
                <a:latin typeface="Georgia" panose="02040502050405020303" pitchFamily="18" charset="0"/>
              </a:rPr>
              <a:t>w</a:t>
            </a:r>
            <a:r>
              <a:rPr lang="en-US" sz="1400" dirty="0">
                <a:latin typeface="Georgia" panose="02040502050405020303" pitchFamily="18" charset="0"/>
              </a:rPr>
              <a:t>e</a:t>
            </a:r>
            <a:r>
              <a:rPr lang="en-US" sz="1400" spc="-35" dirty="0">
                <a:latin typeface="Georgia" panose="02040502050405020303" pitchFamily="18" charset="0"/>
              </a:rPr>
              <a:t> </a:t>
            </a:r>
            <a:r>
              <a:rPr lang="en-US" sz="1400" dirty="0">
                <a:latin typeface="Georgia" panose="02040502050405020303" pitchFamily="18" charset="0"/>
              </a:rPr>
              <a:t>th</a:t>
            </a:r>
            <a:r>
              <a:rPr lang="en-US" sz="1400" spc="-5" dirty="0">
                <a:latin typeface="Georgia" panose="02040502050405020303" pitchFamily="18" charset="0"/>
              </a:rPr>
              <a:t>e</a:t>
            </a:r>
            <a:r>
              <a:rPr lang="en-US" sz="1400" dirty="0">
                <a:latin typeface="Georgia" panose="02040502050405020303" pitchFamily="18" charset="0"/>
              </a:rPr>
              <a:t>n</a:t>
            </a:r>
            <a:r>
              <a:rPr lang="en-US" sz="1400" spc="-10" dirty="0">
                <a:latin typeface="Georgia" panose="02040502050405020303" pitchFamily="18" charset="0"/>
              </a:rPr>
              <a:t> </a:t>
            </a:r>
            <a:r>
              <a:rPr lang="en-US" sz="1400" spc="35" dirty="0">
                <a:latin typeface="Georgia" panose="02040502050405020303" pitchFamily="18" charset="0"/>
              </a:rPr>
              <a:t>w</a:t>
            </a:r>
            <a:r>
              <a:rPr lang="en-US" sz="1400" spc="-5" dirty="0">
                <a:latin typeface="Georgia" panose="02040502050405020303" pitchFamily="18" charset="0"/>
              </a:rPr>
              <a:t>a</a:t>
            </a:r>
            <a:r>
              <a:rPr lang="en-US" sz="1400" dirty="0">
                <a:latin typeface="Georgia" panose="02040502050405020303" pitchFamily="18" charset="0"/>
              </a:rPr>
              <a:t>nt</a:t>
            </a:r>
            <a:r>
              <a:rPr lang="en-US" sz="1400" spc="-45" dirty="0">
                <a:latin typeface="Georgia" panose="02040502050405020303" pitchFamily="18" charset="0"/>
              </a:rPr>
              <a:t> </a:t>
            </a:r>
            <a:r>
              <a:rPr lang="en-US" sz="1400" dirty="0">
                <a:latin typeface="Georgia" panose="02040502050405020303" pitchFamily="18" charset="0"/>
              </a:rPr>
              <a:t>to “f</a:t>
            </a:r>
            <a:r>
              <a:rPr lang="en-US" sz="1400" spc="-5" dirty="0">
                <a:latin typeface="Georgia" panose="02040502050405020303" pitchFamily="18" charset="0"/>
              </a:rPr>
              <a:t>i</a:t>
            </a:r>
            <a:r>
              <a:rPr lang="en-US" sz="1400" dirty="0">
                <a:latin typeface="Georgia" panose="02040502050405020303" pitchFamily="18" charset="0"/>
              </a:rPr>
              <a:t>t</a:t>
            </a:r>
            <a:r>
              <a:rPr lang="en-US" sz="1400" spc="-25" dirty="0">
                <a:latin typeface="Georgia" panose="02040502050405020303" pitchFamily="18" charset="0"/>
              </a:rPr>
              <a:t> </a:t>
            </a:r>
            <a:r>
              <a:rPr lang="en-US" sz="1400" spc="-5" dirty="0">
                <a:latin typeface="Georgia" panose="02040502050405020303" pitchFamily="18" charset="0"/>
              </a:rPr>
              <a:t>s</a:t>
            </a:r>
            <a:r>
              <a:rPr lang="en-US" sz="1400" dirty="0">
                <a:latin typeface="Georgia" panose="02040502050405020303" pitchFamily="18" charset="0"/>
              </a:rPr>
              <a:t>o</a:t>
            </a:r>
            <a:r>
              <a:rPr lang="en-US" sz="1400" spc="-5" dirty="0">
                <a:latin typeface="Georgia" panose="02040502050405020303" pitchFamily="18" charset="0"/>
              </a:rPr>
              <a:t>m</a:t>
            </a:r>
            <a:r>
              <a:rPr lang="en-US" sz="1400" dirty="0">
                <a:latin typeface="Georgia" panose="02040502050405020303" pitchFamily="18" charset="0"/>
              </a:rPr>
              <a:t>e fun</a:t>
            </a:r>
            <a:r>
              <a:rPr lang="en-US" sz="1400" spc="-5" dirty="0">
                <a:latin typeface="Georgia" panose="02040502050405020303" pitchFamily="18" charset="0"/>
              </a:rPr>
              <a:t>c</a:t>
            </a:r>
            <a:r>
              <a:rPr lang="en-US" sz="1400" dirty="0">
                <a:latin typeface="Georgia" panose="02040502050405020303" pitchFamily="18" charset="0"/>
              </a:rPr>
              <a:t>t</a:t>
            </a:r>
            <a:r>
              <a:rPr lang="en-US" sz="1400" spc="-5" dirty="0">
                <a:latin typeface="Georgia" panose="02040502050405020303" pitchFamily="18" charset="0"/>
              </a:rPr>
              <a:t>i</a:t>
            </a:r>
            <a:r>
              <a:rPr lang="en-US" sz="1400" dirty="0">
                <a:latin typeface="Georgia" panose="02040502050405020303" pitchFamily="18" charset="0"/>
              </a:rPr>
              <a:t>on</a:t>
            </a:r>
            <a:r>
              <a:rPr lang="en-US" sz="1400" spc="-10" dirty="0">
                <a:latin typeface="Georgia" panose="02040502050405020303" pitchFamily="18" charset="0"/>
              </a:rPr>
              <a:t> </a:t>
            </a:r>
            <a:r>
              <a:rPr lang="en-US" sz="1400" dirty="0">
                <a:latin typeface="Georgia" panose="02040502050405020303" pitchFamily="18" charset="0"/>
              </a:rPr>
              <a:t>th</a:t>
            </a:r>
            <a:r>
              <a:rPr lang="en-US" sz="1400" spc="-5" dirty="0">
                <a:latin typeface="Georgia" panose="02040502050405020303" pitchFamily="18" charset="0"/>
              </a:rPr>
              <a:t>r</a:t>
            </a:r>
            <a:r>
              <a:rPr lang="en-US" sz="1400" dirty="0">
                <a:latin typeface="Georgia" panose="02040502050405020303" pitchFamily="18" charset="0"/>
              </a:rPr>
              <a:t>ough </a:t>
            </a:r>
            <a:r>
              <a:rPr lang="en-US" sz="1400" spc="-25" dirty="0">
                <a:latin typeface="Georgia" panose="02040502050405020303" pitchFamily="18" charset="0"/>
              </a:rPr>
              <a:t>y</a:t>
            </a:r>
            <a:r>
              <a:rPr lang="en-US" sz="1400" dirty="0">
                <a:latin typeface="Georgia" panose="02040502050405020303" pitchFamily="18" charset="0"/>
              </a:rPr>
              <a:t>our</a:t>
            </a:r>
            <a:r>
              <a:rPr lang="en-US" sz="1400" spc="25" dirty="0">
                <a:latin typeface="Georgia" panose="02040502050405020303" pitchFamily="18" charset="0"/>
              </a:rPr>
              <a:t> </a:t>
            </a:r>
            <a:r>
              <a:rPr lang="en-US" sz="1400" dirty="0">
                <a:latin typeface="Georgia" panose="02040502050405020303" pitchFamily="18" charset="0"/>
              </a:rPr>
              <a:t>d</a:t>
            </a:r>
            <a:r>
              <a:rPr lang="en-US" sz="1400" spc="-5" dirty="0">
                <a:latin typeface="Georgia" panose="02040502050405020303" pitchFamily="18" charset="0"/>
              </a:rPr>
              <a:t>a</a:t>
            </a:r>
            <a:r>
              <a:rPr lang="en-US" sz="1400" dirty="0">
                <a:latin typeface="Georgia" panose="02040502050405020303" pitchFamily="18" charset="0"/>
              </a:rPr>
              <a:t>t</a:t>
            </a:r>
            <a:r>
              <a:rPr lang="en-US" sz="1400" spc="-5" dirty="0">
                <a:latin typeface="Georgia" panose="02040502050405020303" pitchFamily="18" charset="0"/>
              </a:rPr>
              <a:t>a</a:t>
            </a:r>
            <a:r>
              <a:rPr lang="en-US" sz="1400" dirty="0">
                <a:latin typeface="Georgia" panose="02040502050405020303" pitchFamily="18" charset="0"/>
              </a:rPr>
              <a:t>” </a:t>
            </a:r>
            <a:r>
              <a:rPr lang="en-US" sz="1400" spc="-5" dirty="0">
                <a:latin typeface="Georgia" panose="02040502050405020303" pitchFamily="18" charset="0"/>
              </a:rPr>
              <a:t>s</a:t>
            </a:r>
            <a:r>
              <a:rPr lang="en-US" sz="1400" dirty="0">
                <a:latin typeface="Georgia" panose="02040502050405020303" pitchFamily="18" charset="0"/>
              </a:rPr>
              <a:t>o th</a:t>
            </a:r>
            <a:r>
              <a:rPr lang="en-US" sz="1400" spc="-5" dirty="0">
                <a:latin typeface="Georgia" panose="02040502050405020303" pitchFamily="18" charset="0"/>
              </a:rPr>
              <a:t>a</a:t>
            </a:r>
            <a:r>
              <a:rPr lang="en-US" sz="1400" dirty="0">
                <a:latin typeface="Georgia" panose="02040502050405020303" pitchFamily="18" charset="0"/>
              </a:rPr>
              <a:t>t</a:t>
            </a:r>
            <a:r>
              <a:rPr lang="en-US" sz="1400" spc="-10" dirty="0">
                <a:latin typeface="Georgia" panose="02040502050405020303" pitchFamily="18" charset="0"/>
              </a:rPr>
              <a:t> </a:t>
            </a:r>
            <a:r>
              <a:rPr lang="en-US" sz="1400" spc="-25" dirty="0">
                <a:latin typeface="Georgia" panose="02040502050405020303" pitchFamily="18" charset="0"/>
              </a:rPr>
              <a:t>y</a:t>
            </a:r>
            <a:r>
              <a:rPr lang="en-US" sz="1400" dirty="0">
                <a:latin typeface="Georgia" panose="02040502050405020303" pitchFamily="18" charset="0"/>
              </a:rPr>
              <a:t>ou </a:t>
            </a:r>
            <a:r>
              <a:rPr lang="en-US" sz="1400" spc="-5" dirty="0">
                <a:latin typeface="Georgia" panose="02040502050405020303" pitchFamily="18" charset="0"/>
              </a:rPr>
              <a:t>ca</a:t>
            </a:r>
            <a:r>
              <a:rPr lang="en-US" sz="1400" dirty="0">
                <a:latin typeface="Georgia" panose="02040502050405020303" pitchFamily="18" charset="0"/>
              </a:rPr>
              <a:t>n u</a:t>
            </a:r>
            <a:r>
              <a:rPr lang="en-US" sz="1400" spc="-5" dirty="0">
                <a:latin typeface="Georgia" panose="02040502050405020303" pitchFamily="18" charset="0"/>
              </a:rPr>
              <a:t>s</a:t>
            </a:r>
            <a:r>
              <a:rPr lang="en-US" sz="1400" dirty="0">
                <a:latin typeface="Georgia" panose="02040502050405020303" pitchFamily="18" charset="0"/>
              </a:rPr>
              <a:t>e the fun</a:t>
            </a:r>
            <a:r>
              <a:rPr lang="en-US" sz="1400" spc="-5" dirty="0">
                <a:latin typeface="Georgia" panose="02040502050405020303" pitchFamily="18" charset="0"/>
              </a:rPr>
              <a:t>c</a:t>
            </a:r>
            <a:r>
              <a:rPr lang="en-US" sz="1400" dirty="0">
                <a:latin typeface="Georgia" panose="02040502050405020303" pitchFamily="18" charset="0"/>
              </a:rPr>
              <a:t>t</a:t>
            </a:r>
            <a:r>
              <a:rPr lang="en-US" sz="1400" spc="-5" dirty="0">
                <a:latin typeface="Georgia" panose="02040502050405020303" pitchFamily="18" charset="0"/>
              </a:rPr>
              <a:t>i</a:t>
            </a:r>
            <a:r>
              <a:rPr lang="en-US" sz="1400" dirty="0">
                <a:latin typeface="Georgia" panose="02040502050405020303" pitchFamily="18" charset="0"/>
              </a:rPr>
              <a:t>on</a:t>
            </a:r>
            <a:r>
              <a:rPr lang="en-US" sz="1400" spc="-10" dirty="0">
                <a:latin typeface="Georgia" panose="02040502050405020303" pitchFamily="18" charset="0"/>
              </a:rPr>
              <a:t> </a:t>
            </a:r>
            <a:r>
              <a:rPr lang="en-US" sz="1400" spc="-5" dirty="0">
                <a:latin typeface="Georgia" panose="02040502050405020303" pitchFamily="18" charset="0"/>
              </a:rPr>
              <a:t>i</a:t>
            </a:r>
            <a:r>
              <a:rPr lang="en-US" sz="1400" dirty="0">
                <a:latin typeface="Georgia" panose="02040502050405020303" pitchFamily="18" charset="0"/>
              </a:rPr>
              <a:t>t</a:t>
            </a:r>
            <a:r>
              <a:rPr lang="en-US" sz="1400" spc="-5" dirty="0">
                <a:latin typeface="Georgia" panose="02040502050405020303" pitchFamily="18" charset="0"/>
              </a:rPr>
              <a:t>sel</a:t>
            </a:r>
            <a:r>
              <a:rPr lang="en-US" sz="1400" dirty="0">
                <a:latin typeface="Georgia" panose="02040502050405020303" pitchFamily="18" charset="0"/>
              </a:rPr>
              <a:t>f</a:t>
            </a:r>
            <a:r>
              <a:rPr lang="en-US" sz="1400" spc="-25" dirty="0">
                <a:latin typeface="Georgia" panose="02040502050405020303" pitchFamily="18" charset="0"/>
              </a:rPr>
              <a:t> </a:t>
            </a:r>
            <a:r>
              <a:rPr lang="en-US" sz="1400" dirty="0">
                <a:latin typeface="Georgia" panose="02040502050405020303" pitchFamily="18" charset="0"/>
              </a:rPr>
              <a:t>to</a:t>
            </a:r>
            <a:r>
              <a:rPr lang="en-US" sz="1400" spc="-10" dirty="0">
                <a:latin typeface="Georgia" panose="02040502050405020303" pitchFamily="18" charset="0"/>
              </a:rPr>
              <a:t> </a:t>
            </a:r>
            <a:r>
              <a:rPr lang="en-US" sz="1400" dirty="0">
                <a:latin typeface="Georgia" panose="02040502050405020303" pitchFamily="18" charset="0"/>
              </a:rPr>
              <a:t>p</a:t>
            </a:r>
            <a:r>
              <a:rPr lang="en-US" sz="1400" spc="-5" dirty="0">
                <a:latin typeface="Georgia" panose="02040502050405020303" pitchFamily="18" charset="0"/>
              </a:rPr>
              <a:t>re</a:t>
            </a:r>
            <a:r>
              <a:rPr lang="en-US" sz="1400" dirty="0">
                <a:latin typeface="Georgia" panose="02040502050405020303" pitchFamily="18" charset="0"/>
              </a:rPr>
              <a:t>d</a:t>
            </a:r>
            <a:r>
              <a:rPr lang="en-US" sz="1400" spc="-5" dirty="0">
                <a:latin typeface="Georgia" panose="02040502050405020303" pitchFamily="18" charset="0"/>
              </a:rPr>
              <a:t>ic</a:t>
            </a:r>
            <a:r>
              <a:rPr lang="en-US" sz="1400" dirty="0">
                <a:latin typeface="Georgia" panose="02040502050405020303" pitchFamily="18" charset="0"/>
              </a:rPr>
              <a:t>t</a:t>
            </a:r>
            <a:r>
              <a:rPr lang="en-US" sz="1400" spc="-10" dirty="0">
                <a:latin typeface="Georgia" panose="02040502050405020303" pitchFamily="18" charset="0"/>
              </a:rPr>
              <a:t> </a:t>
            </a:r>
            <a:r>
              <a:rPr lang="en-US" sz="1400" dirty="0">
                <a:latin typeface="Georgia" panose="02040502050405020303" pitchFamily="18" charset="0"/>
              </a:rPr>
              <a:t>(un</a:t>
            </a:r>
            <a:r>
              <a:rPr lang="en-US" sz="1400" spc="-5" dirty="0">
                <a:latin typeface="Georgia" panose="02040502050405020303" pitchFamily="18" charset="0"/>
              </a:rPr>
              <a:t>see</a:t>
            </a:r>
            <a:r>
              <a:rPr lang="en-US" sz="1400" dirty="0">
                <a:latin typeface="Georgia" panose="02040502050405020303" pitchFamily="18" charset="0"/>
              </a:rPr>
              <a:t>n) </a:t>
            </a:r>
            <a:r>
              <a:rPr lang="en-US" sz="1400" spc="-5" dirty="0">
                <a:latin typeface="Georgia" panose="02040502050405020303" pitchFamily="18" charset="0"/>
              </a:rPr>
              <a:t>val</a:t>
            </a:r>
            <a:r>
              <a:rPr lang="en-US" sz="1400" dirty="0">
                <a:latin typeface="Georgia" panose="02040502050405020303" pitchFamily="18" charset="0"/>
              </a:rPr>
              <a:t>u</a:t>
            </a:r>
            <a:r>
              <a:rPr lang="en-US" sz="1400" spc="-5" dirty="0">
                <a:latin typeface="Georgia" panose="02040502050405020303" pitchFamily="18" charset="0"/>
              </a:rPr>
              <a:t>e</a:t>
            </a:r>
            <a:r>
              <a:rPr lang="en-US" sz="1400" dirty="0">
                <a:latin typeface="Georgia" panose="02040502050405020303" pitchFamily="18" charset="0"/>
              </a:rPr>
              <a:t>s</a:t>
            </a:r>
            <a:endParaRPr kumimoji="0" lang="en-US" sz="14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012706"/>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22" name="object 7"/>
          <p:cNvSpPr txBox="1"/>
          <p:nvPr/>
        </p:nvSpPr>
        <p:spPr>
          <a:xfrm>
            <a:off x="10167302" y="1117320"/>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148" name="object 32"/>
          <p:cNvSpPr txBox="1"/>
          <p:nvPr/>
        </p:nvSpPr>
        <p:spPr>
          <a:xfrm>
            <a:off x="474514" y="1148118"/>
            <a:ext cx="15678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R</a:t>
            </a:r>
            <a:r>
              <a:rPr sz="1500" b="1" spc="-5" dirty="0">
                <a:latin typeface="Arial"/>
                <a:cs typeface="Arial"/>
              </a:rPr>
              <a:t>e</a:t>
            </a:r>
            <a:r>
              <a:rPr sz="1500" b="1" dirty="0">
                <a:latin typeface="Arial"/>
                <a:cs typeface="Arial"/>
              </a:rPr>
              <a:t>g</a:t>
            </a:r>
            <a:r>
              <a:rPr sz="1500" b="1" spc="-5" dirty="0">
                <a:latin typeface="Arial"/>
                <a:cs typeface="Arial"/>
              </a:rPr>
              <a:t>ressi</a:t>
            </a:r>
            <a:r>
              <a:rPr sz="1500" b="1" dirty="0">
                <a:latin typeface="Arial"/>
                <a:cs typeface="Arial"/>
              </a:rPr>
              <a:t>on</a:t>
            </a:r>
            <a:r>
              <a:rPr sz="1500" b="1" spc="-25" dirty="0">
                <a:latin typeface="Arial"/>
                <a:cs typeface="Arial"/>
              </a:rPr>
              <a:t> </a:t>
            </a:r>
            <a:r>
              <a:rPr sz="1500" b="1" dirty="0">
                <a:latin typeface="Arial"/>
                <a:cs typeface="Arial"/>
              </a:rPr>
              <a:t>(I</a:t>
            </a:r>
            <a:r>
              <a:rPr sz="1500" b="1" spc="-10" dirty="0">
                <a:latin typeface="Arial"/>
                <a:cs typeface="Arial"/>
              </a:rPr>
              <a:t> </a:t>
            </a:r>
            <a:r>
              <a:rPr sz="1500" b="1" dirty="0">
                <a:latin typeface="Arial"/>
                <a:cs typeface="Arial"/>
              </a:rPr>
              <a:t>/ </a:t>
            </a:r>
            <a:r>
              <a:rPr sz="1500" b="1" spc="-5" dirty="0">
                <a:latin typeface="Arial"/>
                <a:cs typeface="Arial"/>
              </a:rPr>
              <a:t>II</a:t>
            </a:r>
            <a:r>
              <a:rPr sz="1500" b="1" dirty="0">
                <a:latin typeface="Arial"/>
                <a:cs typeface="Arial"/>
              </a:rPr>
              <a:t>)</a:t>
            </a:r>
            <a:endParaRPr sz="1500">
              <a:latin typeface="Arial"/>
              <a:cs typeface="Arial"/>
            </a:endParaRPr>
          </a:p>
        </p:txBody>
      </p:sp>
      <p:sp>
        <p:nvSpPr>
          <p:cNvPr id="35" name="object 2"/>
          <p:cNvSpPr/>
          <p:nvPr/>
        </p:nvSpPr>
        <p:spPr>
          <a:xfrm>
            <a:off x="2173336" y="2038784"/>
            <a:ext cx="6006465" cy="4116704"/>
          </a:xfrm>
          <a:custGeom>
            <a:avLst/>
            <a:gdLst/>
            <a:ahLst/>
            <a:cxnLst/>
            <a:rect l="l" t="t" r="r" b="b"/>
            <a:pathLst>
              <a:path w="6006465" h="4116704">
                <a:moveTo>
                  <a:pt x="0" y="0"/>
                </a:moveTo>
                <a:lnTo>
                  <a:pt x="0" y="4116323"/>
                </a:lnTo>
                <a:lnTo>
                  <a:pt x="6006083" y="4116323"/>
                </a:lnTo>
                <a:lnTo>
                  <a:pt x="6006083" y="0"/>
                </a:lnTo>
                <a:lnTo>
                  <a:pt x="0" y="0"/>
                </a:lnTo>
                <a:close/>
              </a:path>
            </a:pathLst>
          </a:custGeom>
          <a:solidFill>
            <a:srgbClr val="F2F2F2"/>
          </a:solidFill>
        </p:spPr>
        <p:txBody>
          <a:bodyPr wrap="square" lIns="0" tIns="0" rIns="0" bIns="0" rtlCol="0"/>
          <a:lstStyle/>
          <a:p>
            <a:endParaRPr/>
          </a:p>
        </p:txBody>
      </p:sp>
      <p:sp>
        <p:nvSpPr>
          <p:cNvPr id="36" name="object 3"/>
          <p:cNvSpPr/>
          <p:nvPr/>
        </p:nvSpPr>
        <p:spPr>
          <a:xfrm>
            <a:off x="2205341" y="3030907"/>
            <a:ext cx="5981700" cy="2555875"/>
          </a:xfrm>
          <a:custGeom>
            <a:avLst/>
            <a:gdLst/>
            <a:ahLst/>
            <a:cxnLst/>
            <a:rect l="l" t="t" r="r" b="b"/>
            <a:pathLst>
              <a:path w="5981700" h="2555875">
                <a:moveTo>
                  <a:pt x="129539" y="2508503"/>
                </a:moveTo>
                <a:lnTo>
                  <a:pt x="114299" y="2470403"/>
                </a:lnTo>
                <a:lnTo>
                  <a:pt x="0" y="2517647"/>
                </a:lnTo>
                <a:lnTo>
                  <a:pt x="16763" y="2555747"/>
                </a:lnTo>
                <a:lnTo>
                  <a:pt x="129539" y="2508503"/>
                </a:lnTo>
                <a:close/>
              </a:path>
              <a:path w="5981700" h="2555875">
                <a:moveTo>
                  <a:pt x="281939" y="2444495"/>
                </a:moveTo>
                <a:lnTo>
                  <a:pt x="265175" y="2406395"/>
                </a:lnTo>
                <a:lnTo>
                  <a:pt x="152399" y="2453639"/>
                </a:lnTo>
                <a:lnTo>
                  <a:pt x="167639" y="2491739"/>
                </a:lnTo>
                <a:lnTo>
                  <a:pt x="281939" y="2444495"/>
                </a:lnTo>
                <a:close/>
              </a:path>
              <a:path w="5981700" h="2555875">
                <a:moveTo>
                  <a:pt x="432815" y="2380487"/>
                </a:moveTo>
                <a:lnTo>
                  <a:pt x="417575" y="2342387"/>
                </a:lnTo>
                <a:lnTo>
                  <a:pt x="303275" y="2389631"/>
                </a:lnTo>
                <a:lnTo>
                  <a:pt x="320039" y="2427731"/>
                </a:lnTo>
                <a:lnTo>
                  <a:pt x="432815" y="2380487"/>
                </a:lnTo>
                <a:close/>
              </a:path>
              <a:path w="5981700" h="2555875">
                <a:moveTo>
                  <a:pt x="585215" y="2316479"/>
                </a:moveTo>
                <a:lnTo>
                  <a:pt x="568451" y="2278379"/>
                </a:lnTo>
                <a:lnTo>
                  <a:pt x="455675" y="2325623"/>
                </a:lnTo>
                <a:lnTo>
                  <a:pt x="470915" y="2363723"/>
                </a:lnTo>
                <a:lnTo>
                  <a:pt x="585215" y="2316479"/>
                </a:lnTo>
                <a:close/>
              </a:path>
              <a:path w="5981700" h="2555875">
                <a:moveTo>
                  <a:pt x="736091" y="2252471"/>
                </a:moveTo>
                <a:lnTo>
                  <a:pt x="720851" y="2214371"/>
                </a:lnTo>
                <a:lnTo>
                  <a:pt x="606551" y="2261615"/>
                </a:lnTo>
                <a:lnTo>
                  <a:pt x="623315" y="2299715"/>
                </a:lnTo>
                <a:lnTo>
                  <a:pt x="736091" y="2252471"/>
                </a:lnTo>
                <a:close/>
              </a:path>
              <a:path w="5981700" h="2555875">
                <a:moveTo>
                  <a:pt x="888491" y="2188463"/>
                </a:moveTo>
                <a:lnTo>
                  <a:pt x="871727" y="2150363"/>
                </a:lnTo>
                <a:lnTo>
                  <a:pt x="758951" y="2197607"/>
                </a:lnTo>
                <a:lnTo>
                  <a:pt x="774191" y="2235707"/>
                </a:lnTo>
                <a:lnTo>
                  <a:pt x="888491" y="2188463"/>
                </a:lnTo>
                <a:close/>
              </a:path>
              <a:path w="5981700" h="2555875">
                <a:moveTo>
                  <a:pt x="1039367" y="2124455"/>
                </a:moveTo>
                <a:lnTo>
                  <a:pt x="1024127" y="2086355"/>
                </a:lnTo>
                <a:lnTo>
                  <a:pt x="909827" y="2133599"/>
                </a:lnTo>
                <a:lnTo>
                  <a:pt x="925067" y="2171699"/>
                </a:lnTo>
                <a:lnTo>
                  <a:pt x="1039367" y="2124455"/>
                </a:lnTo>
                <a:close/>
              </a:path>
              <a:path w="5981700" h="2555875">
                <a:moveTo>
                  <a:pt x="1191767" y="2060447"/>
                </a:moveTo>
                <a:lnTo>
                  <a:pt x="1175003" y="2022347"/>
                </a:lnTo>
                <a:lnTo>
                  <a:pt x="1060703" y="2069591"/>
                </a:lnTo>
                <a:lnTo>
                  <a:pt x="1077467" y="2107691"/>
                </a:lnTo>
                <a:lnTo>
                  <a:pt x="1191767" y="2060447"/>
                </a:lnTo>
                <a:close/>
              </a:path>
              <a:path w="5981700" h="2555875">
                <a:moveTo>
                  <a:pt x="1342643" y="1996439"/>
                </a:moveTo>
                <a:lnTo>
                  <a:pt x="1325879" y="1958339"/>
                </a:lnTo>
                <a:lnTo>
                  <a:pt x="1213103" y="2005583"/>
                </a:lnTo>
                <a:lnTo>
                  <a:pt x="1228343" y="2043683"/>
                </a:lnTo>
                <a:lnTo>
                  <a:pt x="1342643" y="1996439"/>
                </a:lnTo>
                <a:close/>
              </a:path>
              <a:path w="5981700" h="2555875">
                <a:moveTo>
                  <a:pt x="1493519" y="1932431"/>
                </a:moveTo>
                <a:lnTo>
                  <a:pt x="1478279" y="1894331"/>
                </a:lnTo>
                <a:lnTo>
                  <a:pt x="1363979" y="1941575"/>
                </a:lnTo>
                <a:lnTo>
                  <a:pt x="1380743" y="1979675"/>
                </a:lnTo>
                <a:lnTo>
                  <a:pt x="1493519" y="1932431"/>
                </a:lnTo>
                <a:close/>
              </a:path>
              <a:path w="5981700" h="2555875">
                <a:moveTo>
                  <a:pt x="1645919" y="1868423"/>
                </a:moveTo>
                <a:lnTo>
                  <a:pt x="1629155" y="1830323"/>
                </a:lnTo>
                <a:lnTo>
                  <a:pt x="1516379" y="1877567"/>
                </a:lnTo>
                <a:lnTo>
                  <a:pt x="1531619" y="1915667"/>
                </a:lnTo>
                <a:lnTo>
                  <a:pt x="1645919" y="1868423"/>
                </a:lnTo>
                <a:close/>
              </a:path>
              <a:path w="5981700" h="2555875">
                <a:moveTo>
                  <a:pt x="1796795" y="1804415"/>
                </a:moveTo>
                <a:lnTo>
                  <a:pt x="1781555" y="1766315"/>
                </a:lnTo>
                <a:lnTo>
                  <a:pt x="1667255" y="1813559"/>
                </a:lnTo>
                <a:lnTo>
                  <a:pt x="1684019" y="1851659"/>
                </a:lnTo>
                <a:lnTo>
                  <a:pt x="1796795" y="1804415"/>
                </a:lnTo>
                <a:close/>
              </a:path>
              <a:path w="5981700" h="2555875">
                <a:moveTo>
                  <a:pt x="1949195" y="1740407"/>
                </a:moveTo>
                <a:lnTo>
                  <a:pt x="1932431" y="1702307"/>
                </a:lnTo>
                <a:lnTo>
                  <a:pt x="1819655" y="1749551"/>
                </a:lnTo>
                <a:lnTo>
                  <a:pt x="1834895" y="1787651"/>
                </a:lnTo>
                <a:lnTo>
                  <a:pt x="1949195" y="1740407"/>
                </a:lnTo>
                <a:close/>
              </a:path>
              <a:path w="5981700" h="2555875">
                <a:moveTo>
                  <a:pt x="2100071" y="1676399"/>
                </a:moveTo>
                <a:lnTo>
                  <a:pt x="2084831" y="1638299"/>
                </a:lnTo>
                <a:lnTo>
                  <a:pt x="1970531" y="1685543"/>
                </a:lnTo>
                <a:lnTo>
                  <a:pt x="1987295" y="1723643"/>
                </a:lnTo>
                <a:lnTo>
                  <a:pt x="2100071" y="1676399"/>
                </a:lnTo>
                <a:close/>
              </a:path>
              <a:path w="5981700" h="2555875">
                <a:moveTo>
                  <a:pt x="2252471" y="1612391"/>
                </a:moveTo>
                <a:lnTo>
                  <a:pt x="2235707" y="1574291"/>
                </a:lnTo>
                <a:lnTo>
                  <a:pt x="2121407" y="1623059"/>
                </a:lnTo>
                <a:lnTo>
                  <a:pt x="2138171" y="1659635"/>
                </a:lnTo>
                <a:lnTo>
                  <a:pt x="2252471" y="1612391"/>
                </a:lnTo>
                <a:close/>
              </a:path>
              <a:path w="5981700" h="2555875">
                <a:moveTo>
                  <a:pt x="2403347" y="1548383"/>
                </a:moveTo>
                <a:lnTo>
                  <a:pt x="2386583" y="1510283"/>
                </a:lnTo>
                <a:lnTo>
                  <a:pt x="2273807" y="1559051"/>
                </a:lnTo>
                <a:lnTo>
                  <a:pt x="2289047" y="1595627"/>
                </a:lnTo>
                <a:lnTo>
                  <a:pt x="2403347" y="1548383"/>
                </a:lnTo>
                <a:close/>
              </a:path>
              <a:path w="5981700" h="2555875">
                <a:moveTo>
                  <a:pt x="2554223" y="1484375"/>
                </a:moveTo>
                <a:lnTo>
                  <a:pt x="2538983" y="1446275"/>
                </a:lnTo>
                <a:lnTo>
                  <a:pt x="2424683" y="1495043"/>
                </a:lnTo>
                <a:lnTo>
                  <a:pt x="2441447" y="1531619"/>
                </a:lnTo>
                <a:lnTo>
                  <a:pt x="2554223" y="1484375"/>
                </a:lnTo>
                <a:close/>
              </a:path>
              <a:path w="5981700" h="2555875">
                <a:moveTo>
                  <a:pt x="2706623" y="1420367"/>
                </a:moveTo>
                <a:lnTo>
                  <a:pt x="2689859" y="1382267"/>
                </a:lnTo>
                <a:lnTo>
                  <a:pt x="2577083" y="1431035"/>
                </a:lnTo>
                <a:lnTo>
                  <a:pt x="2592323" y="1467611"/>
                </a:lnTo>
                <a:lnTo>
                  <a:pt x="2706623" y="1420367"/>
                </a:lnTo>
                <a:close/>
              </a:path>
              <a:path w="5981700" h="2555875">
                <a:moveTo>
                  <a:pt x="2857499" y="1356359"/>
                </a:moveTo>
                <a:lnTo>
                  <a:pt x="2842259" y="1318259"/>
                </a:lnTo>
                <a:lnTo>
                  <a:pt x="2727959" y="1367027"/>
                </a:lnTo>
                <a:lnTo>
                  <a:pt x="2744723" y="1403603"/>
                </a:lnTo>
                <a:lnTo>
                  <a:pt x="2857499" y="1356359"/>
                </a:lnTo>
                <a:close/>
              </a:path>
              <a:path w="5981700" h="2555875">
                <a:moveTo>
                  <a:pt x="3009899" y="1292351"/>
                </a:moveTo>
                <a:lnTo>
                  <a:pt x="2993135" y="1254251"/>
                </a:lnTo>
                <a:lnTo>
                  <a:pt x="2880359" y="1303019"/>
                </a:lnTo>
                <a:lnTo>
                  <a:pt x="2895599" y="1339595"/>
                </a:lnTo>
                <a:lnTo>
                  <a:pt x="3009899" y="1292351"/>
                </a:lnTo>
                <a:close/>
              </a:path>
              <a:path w="5981700" h="2555875">
                <a:moveTo>
                  <a:pt x="3160775" y="1228343"/>
                </a:moveTo>
                <a:lnTo>
                  <a:pt x="3145535" y="1190243"/>
                </a:lnTo>
                <a:lnTo>
                  <a:pt x="3031235" y="1239011"/>
                </a:lnTo>
                <a:lnTo>
                  <a:pt x="3047999" y="1275587"/>
                </a:lnTo>
                <a:lnTo>
                  <a:pt x="3160775" y="1228343"/>
                </a:lnTo>
                <a:close/>
              </a:path>
              <a:path w="5981700" h="2555875">
                <a:moveTo>
                  <a:pt x="3313175" y="1164335"/>
                </a:moveTo>
                <a:lnTo>
                  <a:pt x="3296411" y="1126235"/>
                </a:lnTo>
                <a:lnTo>
                  <a:pt x="3182111" y="1175003"/>
                </a:lnTo>
                <a:lnTo>
                  <a:pt x="3198875" y="1211579"/>
                </a:lnTo>
                <a:lnTo>
                  <a:pt x="3313175" y="1164335"/>
                </a:lnTo>
                <a:close/>
              </a:path>
              <a:path w="5981700" h="2555875">
                <a:moveTo>
                  <a:pt x="3464051" y="1100327"/>
                </a:moveTo>
                <a:lnTo>
                  <a:pt x="3447287" y="1062227"/>
                </a:lnTo>
                <a:lnTo>
                  <a:pt x="3334511" y="1110995"/>
                </a:lnTo>
                <a:lnTo>
                  <a:pt x="3349751" y="1147571"/>
                </a:lnTo>
                <a:lnTo>
                  <a:pt x="3464051" y="1100327"/>
                </a:lnTo>
                <a:close/>
              </a:path>
              <a:path w="5981700" h="2555875">
                <a:moveTo>
                  <a:pt x="3614927" y="1036319"/>
                </a:moveTo>
                <a:lnTo>
                  <a:pt x="3599687" y="998219"/>
                </a:lnTo>
                <a:lnTo>
                  <a:pt x="3485387" y="1046987"/>
                </a:lnTo>
                <a:lnTo>
                  <a:pt x="3502151" y="1083563"/>
                </a:lnTo>
                <a:lnTo>
                  <a:pt x="3614927" y="1036319"/>
                </a:lnTo>
                <a:close/>
              </a:path>
              <a:path w="5981700" h="2555875">
                <a:moveTo>
                  <a:pt x="3767327" y="972311"/>
                </a:moveTo>
                <a:lnTo>
                  <a:pt x="3750563" y="934211"/>
                </a:lnTo>
                <a:lnTo>
                  <a:pt x="3637787" y="982979"/>
                </a:lnTo>
                <a:lnTo>
                  <a:pt x="3653027" y="1019555"/>
                </a:lnTo>
                <a:lnTo>
                  <a:pt x="3767327" y="972311"/>
                </a:lnTo>
                <a:close/>
              </a:path>
              <a:path w="5981700" h="2555875">
                <a:moveTo>
                  <a:pt x="3918203" y="908303"/>
                </a:moveTo>
                <a:lnTo>
                  <a:pt x="3902963" y="870203"/>
                </a:lnTo>
                <a:lnTo>
                  <a:pt x="3788663" y="918971"/>
                </a:lnTo>
                <a:lnTo>
                  <a:pt x="3805427" y="957071"/>
                </a:lnTo>
                <a:lnTo>
                  <a:pt x="3918203" y="908303"/>
                </a:lnTo>
                <a:close/>
              </a:path>
              <a:path w="5981700" h="2555875">
                <a:moveTo>
                  <a:pt x="4070603" y="844295"/>
                </a:moveTo>
                <a:lnTo>
                  <a:pt x="4053839" y="806195"/>
                </a:lnTo>
                <a:lnTo>
                  <a:pt x="3941063" y="854963"/>
                </a:lnTo>
                <a:lnTo>
                  <a:pt x="3956303" y="893063"/>
                </a:lnTo>
                <a:lnTo>
                  <a:pt x="4070603" y="844295"/>
                </a:lnTo>
                <a:close/>
              </a:path>
              <a:path w="5981700" h="2555875">
                <a:moveTo>
                  <a:pt x="4221479" y="780287"/>
                </a:moveTo>
                <a:lnTo>
                  <a:pt x="4206239" y="742187"/>
                </a:lnTo>
                <a:lnTo>
                  <a:pt x="4091939" y="790955"/>
                </a:lnTo>
                <a:lnTo>
                  <a:pt x="4108703" y="829055"/>
                </a:lnTo>
                <a:lnTo>
                  <a:pt x="4221479" y="780287"/>
                </a:lnTo>
                <a:close/>
              </a:path>
              <a:path w="5981700" h="2555875">
                <a:moveTo>
                  <a:pt x="4373879" y="716279"/>
                </a:moveTo>
                <a:lnTo>
                  <a:pt x="4357115" y="678179"/>
                </a:lnTo>
                <a:lnTo>
                  <a:pt x="4242815" y="726947"/>
                </a:lnTo>
                <a:lnTo>
                  <a:pt x="4259579" y="765047"/>
                </a:lnTo>
                <a:lnTo>
                  <a:pt x="4373879" y="716279"/>
                </a:lnTo>
                <a:close/>
              </a:path>
              <a:path w="5981700" h="2555875">
                <a:moveTo>
                  <a:pt x="4524755" y="652271"/>
                </a:moveTo>
                <a:lnTo>
                  <a:pt x="4507991" y="614171"/>
                </a:lnTo>
                <a:lnTo>
                  <a:pt x="4395215" y="662939"/>
                </a:lnTo>
                <a:lnTo>
                  <a:pt x="4410455" y="701039"/>
                </a:lnTo>
                <a:lnTo>
                  <a:pt x="4524755" y="652271"/>
                </a:lnTo>
                <a:close/>
              </a:path>
              <a:path w="5981700" h="2555875">
                <a:moveTo>
                  <a:pt x="4675631" y="588263"/>
                </a:moveTo>
                <a:lnTo>
                  <a:pt x="4660391" y="550163"/>
                </a:lnTo>
                <a:lnTo>
                  <a:pt x="4546091" y="598931"/>
                </a:lnTo>
                <a:lnTo>
                  <a:pt x="4562855" y="637031"/>
                </a:lnTo>
                <a:lnTo>
                  <a:pt x="4675631" y="588263"/>
                </a:lnTo>
                <a:close/>
              </a:path>
              <a:path w="5981700" h="2555875">
                <a:moveTo>
                  <a:pt x="4828031" y="524255"/>
                </a:moveTo>
                <a:lnTo>
                  <a:pt x="4811267" y="486155"/>
                </a:lnTo>
                <a:lnTo>
                  <a:pt x="4698491" y="534923"/>
                </a:lnTo>
                <a:lnTo>
                  <a:pt x="4713731" y="573023"/>
                </a:lnTo>
                <a:lnTo>
                  <a:pt x="4828031" y="524255"/>
                </a:lnTo>
                <a:close/>
              </a:path>
              <a:path w="5981700" h="2555875">
                <a:moveTo>
                  <a:pt x="4978907" y="460247"/>
                </a:moveTo>
                <a:lnTo>
                  <a:pt x="4963667" y="422147"/>
                </a:lnTo>
                <a:lnTo>
                  <a:pt x="4849367" y="470915"/>
                </a:lnTo>
                <a:lnTo>
                  <a:pt x="4866131" y="509015"/>
                </a:lnTo>
                <a:lnTo>
                  <a:pt x="4978907" y="460247"/>
                </a:lnTo>
                <a:close/>
              </a:path>
              <a:path w="5981700" h="2555875">
                <a:moveTo>
                  <a:pt x="5131307" y="396239"/>
                </a:moveTo>
                <a:lnTo>
                  <a:pt x="5114543" y="358139"/>
                </a:lnTo>
                <a:lnTo>
                  <a:pt x="5001767" y="406907"/>
                </a:lnTo>
                <a:lnTo>
                  <a:pt x="5017007" y="445007"/>
                </a:lnTo>
                <a:lnTo>
                  <a:pt x="5131307" y="396239"/>
                </a:lnTo>
                <a:close/>
              </a:path>
              <a:path w="5981700" h="2555875">
                <a:moveTo>
                  <a:pt x="5282183" y="332231"/>
                </a:moveTo>
                <a:lnTo>
                  <a:pt x="5266943" y="294131"/>
                </a:lnTo>
                <a:lnTo>
                  <a:pt x="5152643" y="342899"/>
                </a:lnTo>
                <a:lnTo>
                  <a:pt x="5169407" y="380999"/>
                </a:lnTo>
                <a:lnTo>
                  <a:pt x="5282183" y="332231"/>
                </a:lnTo>
                <a:close/>
              </a:path>
              <a:path w="5981700" h="2555875">
                <a:moveTo>
                  <a:pt x="5434583" y="268223"/>
                </a:moveTo>
                <a:lnTo>
                  <a:pt x="5417819" y="230123"/>
                </a:lnTo>
                <a:lnTo>
                  <a:pt x="5303519" y="278891"/>
                </a:lnTo>
                <a:lnTo>
                  <a:pt x="5320283" y="316991"/>
                </a:lnTo>
                <a:lnTo>
                  <a:pt x="5434583" y="268223"/>
                </a:lnTo>
                <a:close/>
              </a:path>
              <a:path w="5981700" h="2555875">
                <a:moveTo>
                  <a:pt x="5585459" y="204215"/>
                </a:moveTo>
                <a:lnTo>
                  <a:pt x="5570219" y="166115"/>
                </a:lnTo>
                <a:lnTo>
                  <a:pt x="5455919" y="214883"/>
                </a:lnTo>
                <a:lnTo>
                  <a:pt x="5471159" y="252983"/>
                </a:lnTo>
                <a:lnTo>
                  <a:pt x="5585459" y="204215"/>
                </a:lnTo>
                <a:close/>
              </a:path>
              <a:path w="5981700" h="2555875">
                <a:moveTo>
                  <a:pt x="5736335" y="140207"/>
                </a:moveTo>
                <a:lnTo>
                  <a:pt x="5721095" y="102107"/>
                </a:lnTo>
                <a:lnTo>
                  <a:pt x="5606795" y="150875"/>
                </a:lnTo>
                <a:lnTo>
                  <a:pt x="5623559" y="188975"/>
                </a:lnTo>
                <a:lnTo>
                  <a:pt x="5736335" y="140207"/>
                </a:lnTo>
                <a:close/>
              </a:path>
              <a:path w="5981700" h="2555875">
                <a:moveTo>
                  <a:pt x="5888735" y="76199"/>
                </a:moveTo>
                <a:lnTo>
                  <a:pt x="5871971" y="38099"/>
                </a:lnTo>
                <a:lnTo>
                  <a:pt x="5759195" y="86867"/>
                </a:lnTo>
                <a:lnTo>
                  <a:pt x="5774435" y="124967"/>
                </a:lnTo>
                <a:lnTo>
                  <a:pt x="5888735" y="76199"/>
                </a:lnTo>
                <a:close/>
              </a:path>
              <a:path w="5981700" h="2555875">
                <a:moveTo>
                  <a:pt x="5981699" y="36575"/>
                </a:moveTo>
                <a:lnTo>
                  <a:pt x="5964935" y="0"/>
                </a:lnTo>
                <a:lnTo>
                  <a:pt x="5910071" y="22859"/>
                </a:lnTo>
                <a:lnTo>
                  <a:pt x="5926835" y="60959"/>
                </a:lnTo>
                <a:lnTo>
                  <a:pt x="5981699" y="36575"/>
                </a:lnTo>
                <a:close/>
              </a:path>
            </a:pathLst>
          </a:custGeom>
          <a:solidFill>
            <a:srgbClr val="BF0000"/>
          </a:solidFill>
        </p:spPr>
        <p:txBody>
          <a:bodyPr wrap="square" lIns="0" tIns="0" rIns="0" bIns="0" rtlCol="0"/>
          <a:lstStyle/>
          <a:p>
            <a:endParaRPr/>
          </a:p>
        </p:txBody>
      </p:sp>
      <p:sp>
        <p:nvSpPr>
          <p:cNvPr id="37" name="object 6"/>
          <p:cNvSpPr/>
          <p:nvPr/>
        </p:nvSpPr>
        <p:spPr>
          <a:xfrm>
            <a:off x="2126092" y="2038784"/>
            <a:ext cx="93345" cy="4116704"/>
          </a:xfrm>
          <a:custGeom>
            <a:avLst/>
            <a:gdLst/>
            <a:ahLst/>
            <a:cxnLst/>
            <a:rect l="l" t="t" r="r" b="b"/>
            <a:pathLst>
              <a:path w="93344" h="4116704">
                <a:moveTo>
                  <a:pt x="92963" y="91439"/>
                </a:moveTo>
                <a:lnTo>
                  <a:pt x="47243" y="0"/>
                </a:lnTo>
                <a:lnTo>
                  <a:pt x="0" y="91439"/>
                </a:lnTo>
                <a:lnTo>
                  <a:pt x="30479" y="91439"/>
                </a:lnTo>
                <a:lnTo>
                  <a:pt x="30479" y="76199"/>
                </a:lnTo>
                <a:lnTo>
                  <a:pt x="62483" y="76199"/>
                </a:lnTo>
                <a:lnTo>
                  <a:pt x="62483" y="91439"/>
                </a:lnTo>
                <a:lnTo>
                  <a:pt x="92963" y="91439"/>
                </a:lnTo>
                <a:close/>
              </a:path>
              <a:path w="93344" h="4116704">
                <a:moveTo>
                  <a:pt x="62483" y="91439"/>
                </a:moveTo>
                <a:lnTo>
                  <a:pt x="62483" y="76199"/>
                </a:lnTo>
                <a:lnTo>
                  <a:pt x="30479" y="76199"/>
                </a:lnTo>
                <a:lnTo>
                  <a:pt x="30479" y="91439"/>
                </a:lnTo>
                <a:lnTo>
                  <a:pt x="62483" y="91439"/>
                </a:lnTo>
                <a:close/>
              </a:path>
              <a:path w="93344" h="4116704">
                <a:moveTo>
                  <a:pt x="62483" y="4116323"/>
                </a:moveTo>
                <a:lnTo>
                  <a:pt x="62483" y="91439"/>
                </a:lnTo>
                <a:lnTo>
                  <a:pt x="30479" y="91439"/>
                </a:lnTo>
                <a:lnTo>
                  <a:pt x="30479" y="4116323"/>
                </a:lnTo>
                <a:lnTo>
                  <a:pt x="62483" y="4116323"/>
                </a:lnTo>
                <a:close/>
              </a:path>
            </a:pathLst>
          </a:custGeom>
          <a:solidFill>
            <a:srgbClr val="7F7F7F"/>
          </a:solidFill>
        </p:spPr>
        <p:txBody>
          <a:bodyPr wrap="square" lIns="0" tIns="0" rIns="0" bIns="0" rtlCol="0"/>
          <a:lstStyle/>
          <a:p>
            <a:endParaRPr/>
          </a:p>
        </p:txBody>
      </p:sp>
      <p:sp>
        <p:nvSpPr>
          <p:cNvPr id="38" name="object 7"/>
          <p:cNvSpPr/>
          <p:nvPr/>
        </p:nvSpPr>
        <p:spPr>
          <a:xfrm>
            <a:off x="2173336" y="6109388"/>
            <a:ext cx="6006465" cy="91440"/>
          </a:xfrm>
          <a:custGeom>
            <a:avLst/>
            <a:gdLst/>
            <a:ahLst/>
            <a:cxnLst/>
            <a:rect l="l" t="t" r="r" b="b"/>
            <a:pathLst>
              <a:path w="6006465" h="91440">
                <a:moveTo>
                  <a:pt x="5928359" y="60959"/>
                </a:moveTo>
                <a:lnTo>
                  <a:pt x="5928359" y="30479"/>
                </a:lnTo>
                <a:lnTo>
                  <a:pt x="0" y="30479"/>
                </a:lnTo>
                <a:lnTo>
                  <a:pt x="0" y="60959"/>
                </a:lnTo>
                <a:lnTo>
                  <a:pt x="5928359" y="60959"/>
                </a:lnTo>
                <a:close/>
              </a:path>
              <a:path w="6006465" h="91440">
                <a:moveTo>
                  <a:pt x="6006083" y="45719"/>
                </a:moveTo>
                <a:lnTo>
                  <a:pt x="5913119" y="0"/>
                </a:lnTo>
                <a:lnTo>
                  <a:pt x="5913119" y="30479"/>
                </a:lnTo>
                <a:lnTo>
                  <a:pt x="5928359" y="30479"/>
                </a:lnTo>
                <a:lnTo>
                  <a:pt x="5928359" y="83944"/>
                </a:lnTo>
                <a:lnTo>
                  <a:pt x="6006083" y="45719"/>
                </a:lnTo>
                <a:close/>
              </a:path>
              <a:path w="6006465" h="91440">
                <a:moveTo>
                  <a:pt x="5928359" y="83944"/>
                </a:moveTo>
                <a:lnTo>
                  <a:pt x="5928359" y="60959"/>
                </a:lnTo>
                <a:lnTo>
                  <a:pt x="5913119" y="60959"/>
                </a:lnTo>
                <a:lnTo>
                  <a:pt x="5913119" y="91439"/>
                </a:lnTo>
                <a:lnTo>
                  <a:pt x="5928359" y="83944"/>
                </a:lnTo>
                <a:close/>
              </a:path>
            </a:pathLst>
          </a:custGeom>
          <a:solidFill>
            <a:srgbClr val="7F7F7F"/>
          </a:solidFill>
        </p:spPr>
        <p:txBody>
          <a:bodyPr wrap="square" lIns="0" tIns="0" rIns="0" bIns="0" rtlCol="0"/>
          <a:lstStyle/>
          <a:p>
            <a:endParaRPr/>
          </a:p>
        </p:txBody>
      </p:sp>
      <p:sp>
        <p:nvSpPr>
          <p:cNvPr id="39" name="object 9"/>
          <p:cNvSpPr/>
          <p:nvPr/>
        </p:nvSpPr>
        <p:spPr>
          <a:xfrm>
            <a:off x="2597008" y="508373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5259" y="225914"/>
                </a:lnTo>
                <a:lnTo>
                  <a:pt x="175259"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5259" y="117347"/>
                </a:lnTo>
                <a:lnTo>
                  <a:pt x="175259" y="225914"/>
                </a:lnTo>
                <a:lnTo>
                  <a:pt x="182879" y="233171"/>
                </a:lnTo>
                <a:lnTo>
                  <a:pt x="237743" y="175259"/>
                </a:lnTo>
                <a:close/>
              </a:path>
            </a:pathLst>
          </a:custGeom>
          <a:solidFill>
            <a:srgbClr val="7F7F7F"/>
          </a:solidFill>
        </p:spPr>
        <p:txBody>
          <a:bodyPr wrap="square" lIns="0" tIns="0" rIns="0" bIns="0" rtlCol="0"/>
          <a:lstStyle/>
          <a:p>
            <a:endParaRPr/>
          </a:p>
        </p:txBody>
      </p:sp>
      <p:sp>
        <p:nvSpPr>
          <p:cNvPr id="40" name="object 10"/>
          <p:cNvSpPr/>
          <p:nvPr/>
        </p:nvSpPr>
        <p:spPr>
          <a:xfrm>
            <a:off x="3366628" y="4914571"/>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41" name="object 11"/>
          <p:cNvSpPr/>
          <p:nvPr/>
        </p:nvSpPr>
        <p:spPr>
          <a:xfrm>
            <a:off x="3960989" y="4509188"/>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42" name="object 12"/>
          <p:cNvSpPr/>
          <p:nvPr/>
        </p:nvSpPr>
        <p:spPr>
          <a:xfrm>
            <a:off x="4800713" y="4340023"/>
            <a:ext cx="3656075" cy="1924392"/>
          </a:xfrm>
          <a:prstGeom prst="rect">
            <a:avLst/>
          </a:prstGeom>
          <a:blipFill>
            <a:blip r:embed="rId2" cstate="print"/>
            <a:stretch>
              <a:fillRect/>
            </a:stretch>
          </a:blipFill>
        </p:spPr>
        <p:txBody>
          <a:bodyPr wrap="square" lIns="0" tIns="0" rIns="0" bIns="0" rtlCol="0"/>
          <a:lstStyle/>
          <a:p>
            <a:endParaRPr/>
          </a:p>
        </p:txBody>
      </p:sp>
      <p:sp>
        <p:nvSpPr>
          <p:cNvPr id="43" name="object 13"/>
          <p:cNvSpPr/>
          <p:nvPr/>
        </p:nvSpPr>
        <p:spPr>
          <a:xfrm>
            <a:off x="5800457" y="3856915"/>
            <a:ext cx="239395" cy="233679"/>
          </a:xfrm>
          <a:custGeom>
            <a:avLst/>
            <a:gdLst/>
            <a:ahLst/>
            <a:cxnLst/>
            <a:rect l="l" t="t" r="r" b="b"/>
            <a:pathLst>
              <a:path w="239395" h="233679">
                <a:moveTo>
                  <a:pt x="239267" y="57911"/>
                </a:moveTo>
                <a:lnTo>
                  <a:pt x="182879" y="0"/>
                </a:lnTo>
                <a:lnTo>
                  <a:pt x="118871" y="62483"/>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6783"/>
                </a:lnTo>
                <a:lnTo>
                  <a:pt x="54863" y="233171"/>
                </a:lnTo>
                <a:lnTo>
                  <a:pt x="62483" y="225914"/>
                </a:lnTo>
                <a:close/>
              </a:path>
              <a:path w="239395" h="233679">
                <a:moveTo>
                  <a:pt x="239267" y="176783"/>
                </a:moveTo>
                <a:lnTo>
                  <a:pt x="176783" y="117347"/>
                </a:lnTo>
                <a:lnTo>
                  <a:pt x="176783" y="227366"/>
                </a:lnTo>
                <a:lnTo>
                  <a:pt x="182879" y="233171"/>
                </a:lnTo>
                <a:lnTo>
                  <a:pt x="239267" y="176783"/>
                </a:lnTo>
                <a:close/>
              </a:path>
            </a:pathLst>
          </a:custGeom>
          <a:solidFill>
            <a:srgbClr val="7F7F7F"/>
          </a:solidFill>
        </p:spPr>
        <p:txBody>
          <a:bodyPr wrap="square" lIns="0" tIns="0" rIns="0" bIns="0" rtlCol="0"/>
          <a:lstStyle/>
          <a:p>
            <a:endParaRPr/>
          </a:p>
        </p:txBody>
      </p:sp>
      <p:sp>
        <p:nvSpPr>
          <p:cNvPr id="44" name="object 14"/>
          <p:cNvSpPr/>
          <p:nvPr/>
        </p:nvSpPr>
        <p:spPr>
          <a:xfrm>
            <a:off x="6396340" y="3518588"/>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6783"/>
                </a:lnTo>
                <a:lnTo>
                  <a:pt x="54863" y="233171"/>
                </a:lnTo>
                <a:lnTo>
                  <a:pt x="62483" y="225914"/>
                </a:lnTo>
                <a:close/>
              </a:path>
              <a:path w="239395" h="233679">
                <a:moveTo>
                  <a:pt x="239267" y="176783"/>
                </a:moveTo>
                <a:lnTo>
                  <a:pt x="176783" y="117347"/>
                </a:lnTo>
                <a:lnTo>
                  <a:pt x="176783" y="227366"/>
                </a:lnTo>
                <a:lnTo>
                  <a:pt x="182879" y="233171"/>
                </a:lnTo>
                <a:lnTo>
                  <a:pt x="239267" y="176783"/>
                </a:lnTo>
                <a:close/>
              </a:path>
            </a:pathLst>
          </a:custGeom>
          <a:solidFill>
            <a:srgbClr val="7F7F7F"/>
          </a:solidFill>
        </p:spPr>
        <p:txBody>
          <a:bodyPr wrap="square" lIns="0" tIns="0" rIns="0" bIns="0" rtlCol="0"/>
          <a:lstStyle/>
          <a:p>
            <a:endParaRPr/>
          </a:p>
        </p:txBody>
      </p:sp>
      <p:sp>
        <p:nvSpPr>
          <p:cNvPr id="45" name="object 15"/>
          <p:cNvSpPr/>
          <p:nvPr/>
        </p:nvSpPr>
        <p:spPr>
          <a:xfrm>
            <a:off x="6736192" y="367403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46" name="object 16"/>
          <p:cNvSpPr/>
          <p:nvPr/>
        </p:nvSpPr>
        <p:spPr>
          <a:xfrm>
            <a:off x="7356460" y="3317419"/>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6783" y="117347"/>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47" name="object 17"/>
          <p:cNvSpPr/>
          <p:nvPr/>
        </p:nvSpPr>
        <p:spPr>
          <a:xfrm>
            <a:off x="7708504" y="2997379"/>
            <a:ext cx="238125" cy="233679"/>
          </a:xfrm>
          <a:custGeom>
            <a:avLst/>
            <a:gdLst/>
            <a:ahLst/>
            <a:cxnLst/>
            <a:rect l="l" t="t" r="r" b="b"/>
            <a:pathLst>
              <a:path w="238125" h="233679">
                <a:moveTo>
                  <a:pt x="237743" y="57911"/>
                </a:moveTo>
                <a:lnTo>
                  <a:pt x="182879" y="0"/>
                </a:lnTo>
                <a:lnTo>
                  <a:pt x="118871" y="60959"/>
                </a:lnTo>
                <a:lnTo>
                  <a:pt x="54863" y="0"/>
                </a:lnTo>
                <a:lnTo>
                  <a:pt x="0" y="57911"/>
                </a:lnTo>
                <a:lnTo>
                  <a:pt x="62483" y="115823"/>
                </a:lnTo>
                <a:lnTo>
                  <a:pt x="62483" y="225914"/>
                </a:lnTo>
                <a:lnTo>
                  <a:pt x="118871" y="172211"/>
                </a:lnTo>
                <a:lnTo>
                  <a:pt x="176783" y="227366"/>
                </a:lnTo>
                <a:lnTo>
                  <a:pt x="176783" y="115823"/>
                </a:lnTo>
                <a:lnTo>
                  <a:pt x="237743" y="57911"/>
                </a:lnTo>
                <a:close/>
              </a:path>
              <a:path w="238125" h="233679">
                <a:moveTo>
                  <a:pt x="62483" y="225914"/>
                </a:moveTo>
                <a:lnTo>
                  <a:pt x="62483" y="115823"/>
                </a:lnTo>
                <a:lnTo>
                  <a:pt x="0" y="175259"/>
                </a:lnTo>
                <a:lnTo>
                  <a:pt x="54863" y="233171"/>
                </a:lnTo>
                <a:lnTo>
                  <a:pt x="62483" y="225914"/>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48" name="object 18"/>
          <p:cNvSpPr/>
          <p:nvPr/>
        </p:nvSpPr>
        <p:spPr>
          <a:xfrm>
            <a:off x="8310484" y="1508431"/>
            <a:ext cx="2209800" cy="1761489"/>
          </a:xfrm>
          <a:custGeom>
            <a:avLst/>
            <a:gdLst/>
            <a:ahLst/>
            <a:cxnLst/>
            <a:rect l="l" t="t" r="r" b="b"/>
            <a:pathLst>
              <a:path w="2209800" h="1761489">
                <a:moveTo>
                  <a:pt x="320039" y="1037700"/>
                </a:moveTo>
                <a:lnTo>
                  <a:pt x="320039" y="1022603"/>
                </a:lnTo>
                <a:lnTo>
                  <a:pt x="0" y="1290827"/>
                </a:lnTo>
                <a:lnTo>
                  <a:pt x="7671" y="1293194"/>
                </a:lnTo>
                <a:lnTo>
                  <a:pt x="15239" y="1288012"/>
                </a:lnTo>
                <a:lnTo>
                  <a:pt x="15239" y="1285747"/>
                </a:lnTo>
                <a:lnTo>
                  <a:pt x="106679" y="1209547"/>
                </a:lnTo>
                <a:lnTo>
                  <a:pt x="121919" y="1200357"/>
                </a:lnTo>
                <a:lnTo>
                  <a:pt x="121919" y="1196847"/>
                </a:lnTo>
                <a:lnTo>
                  <a:pt x="137159" y="1185748"/>
                </a:lnTo>
                <a:lnTo>
                  <a:pt x="137159" y="1184147"/>
                </a:lnTo>
                <a:lnTo>
                  <a:pt x="167639" y="1158747"/>
                </a:lnTo>
                <a:lnTo>
                  <a:pt x="182879" y="1150269"/>
                </a:lnTo>
                <a:lnTo>
                  <a:pt x="182879" y="1146047"/>
                </a:lnTo>
                <a:lnTo>
                  <a:pt x="198119" y="1139800"/>
                </a:lnTo>
                <a:lnTo>
                  <a:pt x="198119" y="1133347"/>
                </a:lnTo>
                <a:lnTo>
                  <a:pt x="228599" y="1107947"/>
                </a:lnTo>
                <a:lnTo>
                  <a:pt x="243839" y="1098093"/>
                </a:lnTo>
                <a:lnTo>
                  <a:pt x="243839" y="1095247"/>
                </a:lnTo>
                <a:lnTo>
                  <a:pt x="274319" y="1069847"/>
                </a:lnTo>
                <a:lnTo>
                  <a:pt x="289559" y="1062614"/>
                </a:lnTo>
                <a:lnTo>
                  <a:pt x="289559" y="1057147"/>
                </a:lnTo>
                <a:lnTo>
                  <a:pt x="304799" y="1048004"/>
                </a:lnTo>
                <a:lnTo>
                  <a:pt x="304799" y="1044447"/>
                </a:lnTo>
                <a:lnTo>
                  <a:pt x="320039" y="1037700"/>
                </a:lnTo>
                <a:close/>
              </a:path>
              <a:path w="2209800" h="1761489">
                <a:moveTo>
                  <a:pt x="7671" y="1293194"/>
                </a:moveTo>
                <a:lnTo>
                  <a:pt x="0" y="1290827"/>
                </a:lnTo>
                <a:lnTo>
                  <a:pt x="0" y="1298447"/>
                </a:lnTo>
                <a:lnTo>
                  <a:pt x="7671" y="1293194"/>
                </a:lnTo>
                <a:close/>
              </a:path>
              <a:path w="2209800" h="1761489">
                <a:moveTo>
                  <a:pt x="15239" y="1298447"/>
                </a:moveTo>
                <a:lnTo>
                  <a:pt x="15239" y="1295529"/>
                </a:lnTo>
                <a:lnTo>
                  <a:pt x="7671" y="1293194"/>
                </a:lnTo>
                <a:lnTo>
                  <a:pt x="0" y="1298447"/>
                </a:lnTo>
                <a:lnTo>
                  <a:pt x="15239" y="1298447"/>
                </a:lnTo>
                <a:close/>
              </a:path>
              <a:path w="2209800" h="1761489">
                <a:moveTo>
                  <a:pt x="15239" y="1307887"/>
                </a:moveTo>
                <a:lnTo>
                  <a:pt x="0" y="1298447"/>
                </a:lnTo>
                <a:lnTo>
                  <a:pt x="0" y="1299971"/>
                </a:lnTo>
                <a:lnTo>
                  <a:pt x="15239" y="1307887"/>
                </a:lnTo>
                <a:close/>
              </a:path>
              <a:path w="2209800" h="1761489">
                <a:moveTo>
                  <a:pt x="335279" y="244347"/>
                </a:moveTo>
                <a:lnTo>
                  <a:pt x="335279" y="208787"/>
                </a:lnTo>
                <a:lnTo>
                  <a:pt x="320039" y="236219"/>
                </a:lnTo>
                <a:lnTo>
                  <a:pt x="320039" y="244347"/>
                </a:lnTo>
                <a:lnTo>
                  <a:pt x="335279" y="244347"/>
                </a:lnTo>
                <a:close/>
              </a:path>
              <a:path w="2209800" h="1761489">
                <a:moveTo>
                  <a:pt x="336126" y="193547"/>
                </a:moveTo>
                <a:lnTo>
                  <a:pt x="335279" y="193547"/>
                </a:lnTo>
                <a:lnTo>
                  <a:pt x="335279" y="195071"/>
                </a:lnTo>
                <a:lnTo>
                  <a:pt x="336126" y="193547"/>
                </a:lnTo>
                <a:close/>
              </a:path>
              <a:path w="2209800" h="1761489">
                <a:moveTo>
                  <a:pt x="350519" y="193547"/>
                </a:moveTo>
                <a:lnTo>
                  <a:pt x="350519" y="167639"/>
                </a:lnTo>
                <a:lnTo>
                  <a:pt x="336126" y="193547"/>
                </a:lnTo>
                <a:lnTo>
                  <a:pt x="350519" y="193547"/>
                </a:lnTo>
                <a:close/>
              </a:path>
              <a:path w="2209800" h="1761489">
                <a:moveTo>
                  <a:pt x="2011679" y="15747"/>
                </a:moveTo>
                <a:lnTo>
                  <a:pt x="1996439" y="12191"/>
                </a:lnTo>
                <a:lnTo>
                  <a:pt x="1950719" y="3047"/>
                </a:lnTo>
                <a:lnTo>
                  <a:pt x="1920239" y="0"/>
                </a:lnTo>
                <a:lnTo>
                  <a:pt x="594359" y="0"/>
                </a:lnTo>
                <a:lnTo>
                  <a:pt x="563879" y="3047"/>
                </a:lnTo>
                <a:lnTo>
                  <a:pt x="548639" y="6095"/>
                </a:lnTo>
                <a:lnTo>
                  <a:pt x="518159" y="18287"/>
                </a:lnTo>
                <a:lnTo>
                  <a:pt x="502919" y="22859"/>
                </a:lnTo>
                <a:lnTo>
                  <a:pt x="472439" y="35051"/>
                </a:lnTo>
                <a:lnTo>
                  <a:pt x="441959" y="50291"/>
                </a:lnTo>
                <a:lnTo>
                  <a:pt x="426719" y="67055"/>
                </a:lnTo>
                <a:lnTo>
                  <a:pt x="411479" y="86867"/>
                </a:lnTo>
                <a:lnTo>
                  <a:pt x="380999" y="108203"/>
                </a:lnTo>
                <a:lnTo>
                  <a:pt x="365759" y="131063"/>
                </a:lnTo>
                <a:lnTo>
                  <a:pt x="350519" y="155447"/>
                </a:lnTo>
                <a:lnTo>
                  <a:pt x="350519" y="168147"/>
                </a:lnTo>
                <a:lnTo>
                  <a:pt x="365759" y="155447"/>
                </a:lnTo>
                <a:lnTo>
                  <a:pt x="365759" y="142747"/>
                </a:lnTo>
                <a:lnTo>
                  <a:pt x="380999" y="130047"/>
                </a:lnTo>
                <a:lnTo>
                  <a:pt x="380999" y="117347"/>
                </a:lnTo>
                <a:lnTo>
                  <a:pt x="411479" y="91947"/>
                </a:lnTo>
                <a:lnTo>
                  <a:pt x="412326" y="91947"/>
                </a:lnTo>
                <a:lnTo>
                  <a:pt x="426719" y="74675"/>
                </a:lnTo>
                <a:lnTo>
                  <a:pt x="426719" y="79247"/>
                </a:lnTo>
                <a:lnTo>
                  <a:pt x="441959" y="66547"/>
                </a:lnTo>
                <a:lnTo>
                  <a:pt x="457199" y="59656"/>
                </a:lnTo>
                <a:lnTo>
                  <a:pt x="457199" y="53847"/>
                </a:lnTo>
                <a:lnTo>
                  <a:pt x="472439" y="51815"/>
                </a:lnTo>
                <a:lnTo>
                  <a:pt x="472439" y="44195"/>
                </a:lnTo>
                <a:lnTo>
                  <a:pt x="487679" y="41147"/>
                </a:lnTo>
                <a:lnTo>
                  <a:pt x="502919" y="28447"/>
                </a:lnTo>
                <a:lnTo>
                  <a:pt x="518159" y="28447"/>
                </a:lnTo>
                <a:lnTo>
                  <a:pt x="533399" y="22400"/>
                </a:lnTo>
                <a:lnTo>
                  <a:pt x="533399" y="15747"/>
                </a:lnTo>
                <a:lnTo>
                  <a:pt x="548639" y="15747"/>
                </a:lnTo>
                <a:lnTo>
                  <a:pt x="563879" y="15239"/>
                </a:lnTo>
                <a:lnTo>
                  <a:pt x="563879" y="13715"/>
                </a:lnTo>
                <a:lnTo>
                  <a:pt x="579119" y="10667"/>
                </a:lnTo>
                <a:lnTo>
                  <a:pt x="594359" y="10667"/>
                </a:lnTo>
                <a:lnTo>
                  <a:pt x="609599" y="9143"/>
                </a:lnTo>
                <a:lnTo>
                  <a:pt x="1904999" y="9143"/>
                </a:lnTo>
                <a:lnTo>
                  <a:pt x="1920239" y="10667"/>
                </a:lnTo>
                <a:lnTo>
                  <a:pt x="1935479" y="10667"/>
                </a:lnTo>
                <a:lnTo>
                  <a:pt x="1950719" y="13715"/>
                </a:lnTo>
                <a:lnTo>
                  <a:pt x="1965959" y="15239"/>
                </a:lnTo>
                <a:lnTo>
                  <a:pt x="1965959" y="15747"/>
                </a:lnTo>
                <a:lnTo>
                  <a:pt x="2011679" y="15747"/>
                </a:lnTo>
                <a:close/>
              </a:path>
              <a:path w="2209800" h="1761489">
                <a:moveTo>
                  <a:pt x="412326" y="91947"/>
                </a:moveTo>
                <a:lnTo>
                  <a:pt x="411479" y="91947"/>
                </a:lnTo>
                <a:lnTo>
                  <a:pt x="411479" y="92963"/>
                </a:lnTo>
                <a:lnTo>
                  <a:pt x="412326" y="91947"/>
                </a:lnTo>
                <a:close/>
              </a:path>
              <a:path w="2209800" h="1761489">
                <a:moveTo>
                  <a:pt x="2011679" y="27431"/>
                </a:moveTo>
                <a:lnTo>
                  <a:pt x="2011679" y="15747"/>
                </a:lnTo>
                <a:lnTo>
                  <a:pt x="1996439" y="15747"/>
                </a:lnTo>
                <a:lnTo>
                  <a:pt x="1996439" y="21795"/>
                </a:lnTo>
                <a:lnTo>
                  <a:pt x="2011679" y="27431"/>
                </a:lnTo>
                <a:close/>
              </a:path>
              <a:path w="2209800" h="1761489">
                <a:moveTo>
                  <a:pt x="2147955" y="129736"/>
                </a:moveTo>
                <a:lnTo>
                  <a:pt x="2133599" y="108203"/>
                </a:lnTo>
                <a:lnTo>
                  <a:pt x="2118359" y="86867"/>
                </a:lnTo>
                <a:lnTo>
                  <a:pt x="2103119" y="67055"/>
                </a:lnTo>
                <a:lnTo>
                  <a:pt x="2072639" y="50291"/>
                </a:lnTo>
                <a:lnTo>
                  <a:pt x="2057399" y="35051"/>
                </a:lnTo>
                <a:lnTo>
                  <a:pt x="2011679" y="16763"/>
                </a:lnTo>
                <a:lnTo>
                  <a:pt x="2011679" y="28447"/>
                </a:lnTo>
                <a:lnTo>
                  <a:pt x="2026919" y="28447"/>
                </a:lnTo>
                <a:lnTo>
                  <a:pt x="2026919" y="38099"/>
                </a:lnTo>
                <a:lnTo>
                  <a:pt x="2042159" y="41147"/>
                </a:lnTo>
                <a:lnTo>
                  <a:pt x="2057399" y="41147"/>
                </a:lnTo>
                <a:lnTo>
                  <a:pt x="2057399" y="53847"/>
                </a:lnTo>
                <a:lnTo>
                  <a:pt x="2072639" y="53847"/>
                </a:lnTo>
                <a:lnTo>
                  <a:pt x="2072639" y="66547"/>
                </a:lnTo>
                <a:lnTo>
                  <a:pt x="2087879" y="66547"/>
                </a:lnTo>
                <a:lnTo>
                  <a:pt x="2087879" y="74675"/>
                </a:lnTo>
                <a:lnTo>
                  <a:pt x="2103119" y="79247"/>
                </a:lnTo>
                <a:lnTo>
                  <a:pt x="2126548" y="108533"/>
                </a:lnTo>
                <a:lnTo>
                  <a:pt x="2133599" y="114299"/>
                </a:lnTo>
                <a:lnTo>
                  <a:pt x="2133599" y="124691"/>
                </a:lnTo>
                <a:lnTo>
                  <a:pt x="2147955" y="129736"/>
                </a:lnTo>
                <a:close/>
              </a:path>
              <a:path w="2209800" h="1761489">
                <a:moveTo>
                  <a:pt x="2133599" y="117347"/>
                </a:moveTo>
                <a:lnTo>
                  <a:pt x="2126548" y="108533"/>
                </a:lnTo>
                <a:lnTo>
                  <a:pt x="2118359" y="101836"/>
                </a:lnTo>
                <a:lnTo>
                  <a:pt x="2133599" y="117347"/>
                </a:lnTo>
                <a:close/>
              </a:path>
              <a:path w="2209800" h="1761489">
                <a:moveTo>
                  <a:pt x="2148839" y="130047"/>
                </a:moveTo>
                <a:lnTo>
                  <a:pt x="2147955" y="129736"/>
                </a:lnTo>
                <a:lnTo>
                  <a:pt x="2148162" y="130047"/>
                </a:lnTo>
                <a:lnTo>
                  <a:pt x="2148839" y="130047"/>
                </a:lnTo>
                <a:close/>
              </a:path>
              <a:path w="2209800" h="1761489">
                <a:moveTo>
                  <a:pt x="2148839" y="131063"/>
                </a:moveTo>
                <a:lnTo>
                  <a:pt x="2148839" y="130047"/>
                </a:lnTo>
                <a:lnTo>
                  <a:pt x="2148162" y="130047"/>
                </a:lnTo>
                <a:lnTo>
                  <a:pt x="2148839" y="131063"/>
                </a:lnTo>
                <a:close/>
              </a:path>
              <a:path w="2209800" h="1761489">
                <a:moveTo>
                  <a:pt x="2164079" y="142747"/>
                </a:moveTo>
                <a:lnTo>
                  <a:pt x="2164079" y="141731"/>
                </a:lnTo>
                <a:lnTo>
                  <a:pt x="2148839" y="131063"/>
                </a:lnTo>
                <a:lnTo>
                  <a:pt x="2148839" y="142747"/>
                </a:lnTo>
                <a:lnTo>
                  <a:pt x="2164079" y="142747"/>
                </a:lnTo>
                <a:close/>
              </a:path>
              <a:path w="2209800" h="1761489">
                <a:moveTo>
                  <a:pt x="2194559" y="206247"/>
                </a:moveTo>
                <a:lnTo>
                  <a:pt x="2194559" y="195071"/>
                </a:lnTo>
                <a:lnTo>
                  <a:pt x="2179319" y="167639"/>
                </a:lnTo>
                <a:lnTo>
                  <a:pt x="2164079" y="155447"/>
                </a:lnTo>
                <a:lnTo>
                  <a:pt x="2164079" y="168147"/>
                </a:lnTo>
                <a:lnTo>
                  <a:pt x="2179319" y="168147"/>
                </a:lnTo>
                <a:lnTo>
                  <a:pt x="2179319" y="206247"/>
                </a:lnTo>
                <a:lnTo>
                  <a:pt x="2194559" y="206247"/>
                </a:lnTo>
                <a:close/>
              </a:path>
              <a:path w="2209800" h="1761489">
                <a:moveTo>
                  <a:pt x="2176669" y="1594965"/>
                </a:moveTo>
                <a:lnTo>
                  <a:pt x="2164079" y="1606295"/>
                </a:lnTo>
                <a:lnTo>
                  <a:pt x="2164079" y="1615947"/>
                </a:lnTo>
                <a:lnTo>
                  <a:pt x="2176669" y="1594965"/>
                </a:lnTo>
                <a:close/>
              </a:path>
              <a:path w="2209800" h="1761489">
                <a:moveTo>
                  <a:pt x="2179319" y="1592579"/>
                </a:moveTo>
                <a:lnTo>
                  <a:pt x="2179319" y="1590547"/>
                </a:lnTo>
                <a:lnTo>
                  <a:pt x="2176669" y="1594965"/>
                </a:lnTo>
                <a:lnTo>
                  <a:pt x="2179319" y="1592579"/>
                </a:lnTo>
                <a:close/>
              </a:path>
              <a:path w="2209800" h="1761489">
                <a:moveTo>
                  <a:pt x="2194559" y="1566671"/>
                </a:moveTo>
                <a:lnTo>
                  <a:pt x="2194559" y="1565147"/>
                </a:lnTo>
                <a:lnTo>
                  <a:pt x="2179319" y="1577847"/>
                </a:lnTo>
                <a:lnTo>
                  <a:pt x="2179319" y="1580387"/>
                </a:lnTo>
                <a:lnTo>
                  <a:pt x="2194559" y="1566671"/>
                </a:lnTo>
                <a:close/>
              </a:path>
              <a:path w="2209800" h="1761489">
                <a:moveTo>
                  <a:pt x="2209799" y="1510283"/>
                </a:moveTo>
                <a:lnTo>
                  <a:pt x="2209799" y="251459"/>
                </a:lnTo>
                <a:lnTo>
                  <a:pt x="2194559" y="236219"/>
                </a:lnTo>
                <a:lnTo>
                  <a:pt x="2194559" y="1523999"/>
                </a:lnTo>
                <a:lnTo>
                  <a:pt x="2209799" y="1510283"/>
                </a:lnTo>
                <a:close/>
              </a:path>
              <a:path w="2209800" h="1761489">
                <a:moveTo>
                  <a:pt x="2165350" y="1628647"/>
                </a:moveTo>
                <a:lnTo>
                  <a:pt x="2157984" y="1628647"/>
                </a:lnTo>
                <a:lnTo>
                  <a:pt x="2156621" y="1640002"/>
                </a:lnTo>
                <a:lnTo>
                  <a:pt x="2164079" y="1630679"/>
                </a:lnTo>
                <a:lnTo>
                  <a:pt x="2165350" y="1628647"/>
                </a:lnTo>
                <a:close/>
              </a:path>
              <a:path w="2209800" h="1761489">
                <a:moveTo>
                  <a:pt x="2155545" y="1641347"/>
                </a:moveTo>
                <a:lnTo>
                  <a:pt x="2148840" y="1641347"/>
                </a:lnTo>
                <a:lnTo>
                  <a:pt x="2147657" y="1651208"/>
                </a:lnTo>
                <a:lnTo>
                  <a:pt x="2155545" y="1641347"/>
                </a:lnTo>
                <a:close/>
              </a:path>
              <a:path w="2209800" h="1761489">
                <a:moveTo>
                  <a:pt x="2145356" y="1654047"/>
                </a:moveTo>
                <a:lnTo>
                  <a:pt x="2142744" y="1654047"/>
                </a:lnTo>
                <a:lnTo>
                  <a:pt x="2136649" y="1664206"/>
                </a:lnTo>
                <a:lnTo>
                  <a:pt x="2145356" y="1654047"/>
                </a:lnTo>
                <a:close/>
              </a:path>
              <a:path w="2209800" h="1761489">
                <a:moveTo>
                  <a:pt x="2134471" y="1666747"/>
                </a:moveTo>
                <a:lnTo>
                  <a:pt x="2133600" y="1666747"/>
                </a:lnTo>
                <a:lnTo>
                  <a:pt x="2124892" y="1677114"/>
                </a:lnTo>
                <a:lnTo>
                  <a:pt x="2127503" y="1674875"/>
                </a:lnTo>
                <a:lnTo>
                  <a:pt x="2134471" y="1666747"/>
                </a:lnTo>
                <a:close/>
              </a:path>
              <a:path w="2209800" h="1761489">
                <a:moveTo>
                  <a:pt x="2107353" y="1692147"/>
                </a:moveTo>
                <a:lnTo>
                  <a:pt x="2100072" y="1692147"/>
                </a:lnTo>
                <a:lnTo>
                  <a:pt x="2098322" y="1699440"/>
                </a:lnTo>
                <a:lnTo>
                  <a:pt x="2106167" y="1693163"/>
                </a:lnTo>
                <a:lnTo>
                  <a:pt x="2107353" y="1692147"/>
                </a:lnTo>
                <a:close/>
              </a:path>
              <a:path w="2209800" h="1761489">
                <a:moveTo>
                  <a:pt x="2091563" y="1704847"/>
                </a:moveTo>
                <a:lnTo>
                  <a:pt x="2084832" y="1704847"/>
                </a:lnTo>
                <a:lnTo>
                  <a:pt x="2083236" y="1711496"/>
                </a:lnTo>
                <a:lnTo>
                  <a:pt x="2091563" y="1704847"/>
                </a:lnTo>
                <a:close/>
              </a:path>
              <a:path w="2209800" h="1761489">
                <a:moveTo>
                  <a:pt x="2073554" y="1717547"/>
                </a:moveTo>
                <a:lnTo>
                  <a:pt x="2063496" y="1717547"/>
                </a:lnTo>
                <a:lnTo>
                  <a:pt x="2062815" y="1723222"/>
                </a:lnTo>
                <a:lnTo>
                  <a:pt x="2071115" y="1719071"/>
                </a:lnTo>
                <a:lnTo>
                  <a:pt x="2073554" y="1717547"/>
                </a:lnTo>
                <a:close/>
              </a:path>
              <a:path w="2209800" h="1761489">
                <a:moveTo>
                  <a:pt x="2020824" y="1742947"/>
                </a:moveTo>
                <a:lnTo>
                  <a:pt x="2019300" y="1742947"/>
                </a:lnTo>
                <a:lnTo>
                  <a:pt x="2017893" y="1743924"/>
                </a:lnTo>
                <a:lnTo>
                  <a:pt x="2020824" y="1742947"/>
                </a:lnTo>
                <a:close/>
              </a:path>
              <a:path w="2209800" h="1761489">
                <a:moveTo>
                  <a:pt x="1976627" y="1755647"/>
                </a:moveTo>
                <a:lnTo>
                  <a:pt x="1947672" y="1755647"/>
                </a:lnTo>
                <a:lnTo>
                  <a:pt x="1937635" y="1761223"/>
                </a:lnTo>
                <a:lnTo>
                  <a:pt x="1962911" y="1758695"/>
                </a:lnTo>
                <a:lnTo>
                  <a:pt x="1976627" y="1755647"/>
                </a:lnTo>
                <a:close/>
              </a:path>
            </a:pathLst>
          </a:custGeom>
          <a:solidFill>
            <a:srgbClr val="BFBFBF"/>
          </a:solidFill>
        </p:spPr>
        <p:txBody>
          <a:bodyPr wrap="square" lIns="0" tIns="0" rIns="0" bIns="0" rtlCol="0"/>
          <a:lstStyle/>
          <a:p>
            <a:endParaRPr/>
          </a:p>
        </p:txBody>
      </p:sp>
      <p:sp>
        <p:nvSpPr>
          <p:cNvPr id="49" name="object 19"/>
          <p:cNvSpPr/>
          <p:nvPr/>
        </p:nvSpPr>
        <p:spPr>
          <a:xfrm>
            <a:off x="8315056" y="1513003"/>
            <a:ext cx="2204085" cy="1752600"/>
          </a:xfrm>
          <a:custGeom>
            <a:avLst/>
            <a:gdLst/>
            <a:ahLst/>
            <a:cxnLst/>
            <a:rect l="l" t="t" r="r" b="b"/>
            <a:pathLst>
              <a:path w="2204084" h="1752600">
                <a:moveTo>
                  <a:pt x="410336" y="1666874"/>
                </a:moveTo>
                <a:lnTo>
                  <a:pt x="410336" y="85724"/>
                </a:lnTo>
                <a:lnTo>
                  <a:pt x="395067" y="102205"/>
                </a:lnTo>
                <a:lnTo>
                  <a:pt x="368465" y="138500"/>
                </a:lnTo>
                <a:lnTo>
                  <a:pt x="347614" y="178736"/>
                </a:lnTo>
                <a:lnTo>
                  <a:pt x="333119" y="222310"/>
                </a:lnTo>
                <a:lnTo>
                  <a:pt x="325582" y="268617"/>
                </a:lnTo>
                <a:lnTo>
                  <a:pt x="324611" y="292607"/>
                </a:lnTo>
                <a:lnTo>
                  <a:pt x="324611" y="1022603"/>
                </a:lnTo>
                <a:lnTo>
                  <a:pt x="0" y="1290827"/>
                </a:lnTo>
                <a:lnTo>
                  <a:pt x="324611" y="1459991"/>
                </a:lnTo>
                <a:lnTo>
                  <a:pt x="325582" y="1483982"/>
                </a:lnTo>
                <a:lnTo>
                  <a:pt x="328443" y="1507440"/>
                </a:lnTo>
                <a:lnTo>
                  <a:pt x="339535" y="1552456"/>
                </a:lnTo>
                <a:lnTo>
                  <a:pt x="357283" y="1594436"/>
                </a:lnTo>
                <a:lnTo>
                  <a:pt x="381085" y="1632776"/>
                </a:lnTo>
                <a:lnTo>
                  <a:pt x="395067" y="1650394"/>
                </a:lnTo>
                <a:lnTo>
                  <a:pt x="410336" y="1666874"/>
                </a:lnTo>
                <a:close/>
              </a:path>
              <a:path w="2204084" h="1752600">
                <a:moveTo>
                  <a:pt x="463112" y="1708746"/>
                </a:moveTo>
                <a:lnTo>
                  <a:pt x="463112" y="43853"/>
                </a:lnTo>
                <a:lnTo>
                  <a:pt x="444434" y="56473"/>
                </a:lnTo>
                <a:lnTo>
                  <a:pt x="444434" y="1696126"/>
                </a:lnTo>
                <a:lnTo>
                  <a:pt x="463112" y="1708746"/>
                </a:lnTo>
                <a:close/>
              </a:path>
              <a:path w="2204084" h="1752600">
                <a:moveTo>
                  <a:pt x="524755" y="1737676"/>
                </a:moveTo>
                <a:lnTo>
                  <a:pt x="524755" y="14923"/>
                </a:lnTo>
                <a:lnTo>
                  <a:pt x="503348" y="23002"/>
                </a:lnTo>
                <a:lnTo>
                  <a:pt x="503348" y="1729597"/>
                </a:lnTo>
                <a:lnTo>
                  <a:pt x="524755" y="1737676"/>
                </a:lnTo>
                <a:close/>
              </a:path>
              <a:path w="2204084" h="1752600">
                <a:moveTo>
                  <a:pt x="569771" y="1748768"/>
                </a:moveTo>
                <a:lnTo>
                  <a:pt x="569771" y="3831"/>
                </a:lnTo>
                <a:lnTo>
                  <a:pt x="546922" y="8507"/>
                </a:lnTo>
                <a:lnTo>
                  <a:pt x="546922" y="1744092"/>
                </a:lnTo>
                <a:lnTo>
                  <a:pt x="569771" y="1748768"/>
                </a:lnTo>
                <a:close/>
              </a:path>
              <a:path w="2204084" h="1752600">
                <a:moveTo>
                  <a:pt x="1912619" y="1752599"/>
                </a:moveTo>
                <a:lnTo>
                  <a:pt x="1912619" y="0"/>
                </a:lnTo>
                <a:lnTo>
                  <a:pt x="617219" y="0"/>
                </a:lnTo>
                <a:lnTo>
                  <a:pt x="593229" y="970"/>
                </a:lnTo>
                <a:lnTo>
                  <a:pt x="593229" y="1751629"/>
                </a:lnTo>
                <a:lnTo>
                  <a:pt x="617219" y="1752599"/>
                </a:lnTo>
                <a:lnTo>
                  <a:pt x="1912619" y="1752599"/>
                </a:lnTo>
                <a:close/>
              </a:path>
              <a:path w="2204084" h="1752600">
                <a:moveTo>
                  <a:pt x="2004925" y="1737676"/>
                </a:moveTo>
                <a:lnTo>
                  <a:pt x="2004925" y="14923"/>
                </a:lnTo>
                <a:lnTo>
                  <a:pt x="1982825" y="8507"/>
                </a:lnTo>
                <a:lnTo>
                  <a:pt x="1982825" y="1744092"/>
                </a:lnTo>
                <a:lnTo>
                  <a:pt x="2004925" y="1737676"/>
                </a:lnTo>
                <a:close/>
              </a:path>
              <a:path w="2204084" h="1752600">
                <a:moveTo>
                  <a:pt x="2066297" y="1708746"/>
                </a:moveTo>
                <a:lnTo>
                  <a:pt x="2066297" y="43853"/>
                </a:lnTo>
                <a:lnTo>
                  <a:pt x="2046735" y="32671"/>
                </a:lnTo>
                <a:lnTo>
                  <a:pt x="2046735" y="1719928"/>
                </a:lnTo>
                <a:lnTo>
                  <a:pt x="2066297" y="1708746"/>
                </a:lnTo>
                <a:close/>
              </a:path>
              <a:path w="2204084" h="1752600">
                <a:moveTo>
                  <a:pt x="2118740" y="1666874"/>
                </a:moveTo>
                <a:lnTo>
                  <a:pt x="2118740" y="85724"/>
                </a:lnTo>
                <a:lnTo>
                  <a:pt x="2102373" y="70455"/>
                </a:lnTo>
                <a:lnTo>
                  <a:pt x="2102373" y="1682144"/>
                </a:lnTo>
                <a:lnTo>
                  <a:pt x="2118740" y="1666874"/>
                </a:lnTo>
                <a:close/>
              </a:path>
              <a:path w="2204084" h="1752600">
                <a:moveTo>
                  <a:pt x="2203703" y="1459991"/>
                </a:moveTo>
                <a:lnTo>
                  <a:pt x="2203703" y="292607"/>
                </a:lnTo>
                <a:lnTo>
                  <a:pt x="2202744" y="268617"/>
                </a:lnTo>
                <a:lnTo>
                  <a:pt x="2195289" y="222310"/>
                </a:lnTo>
                <a:lnTo>
                  <a:pt x="2180939" y="178736"/>
                </a:lnTo>
                <a:lnTo>
                  <a:pt x="2160279" y="138500"/>
                </a:lnTo>
                <a:lnTo>
                  <a:pt x="2133896" y="102205"/>
                </a:lnTo>
                <a:lnTo>
                  <a:pt x="2133896" y="1650394"/>
                </a:lnTo>
                <a:lnTo>
                  <a:pt x="2160279" y="1614099"/>
                </a:lnTo>
                <a:lnTo>
                  <a:pt x="2180939" y="1573863"/>
                </a:lnTo>
                <a:lnTo>
                  <a:pt x="2195289" y="1530289"/>
                </a:lnTo>
                <a:lnTo>
                  <a:pt x="2202744" y="1483982"/>
                </a:lnTo>
                <a:lnTo>
                  <a:pt x="2203703" y="1459991"/>
                </a:lnTo>
                <a:close/>
              </a:path>
            </a:pathLst>
          </a:custGeom>
          <a:solidFill>
            <a:srgbClr val="FFFFFF"/>
          </a:solidFill>
        </p:spPr>
        <p:txBody>
          <a:bodyPr wrap="square" lIns="0" tIns="0" rIns="0" bIns="0" rtlCol="0"/>
          <a:lstStyle/>
          <a:p>
            <a:endParaRPr/>
          </a:p>
        </p:txBody>
      </p:sp>
      <p:sp>
        <p:nvSpPr>
          <p:cNvPr id="50" name="object 20"/>
          <p:cNvSpPr/>
          <p:nvPr/>
        </p:nvSpPr>
        <p:spPr>
          <a:xfrm>
            <a:off x="8310484" y="1508431"/>
            <a:ext cx="2214880" cy="1762125"/>
          </a:xfrm>
          <a:custGeom>
            <a:avLst/>
            <a:gdLst/>
            <a:ahLst/>
            <a:cxnLst/>
            <a:rect l="l" t="t" r="r" b="b"/>
            <a:pathLst>
              <a:path w="2214879" h="1762125">
                <a:moveTo>
                  <a:pt x="326135" y="1022603"/>
                </a:moveTo>
                <a:lnTo>
                  <a:pt x="1523" y="1290827"/>
                </a:lnTo>
                <a:lnTo>
                  <a:pt x="0" y="1292351"/>
                </a:lnTo>
                <a:lnTo>
                  <a:pt x="0" y="1296923"/>
                </a:lnTo>
                <a:lnTo>
                  <a:pt x="3047" y="1299971"/>
                </a:lnTo>
                <a:lnTo>
                  <a:pt x="7619" y="1302365"/>
                </a:lnTo>
                <a:lnTo>
                  <a:pt x="7619" y="1290827"/>
                </a:lnTo>
                <a:lnTo>
                  <a:pt x="13275" y="1293775"/>
                </a:lnTo>
                <a:lnTo>
                  <a:pt x="324611" y="1036520"/>
                </a:lnTo>
                <a:lnTo>
                  <a:pt x="324611" y="1027175"/>
                </a:lnTo>
                <a:lnTo>
                  <a:pt x="326135" y="1022603"/>
                </a:lnTo>
                <a:close/>
              </a:path>
              <a:path w="2214879" h="1762125">
                <a:moveTo>
                  <a:pt x="13275" y="1293775"/>
                </a:moveTo>
                <a:lnTo>
                  <a:pt x="7619" y="1290827"/>
                </a:lnTo>
                <a:lnTo>
                  <a:pt x="7619" y="1298447"/>
                </a:lnTo>
                <a:lnTo>
                  <a:pt x="13275" y="1293775"/>
                </a:lnTo>
                <a:close/>
              </a:path>
              <a:path w="2214879" h="1762125">
                <a:moveTo>
                  <a:pt x="2203703" y="1543811"/>
                </a:moveTo>
                <a:lnTo>
                  <a:pt x="2203703" y="1479803"/>
                </a:lnTo>
                <a:lnTo>
                  <a:pt x="2202179" y="1493519"/>
                </a:lnTo>
                <a:lnTo>
                  <a:pt x="2200655" y="1508759"/>
                </a:lnTo>
                <a:lnTo>
                  <a:pt x="2194559" y="1536191"/>
                </a:lnTo>
                <a:lnTo>
                  <a:pt x="2189987" y="1549907"/>
                </a:lnTo>
                <a:lnTo>
                  <a:pt x="2186939" y="1563623"/>
                </a:lnTo>
                <a:lnTo>
                  <a:pt x="2180843" y="1575815"/>
                </a:lnTo>
                <a:lnTo>
                  <a:pt x="2162555" y="1613915"/>
                </a:lnTo>
                <a:lnTo>
                  <a:pt x="2138171" y="1647443"/>
                </a:lnTo>
                <a:lnTo>
                  <a:pt x="2098547" y="1685543"/>
                </a:lnTo>
                <a:lnTo>
                  <a:pt x="2052827" y="1717547"/>
                </a:lnTo>
                <a:lnTo>
                  <a:pt x="2028443" y="1728215"/>
                </a:lnTo>
                <a:lnTo>
                  <a:pt x="2014727" y="1734311"/>
                </a:lnTo>
                <a:lnTo>
                  <a:pt x="1975103" y="1744979"/>
                </a:lnTo>
                <a:lnTo>
                  <a:pt x="1930907" y="1751075"/>
                </a:lnTo>
                <a:lnTo>
                  <a:pt x="606551" y="1751075"/>
                </a:lnTo>
                <a:lnTo>
                  <a:pt x="591311" y="1749551"/>
                </a:lnTo>
                <a:lnTo>
                  <a:pt x="577595" y="1748027"/>
                </a:lnTo>
                <a:lnTo>
                  <a:pt x="563879" y="1744979"/>
                </a:lnTo>
                <a:lnTo>
                  <a:pt x="548639" y="1741931"/>
                </a:lnTo>
                <a:lnTo>
                  <a:pt x="536447" y="1738883"/>
                </a:lnTo>
                <a:lnTo>
                  <a:pt x="522731" y="1734311"/>
                </a:lnTo>
                <a:lnTo>
                  <a:pt x="509015" y="1728215"/>
                </a:lnTo>
                <a:lnTo>
                  <a:pt x="496823" y="1723643"/>
                </a:lnTo>
                <a:lnTo>
                  <a:pt x="484631" y="1716023"/>
                </a:lnTo>
                <a:lnTo>
                  <a:pt x="472439" y="1709927"/>
                </a:lnTo>
                <a:lnTo>
                  <a:pt x="460247" y="1702307"/>
                </a:lnTo>
                <a:lnTo>
                  <a:pt x="417575" y="1667255"/>
                </a:lnTo>
                <a:lnTo>
                  <a:pt x="382523" y="1624583"/>
                </a:lnTo>
                <a:lnTo>
                  <a:pt x="376427" y="1613915"/>
                </a:lnTo>
                <a:lnTo>
                  <a:pt x="368807" y="1601723"/>
                </a:lnTo>
                <a:lnTo>
                  <a:pt x="352043" y="1563623"/>
                </a:lnTo>
                <a:lnTo>
                  <a:pt x="336803" y="1508759"/>
                </a:lnTo>
                <a:lnTo>
                  <a:pt x="335279" y="1493519"/>
                </a:lnTo>
                <a:lnTo>
                  <a:pt x="335279" y="1479803"/>
                </a:lnTo>
                <a:lnTo>
                  <a:pt x="333755" y="1464563"/>
                </a:lnTo>
                <a:lnTo>
                  <a:pt x="333755" y="1461515"/>
                </a:lnTo>
                <a:lnTo>
                  <a:pt x="332231" y="1459991"/>
                </a:lnTo>
                <a:lnTo>
                  <a:pt x="13275" y="1293775"/>
                </a:lnTo>
                <a:lnTo>
                  <a:pt x="7619" y="1298447"/>
                </a:lnTo>
                <a:lnTo>
                  <a:pt x="7619" y="1302365"/>
                </a:lnTo>
                <a:lnTo>
                  <a:pt x="324611" y="1468338"/>
                </a:lnTo>
                <a:lnTo>
                  <a:pt x="324611" y="1464563"/>
                </a:lnTo>
                <a:lnTo>
                  <a:pt x="326135" y="1469135"/>
                </a:lnTo>
                <a:lnTo>
                  <a:pt x="326135" y="1495043"/>
                </a:lnTo>
                <a:lnTo>
                  <a:pt x="327659" y="1510283"/>
                </a:lnTo>
                <a:lnTo>
                  <a:pt x="330707" y="1523999"/>
                </a:lnTo>
                <a:lnTo>
                  <a:pt x="333755" y="1539239"/>
                </a:lnTo>
                <a:lnTo>
                  <a:pt x="353567" y="1594103"/>
                </a:lnTo>
                <a:lnTo>
                  <a:pt x="374903" y="1630679"/>
                </a:lnTo>
                <a:lnTo>
                  <a:pt x="411479" y="1674875"/>
                </a:lnTo>
                <a:lnTo>
                  <a:pt x="455675" y="1711451"/>
                </a:lnTo>
                <a:lnTo>
                  <a:pt x="480059" y="1725167"/>
                </a:lnTo>
                <a:lnTo>
                  <a:pt x="492251" y="1732787"/>
                </a:lnTo>
                <a:lnTo>
                  <a:pt x="547115" y="1752599"/>
                </a:lnTo>
                <a:lnTo>
                  <a:pt x="606551" y="1761743"/>
                </a:lnTo>
                <a:lnTo>
                  <a:pt x="1932431" y="1761743"/>
                </a:lnTo>
                <a:lnTo>
                  <a:pt x="1962911" y="1758695"/>
                </a:lnTo>
                <a:lnTo>
                  <a:pt x="1976627" y="1755647"/>
                </a:lnTo>
                <a:lnTo>
                  <a:pt x="1991867" y="1752599"/>
                </a:lnTo>
                <a:lnTo>
                  <a:pt x="2033015" y="1738883"/>
                </a:lnTo>
                <a:lnTo>
                  <a:pt x="2045207" y="1732787"/>
                </a:lnTo>
                <a:lnTo>
                  <a:pt x="2058923" y="1725167"/>
                </a:lnTo>
                <a:lnTo>
                  <a:pt x="2071115" y="1719071"/>
                </a:lnTo>
                <a:lnTo>
                  <a:pt x="2106167" y="1693163"/>
                </a:lnTo>
                <a:lnTo>
                  <a:pt x="2145791" y="1653539"/>
                </a:lnTo>
                <a:lnTo>
                  <a:pt x="2171699" y="1618487"/>
                </a:lnTo>
                <a:lnTo>
                  <a:pt x="2177795" y="1606295"/>
                </a:lnTo>
                <a:lnTo>
                  <a:pt x="2185415" y="1592579"/>
                </a:lnTo>
                <a:lnTo>
                  <a:pt x="2189987" y="1580387"/>
                </a:lnTo>
                <a:lnTo>
                  <a:pt x="2196083" y="1566671"/>
                </a:lnTo>
                <a:lnTo>
                  <a:pt x="2203703" y="1543811"/>
                </a:lnTo>
                <a:close/>
              </a:path>
              <a:path w="2214879" h="1762125">
                <a:moveTo>
                  <a:pt x="2212847" y="1495043"/>
                </a:moveTo>
                <a:lnTo>
                  <a:pt x="2212847" y="266699"/>
                </a:lnTo>
                <a:lnTo>
                  <a:pt x="2209799" y="251459"/>
                </a:lnTo>
                <a:lnTo>
                  <a:pt x="2208275" y="236219"/>
                </a:lnTo>
                <a:lnTo>
                  <a:pt x="2196083" y="195071"/>
                </a:lnTo>
                <a:lnTo>
                  <a:pt x="2177795" y="155447"/>
                </a:lnTo>
                <a:lnTo>
                  <a:pt x="2145791" y="108203"/>
                </a:lnTo>
                <a:lnTo>
                  <a:pt x="2106167" y="67055"/>
                </a:lnTo>
                <a:lnTo>
                  <a:pt x="2058923" y="35051"/>
                </a:lnTo>
                <a:lnTo>
                  <a:pt x="2045207" y="28955"/>
                </a:lnTo>
                <a:lnTo>
                  <a:pt x="2033015" y="22859"/>
                </a:lnTo>
                <a:lnTo>
                  <a:pt x="2019299" y="16763"/>
                </a:lnTo>
                <a:lnTo>
                  <a:pt x="2005583" y="12191"/>
                </a:lnTo>
                <a:lnTo>
                  <a:pt x="1990343" y="9143"/>
                </a:lnTo>
                <a:lnTo>
                  <a:pt x="1976627" y="6095"/>
                </a:lnTo>
                <a:lnTo>
                  <a:pt x="1961387" y="3047"/>
                </a:lnTo>
                <a:lnTo>
                  <a:pt x="1947671" y="1523"/>
                </a:lnTo>
                <a:lnTo>
                  <a:pt x="1932431" y="0"/>
                </a:lnTo>
                <a:lnTo>
                  <a:pt x="605027" y="0"/>
                </a:lnTo>
                <a:lnTo>
                  <a:pt x="591311" y="1523"/>
                </a:lnTo>
                <a:lnTo>
                  <a:pt x="576071" y="3047"/>
                </a:lnTo>
                <a:lnTo>
                  <a:pt x="560831" y="6095"/>
                </a:lnTo>
                <a:lnTo>
                  <a:pt x="533399" y="12191"/>
                </a:lnTo>
                <a:lnTo>
                  <a:pt x="518159" y="18287"/>
                </a:lnTo>
                <a:lnTo>
                  <a:pt x="505967" y="22859"/>
                </a:lnTo>
                <a:lnTo>
                  <a:pt x="466343" y="42671"/>
                </a:lnTo>
                <a:lnTo>
                  <a:pt x="431291" y="67055"/>
                </a:lnTo>
                <a:lnTo>
                  <a:pt x="391667" y="108203"/>
                </a:lnTo>
                <a:lnTo>
                  <a:pt x="359663" y="155447"/>
                </a:lnTo>
                <a:lnTo>
                  <a:pt x="341375" y="195071"/>
                </a:lnTo>
                <a:lnTo>
                  <a:pt x="330707" y="236219"/>
                </a:lnTo>
                <a:lnTo>
                  <a:pt x="324611" y="281939"/>
                </a:lnTo>
                <a:lnTo>
                  <a:pt x="324611" y="1023863"/>
                </a:lnTo>
                <a:lnTo>
                  <a:pt x="326135" y="1022603"/>
                </a:lnTo>
                <a:lnTo>
                  <a:pt x="326135" y="1035261"/>
                </a:lnTo>
                <a:lnTo>
                  <a:pt x="332231" y="1030223"/>
                </a:lnTo>
                <a:lnTo>
                  <a:pt x="333755" y="1030223"/>
                </a:lnTo>
                <a:lnTo>
                  <a:pt x="333755" y="297179"/>
                </a:lnTo>
                <a:lnTo>
                  <a:pt x="335279" y="281939"/>
                </a:lnTo>
                <a:lnTo>
                  <a:pt x="335279" y="266699"/>
                </a:lnTo>
                <a:lnTo>
                  <a:pt x="336803" y="252983"/>
                </a:lnTo>
                <a:lnTo>
                  <a:pt x="356615" y="184403"/>
                </a:lnTo>
                <a:lnTo>
                  <a:pt x="384047" y="135635"/>
                </a:lnTo>
                <a:lnTo>
                  <a:pt x="419099" y="92963"/>
                </a:lnTo>
                <a:lnTo>
                  <a:pt x="460247" y="57911"/>
                </a:lnTo>
                <a:lnTo>
                  <a:pt x="472439" y="51815"/>
                </a:lnTo>
                <a:lnTo>
                  <a:pt x="484631" y="44195"/>
                </a:lnTo>
                <a:lnTo>
                  <a:pt x="509015" y="32003"/>
                </a:lnTo>
                <a:lnTo>
                  <a:pt x="550163" y="18287"/>
                </a:lnTo>
                <a:lnTo>
                  <a:pt x="563879" y="15239"/>
                </a:lnTo>
                <a:lnTo>
                  <a:pt x="577595" y="13715"/>
                </a:lnTo>
                <a:lnTo>
                  <a:pt x="591311" y="10667"/>
                </a:lnTo>
                <a:lnTo>
                  <a:pt x="606551" y="10667"/>
                </a:lnTo>
                <a:lnTo>
                  <a:pt x="621791" y="9143"/>
                </a:lnTo>
                <a:lnTo>
                  <a:pt x="1917191" y="9143"/>
                </a:lnTo>
                <a:lnTo>
                  <a:pt x="1932431" y="10667"/>
                </a:lnTo>
                <a:lnTo>
                  <a:pt x="1946147" y="10667"/>
                </a:lnTo>
                <a:lnTo>
                  <a:pt x="1961387" y="13715"/>
                </a:lnTo>
                <a:lnTo>
                  <a:pt x="2016251" y="27431"/>
                </a:lnTo>
                <a:lnTo>
                  <a:pt x="2040635" y="38099"/>
                </a:lnTo>
                <a:lnTo>
                  <a:pt x="2054351" y="44195"/>
                </a:lnTo>
                <a:lnTo>
                  <a:pt x="2065019" y="51815"/>
                </a:lnTo>
                <a:lnTo>
                  <a:pt x="2077211" y="59435"/>
                </a:lnTo>
                <a:lnTo>
                  <a:pt x="2100071" y="74675"/>
                </a:lnTo>
                <a:lnTo>
                  <a:pt x="2138171" y="114299"/>
                </a:lnTo>
                <a:lnTo>
                  <a:pt x="2162555" y="147827"/>
                </a:lnTo>
                <a:lnTo>
                  <a:pt x="2180843" y="184403"/>
                </a:lnTo>
                <a:lnTo>
                  <a:pt x="2200655" y="252983"/>
                </a:lnTo>
                <a:lnTo>
                  <a:pt x="2203703" y="281939"/>
                </a:lnTo>
                <a:lnTo>
                  <a:pt x="2203703" y="1543811"/>
                </a:lnTo>
                <a:lnTo>
                  <a:pt x="2205227" y="1539239"/>
                </a:lnTo>
                <a:lnTo>
                  <a:pt x="2208275" y="1523999"/>
                </a:lnTo>
                <a:lnTo>
                  <a:pt x="2209799" y="1510283"/>
                </a:lnTo>
                <a:lnTo>
                  <a:pt x="2212847" y="1495043"/>
                </a:lnTo>
                <a:close/>
              </a:path>
              <a:path w="2214879" h="1762125">
                <a:moveTo>
                  <a:pt x="326135" y="1035261"/>
                </a:moveTo>
                <a:lnTo>
                  <a:pt x="326135" y="1022603"/>
                </a:lnTo>
                <a:lnTo>
                  <a:pt x="324611" y="1027175"/>
                </a:lnTo>
                <a:lnTo>
                  <a:pt x="324611" y="1036520"/>
                </a:lnTo>
                <a:lnTo>
                  <a:pt x="326135" y="1035261"/>
                </a:lnTo>
                <a:close/>
              </a:path>
              <a:path w="2214879" h="1762125">
                <a:moveTo>
                  <a:pt x="326135" y="1469135"/>
                </a:moveTo>
                <a:lnTo>
                  <a:pt x="324611" y="1464563"/>
                </a:lnTo>
                <a:lnTo>
                  <a:pt x="324611" y="1468338"/>
                </a:lnTo>
                <a:lnTo>
                  <a:pt x="326135" y="1469135"/>
                </a:lnTo>
                <a:close/>
              </a:path>
              <a:path w="2214879" h="1762125">
                <a:moveTo>
                  <a:pt x="326135" y="1495043"/>
                </a:moveTo>
                <a:lnTo>
                  <a:pt x="326135" y="1469135"/>
                </a:lnTo>
                <a:lnTo>
                  <a:pt x="324611" y="1468338"/>
                </a:lnTo>
                <a:lnTo>
                  <a:pt x="324611" y="1479803"/>
                </a:lnTo>
                <a:lnTo>
                  <a:pt x="326135" y="1495043"/>
                </a:lnTo>
                <a:close/>
              </a:path>
              <a:path w="2214879" h="1762125">
                <a:moveTo>
                  <a:pt x="2214371" y="1464563"/>
                </a:moveTo>
                <a:lnTo>
                  <a:pt x="2214371" y="297179"/>
                </a:lnTo>
                <a:lnTo>
                  <a:pt x="2212847" y="281939"/>
                </a:lnTo>
                <a:lnTo>
                  <a:pt x="2212847" y="1479803"/>
                </a:lnTo>
                <a:lnTo>
                  <a:pt x="2214371" y="1464563"/>
                </a:lnTo>
                <a:close/>
              </a:path>
            </a:pathLst>
          </a:custGeom>
          <a:solidFill>
            <a:srgbClr val="BFBFBF"/>
          </a:solidFill>
        </p:spPr>
        <p:txBody>
          <a:bodyPr wrap="square" lIns="0" tIns="0" rIns="0" bIns="0" rtlCol="0"/>
          <a:lstStyle/>
          <a:p>
            <a:endParaRPr/>
          </a:p>
        </p:txBody>
      </p:sp>
      <p:sp>
        <p:nvSpPr>
          <p:cNvPr id="51" name="object 21"/>
          <p:cNvSpPr txBox="1"/>
          <p:nvPr/>
        </p:nvSpPr>
        <p:spPr>
          <a:xfrm>
            <a:off x="8974445" y="1832388"/>
            <a:ext cx="1208405" cy="1137920"/>
          </a:xfrm>
          <a:prstGeom prst="rect">
            <a:avLst/>
          </a:prstGeom>
        </p:spPr>
        <p:txBody>
          <a:bodyPr vert="horz" wrap="square" lIns="0" tIns="0" rIns="0" bIns="0" rtlCol="0">
            <a:spAutoFit/>
          </a:bodyPr>
          <a:lstStyle/>
          <a:p>
            <a:pPr marL="12700" marR="5080" algn="ctr">
              <a:lnSpc>
                <a:spcPct val="100699"/>
              </a:lnSpc>
            </a:pPr>
            <a:r>
              <a:rPr sz="1500" dirty="0">
                <a:latin typeface="Arial"/>
                <a:cs typeface="Arial"/>
              </a:rPr>
              <a:t>H</a:t>
            </a:r>
            <a:r>
              <a:rPr sz="1500" spc="-5" dirty="0">
                <a:latin typeface="Arial"/>
                <a:cs typeface="Arial"/>
              </a:rPr>
              <a:t>e</a:t>
            </a:r>
            <a:r>
              <a:rPr sz="1500" dirty="0">
                <a:latin typeface="Arial"/>
                <a:cs typeface="Arial"/>
              </a:rPr>
              <a:t>re</a:t>
            </a:r>
            <a:r>
              <a:rPr sz="1500" spc="-10" dirty="0">
                <a:latin typeface="Arial"/>
                <a:cs typeface="Arial"/>
              </a:rPr>
              <a:t> </a:t>
            </a:r>
            <a:r>
              <a:rPr sz="1500" dirty="0">
                <a:latin typeface="Arial"/>
                <a:cs typeface="Arial"/>
              </a:rPr>
              <a:t>it s</a:t>
            </a:r>
            <a:r>
              <a:rPr sz="1500" spc="-5" dirty="0">
                <a:latin typeface="Arial"/>
                <a:cs typeface="Arial"/>
              </a:rPr>
              <a:t>ee</a:t>
            </a:r>
            <a:r>
              <a:rPr sz="1500" dirty="0">
                <a:latin typeface="Arial"/>
                <a:cs typeface="Arial"/>
              </a:rPr>
              <a:t>ms a s</a:t>
            </a:r>
            <a:r>
              <a:rPr sz="1500" spc="-5" dirty="0">
                <a:latin typeface="Arial"/>
                <a:cs typeface="Arial"/>
              </a:rPr>
              <a:t>t</a:t>
            </a:r>
            <a:r>
              <a:rPr sz="1500" dirty="0">
                <a:latin typeface="Arial"/>
                <a:cs typeface="Arial"/>
              </a:rPr>
              <a:t>r</a:t>
            </a:r>
            <a:r>
              <a:rPr sz="1500" spc="-5" dirty="0">
                <a:latin typeface="Arial"/>
                <a:cs typeface="Arial"/>
              </a:rPr>
              <a:t>a</a:t>
            </a:r>
            <a:r>
              <a:rPr sz="1500" dirty="0">
                <a:latin typeface="Arial"/>
                <a:cs typeface="Arial"/>
              </a:rPr>
              <a:t>i</a:t>
            </a:r>
            <a:r>
              <a:rPr sz="1500" spc="-5" dirty="0">
                <a:latin typeface="Arial"/>
                <a:cs typeface="Arial"/>
              </a:rPr>
              <a:t>gh</a:t>
            </a:r>
            <a:r>
              <a:rPr sz="1500" dirty="0">
                <a:latin typeface="Arial"/>
                <a:cs typeface="Arial"/>
              </a:rPr>
              <a:t>t</a:t>
            </a:r>
            <a:r>
              <a:rPr sz="1500" spc="-25" dirty="0">
                <a:latin typeface="Arial"/>
                <a:cs typeface="Arial"/>
              </a:rPr>
              <a:t> </a:t>
            </a:r>
            <a:r>
              <a:rPr sz="1500" dirty="0">
                <a:latin typeface="Arial"/>
                <a:cs typeface="Arial"/>
              </a:rPr>
              <a:t>li</a:t>
            </a:r>
            <a:r>
              <a:rPr sz="1500" spc="-5" dirty="0">
                <a:latin typeface="Arial"/>
                <a:cs typeface="Arial"/>
              </a:rPr>
              <a:t>n</a:t>
            </a:r>
            <a:r>
              <a:rPr sz="1500" dirty="0">
                <a:latin typeface="Arial"/>
                <a:cs typeface="Arial"/>
              </a:rPr>
              <a:t>e c</a:t>
            </a:r>
            <a:r>
              <a:rPr sz="1500" spc="-5" dirty="0">
                <a:latin typeface="Arial"/>
                <a:cs typeface="Arial"/>
              </a:rPr>
              <a:t>a</a:t>
            </a:r>
            <a:r>
              <a:rPr sz="1500" dirty="0">
                <a:latin typeface="Arial"/>
                <a:cs typeface="Arial"/>
              </a:rPr>
              <a:t>n</a:t>
            </a:r>
            <a:r>
              <a:rPr sz="1500" spc="-10" dirty="0">
                <a:latin typeface="Arial"/>
                <a:cs typeface="Arial"/>
              </a:rPr>
              <a:t> </a:t>
            </a:r>
            <a:r>
              <a:rPr sz="1500" spc="-5" dirty="0">
                <a:latin typeface="Arial"/>
                <a:cs typeface="Arial"/>
              </a:rPr>
              <a:t>de</a:t>
            </a:r>
            <a:r>
              <a:rPr sz="1500" dirty="0">
                <a:latin typeface="Arial"/>
                <a:cs typeface="Arial"/>
              </a:rPr>
              <a:t>scri</a:t>
            </a:r>
            <a:r>
              <a:rPr sz="1500" spc="-5" dirty="0">
                <a:latin typeface="Arial"/>
                <a:cs typeface="Arial"/>
              </a:rPr>
              <a:t>b</a:t>
            </a:r>
            <a:r>
              <a:rPr sz="1500" dirty="0">
                <a:latin typeface="Arial"/>
                <a:cs typeface="Arial"/>
              </a:rPr>
              <a:t>e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r</a:t>
            </a:r>
            <a:r>
              <a:rPr sz="1500" spc="-5" dirty="0">
                <a:latin typeface="Arial"/>
                <a:cs typeface="Arial"/>
              </a:rPr>
              <a:t>e</a:t>
            </a:r>
            <a:r>
              <a:rPr sz="1500" dirty="0">
                <a:latin typeface="Arial"/>
                <a:cs typeface="Arial"/>
              </a:rPr>
              <a:t>l</a:t>
            </a:r>
            <a:r>
              <a:rPr sz="1500" spc="-5" dirty="0">
                <a:latin typeface="Arial"/>
                <a:cs typeface="Arial"/>
              </a:rPr>
              <a:t>at</a:t>
            </a:r>
            <a:r>
              <a:rPr sz="1500" dirty="0">
                <a:latin typeface="Arial"/>
                <a:cs typeface="Arial"/>
              </a:rPr>
              <a:t>i</a:t>
            </a:r>
            <a:r>
              <a:rPr sz="1500" spc="-5" dirty="0">
                <a:latin typeface="Arial"/>
                <a:cs typeface="Arial"/>
              </a:rPr>
              <a:t>o</a:t>
            </a:r>
            <a:r>
              <a:rPr sz="1500" dirty="0">
                <a:latin typeface="Arial"/>
                <a:cs typeface="Arial"/>
              </a:rPr>
              <a:t>n </a:t>
            </a:r>
            <a:r>
              <a:rPr sz="1500" spc="-5" dirty="0">
                <a:latin typeface="Arial"/>
                <a:cs typeface="Arial"/>
              </a:rPr>
              <a:t>qu</a:t>
            </a:r>
            <a:r>
              <a:rPr sz="1500" dirty="0">
                <a:latin typeface="Arial"/>
                <a:cs typeface="Arial"/>
              </a:rPr>
              <a:t>i</a:t>
            </a:r>
            <a:r>
              <a:rPr sz="1500" spc="-5" dirty="0">
                <a:latin typeface="Arial"/>
                <a:cs typeface="Arial"/>
              </a:rPr>
              <a:t>t</a:t>
            </a:r>
            <a:r>
              <a:rPr sz="1500" dirty="0">
                <a:latin typeface="Arial"/>
                <a:cs typeface="Arial"/>
              </a:rPr>
              <a:t>e</a:t>
            </a:r>
            <a:r>
              <a:rPr sz="1500" spc="-10" dirty="0">
                <a:latin typeface="Arial"/>
                <a:cs typeface="Arial"/>
              </a:rPr>
              <a:t> </a:t>
            </a:r>
            <a:r>
              <a:rPr sz="1500" spc="-25" dirty="0">
                <a:latin typeface="Arial"/>
                <a:cs typeface="Arial"/>
              </a:rPr>
              <a:t>w</a:t>
            </a:r>
            <a:r>
              <a:rPr sz="1500" spc="-5" dirty="0">
                <a:latin typeface="Arial"/>
                <a:cs typeface="Arial"/>
              </a:rPr>
              <a:t>e</a:t>
            </a:r>
            <a:r>
              <a:rPr sz="1500" dirty="0">
                <a:latin typeface="Arial"/>
                <a:cs typeface="Arial"/>
              </a:rPr>
              <a:t>ll</a:t>
            </a:r>
            <a:endParaRPr sz="1500">
              <a:latin typeface="Arial"/>
              <a:cs typeface="Arial"/>
            </a:endParaRPr>
          </a:p>
        </p:txBody>
      </p:sp>
      <p:sp>
        <p:nvSpPr>
          <p:cNvPr id="52" name="object 22"/>
          <p:cNvSpPr txBox="1"/>
          <p:nvPr/>
        </p:nvSpPr>
        <p:spPr>
          <a:xfrm>
            <a:off x="6084942" y="4695983"/>
            <a:ext cx="1973580" cy="1137920"/>
          </a:xfrm>
          <a:prstGeom prst="rect">
            <a:avLst/>
          </a:prstGeom>
        </p:spPr>
        <p:txBody>
          <a:bodyPr vert="horz" wrap="square" lIns="0" tIns="0" rIns="0" bIns="0" rtlCol="0">
            <a:spAutoFit/>
          </a:bodyPr>
          <a:lstStyle/>
          <a:p>
            <a:pPr marL="12700" marR="5080" algn="ctr">
              <a:lnSpc>
                <a:spcPct val="100699"/>
              </a:lnSpc>
            </a:pPr>
            <a:r>
              <a:rPr sz="1500" dirty="0">
                <a:latin typeface="Arial"/>
                <a:cs typeface="Arial"/>
              </a:rPr>
              <a:t>N</a:t>
            </a:r>
            <a:r>
              <a:rPr sz="1500" spc="-5" dirty="0">
                <a:latin typeface="Arial"/>
                <a:cs typeface="Arial"/>
              </a:rPr>
              <a:t>o</a:t>
            </a:r>
            <a:r>
              <a:rPr sz="1500" spc="-110" dirty="0">
                <a:latin typeface="Arial"/>
                <a:cs typeface="Arial"/>
              </a:rPr>
              <a:t>w</a:t>
            </a:r>
            <a:r>
              <a:rPr sz="1500" dirty="0">
                <a:latin typeface="Arial"/>
                <a:cs typeface="Arial"/>
              </a:rPr>
              <a:t>,</a:t>
            </a:r>
            <a:r>
              <a:rPr sz="1500" spc="25" dirty="0">
                <a:latin typeface="Arial"/>
                <a:cs typeface="Arial"/>
              </a:rPr>
              <a:t> </a:t>
            </a:r>
            <a:r>
              <a:rPr sz="1500" spc="-25" dirty="0">
                <a:latin typeface="Arial"/>
                <a:cs typeface="Arial"/>
              </a:rPr>
              <a:t>w</a:t>
            </a:r>
            <a:r>
              <a:rPr sz="1500" dirty="0">
                <a:latin typeface="Arial"/>
                <a:cs typeface="Arial"/>
              </a:rPr>
              <a:t>e</a:t>
            </a:r>
            <a:r>
              <a:rPr sz="1500" spc="25" dirty="0">
                <a:latin typeface="Arial"/>
                <a:cs typeface="Arial"/>
              </a:rPr>
              <a:t> </a:t>
            </a:r>
            <a:r>
              <a:rPr sz="1500" dirty="0">
                <a:latin typeface="Arial"/>
                <a:cs typeface="Arial"/>
              </a:rPr>
              <a:t>c</a:t>
            </a:r>
            <a:r>
              <a:rPr sz="1500" spc="-5" dirty="0">
                <a:latin typeface="Arial"/>
                <a:cs typeface="Arial"/>
              </a:rPr>
              <a:t>a</a:t>
            </a:r>
            <a:r>
              <a:rPr sz="1500" dirty="0">
                <a:latin typeface="Arial"/>
                <a:cs typeface="Arial"/>
              </a:rPr>
              <a:t>n</a:t>
            </a:r>
            <a:r>
              <a:rPr sz="1500" spc="-10" dirty="0">
                <a:latin typeface="Arial"/>
                <a:cs typeface="Arial"/>
              </a:rPr>
              <a:t> </a:t>
            </a:r>
            <a:r>
              <a:rPr sz="1500" spc="-5" dirty="0">
                <a:latin typeface="Arial"/>
                <a:cs typeface="Arial"/>
              </a:rPr>
              <a:t>u</a:t>
            </a:r>
            <a:r>
              <a:rPr sz="1500" dirty="0">
                <a:latin typeface="Arial"/>
                <a:cs typeface="Arial"/>
              </a:rPr>
              <a:t>se</a:t>
            </a:r>
            <a:r>
              <a:rPr sz="1500" spc="-10" dirty="0">
                <a:latin typeface="Arial"/>
                <a:cs typeface="Arial"/>
              </a:rPr>
              <a:t> </a:t>
            </a:r>
            <a:r>
              <a:rPr sz="1500" spc="-5" dirty="0">
                <a:latin typeface="Arial"/>
                <a:cs typeface="Arial"/>
              </a:rPr>
              <a:t>th</a:t>
            </a:r>
            <a:r>
              <a:rPr sz="1500" dirty="0">
                <a:latin typeface="Arial"/>
                <a:cs typeface="Arial"/>
              </a:rPr>
              <a:t>e i</a:t>
            </a:r>
            <a:r>
              <a:rPr sz="1500" spc="-5" dirty="0">
                <a:latin typeface="Arial"/>
                <a:cs typeface="Arial"/>
              </a:rPr>
              <a:t>dent</a:t>
            </a:r>
            <a:r>
              <a:rPr sz="1500" dirty="0">
                <a:latin typeface="Arial"/>
                <a:cs typeface="Arial"/>
              </a:rPr>
              <a:t>i</a:t>
            </a:r>
            <a:r>
              <a:rPr sz="1500" spc="-5" dirty="0">
                <a:latin typeface="Arial"/>
                <a:cs typeface="Arial"/>
              </a:rPr>
              <a:t>f</a:t>
            </a:r>
            <a:r>
              <a:rPr sz="1500" dirty="0">
                <a:latin typeface="Arial"/>
                <a:cs typeface="Arial"/>
              </a:rPr>
              <a:t>i</a:t>
            </a:r>
            <a:r>
              <a:rPr sz="1500" spc="-5" dirty="0">
                <a:latin typeface="Arial"/>
                <a:cs typeface="Arial"/>
              </a:rPr>
              <a:t>e</a:t>
            </a:r>
            <a:r>
              <a:rPr sz="1500" dirty="0">
                <a:latin typeface="Arial"/>
                <a:cs typeface="Arial"/>
              </a:rPr>
              <a:t>d</a:t>
            </a:r>
            <a:r>
              <a:rPr sz="1500" spc="-10" dirty="0">
                <a:latin typeface="Arial"/>
                <a:cs typeface="Arial"/>
              </a:rPr>
              <a:t> </a:t>
            </a:r>
            <a:r>
              <a:rPr sz="1500" dirty="0">
                <a:latin typeface="Arial"/>
                <a:cs typeface="Arial"/>
              </a:rPr>
              <a:t>r</a:t>
            </a:r>
            <a:r>
              <a:rPr sz="1500" spc="-5" dirty="0">
                <a:latin typeface="Arial"/>
                <a:cs typeface="Arial"/>
              </a:rPr>
              <a:t>e</a:t>
            </a:r>
            <a:r>
              <a:rPr sz="1500" dirty="0">
                <a:latin typeface="Arial"/>
                <a:cs typeface="Arial"/>
              </a:rPr>
              <a:t>l</a:t>
            </a:r>
            <a:r>
              <a:rPr sz="1500" spc="-5" dirty="0">
                <a:latin typeface="Arial"/>
                <a:cs typeface="Arial"/>
              </a:rPr>
              <a:t>at</a:t>
            </a:r>
            <a:r>
              <a:rPr sz="1500" dirty="0">
                <a:latin typeface="Arial"/>
                <a:cs typeface="Arial"/>
              </a:rPr>
              <a:t>i</a:t>
            </a:r>
            <a:r>
              <a:rPr sz="1500" spc="-5" dirty="0">
                <a:latin typeface="Arial"/>
                <a:cs typeface="Arial"/>
              </a:rPr>
              <a:t>o</a:t>
            </a:r>
            <a:r>
              <a:rPr sz="1500" dirty="0">
                <a:latin typeface="Arial"/>
                <a:cs typeface="Arial"/>
              </a:rPr>
              <a:t>n</a:t>
            </a:r>
            <a:r>
              <a:rPr sz="1500" spc="-25" dirty="0">
                <a:latin typeface="Arial"/>
                <a:cs typeface="Arial"/>
              </a:rPr>
              <a:t> </a:t>
            </a:r>
            <a:r>
              <a:rPr sz="1500" spc="-5" dirty="0">
                <a:latin typeface="Arial"/>
                <a:cs typeface="Arial"/>
              </a:rPr>
              <a:t>t</a:t>
            </a:r>
            <a:r>
              <a:rPr sz="1500" dirty="0">
                <a:latin typeface="Arial"/>
                <a:cs typeface="Arial"/>
              </a:rPr>
              <a:t>o </a:t>
            </a:r>
            <a:r>
              <a:rPr sz="1500" spc="-5" dirty="0">
                <a:latin typeface="Arial"/>
                <a:cs typeface="Arial"/>
              </a:rPr>
              <a:t>p</a:t>
            </a:r>
            <a:r>
              <a:rPr sz="1500" dirty="0">
                <a:latin typeface="Arial"/>
                <a:cs typeface="Arial"/>
              </a:rPr>
              <a:t>r</a:t>
            </a:r>
            <a:r>
              <a:rPr sz="1500" spc="-5" dirty="0">
                <a:latin typeface="Arial"/>
                <a:cs typeface="Arial"/>
              </a:rPr>
              <a:t>ed</a:t>
            </a:r>
            <a:r>
              <a:rPr sz="1500" dirty="0">
                <a:latin typeface="Arial"/>
                <a:cs typeface="Arial"/>
              </a:rPr>
              <a:t>ict</a:t>
            </a:r>
            <a:r>
              <a:rPr sz="1500" spc="-10" dirty="0">
                <a:latin typeface="Arial"/>
                <a:cs typeface="Arial"/>
              </a:rPr>
              <a:t>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r</a:t>
            </a:r>
            <a:r>
              <a:rPr sz="1500" spc="-5" dirty="0">
                <a:latin typeface="Arial"/>
                <a:cs typeface="Arial"/>
              </a:rPr>
              <a:t>enta</a:t>
            </a:r>
            <a:r>
              <a:rPr sz="1500" dirty="0">
                <a:latin typeface="Arial"/>
                <a:cs typeface="Arial"/>
              </a:rPr>
              <a:t>l</a:t>
            </a:r>
            <a:r>
              <a:rPr sz="1500" spc="-10" dirty="0">
                <a:latin typeface="Arial"/>
                <a:cs typeface="Arial"/>
              </a:rPr>
              <a:t> </a:t>
            </a:r>
            <a:r>
              <a:rPr sz="1500" spc="-5" dirty="0">
                <a:latin typeface="Arial"/>
                <a:cs typeface="Arial"/>
              </a:rPr>
              <a:t>p</a:t>
            </a:r>
            <a:r>
              <a:rPr sz="1500" dirty="0">
                <a:latin typeface="Arial"/>
                <a:cs typeface="Arial"/>
              </a:rPr>
              <a:t>rice </a:t>
            </a:r>
            <a:r>
              <a:rPr sz="1500" spc="-5" dirty="0">
                <a:latin typeface="Arial"/>
                <a:cs typeface="Arial"/>
              </a:rPr>
              <a:t>g</a:t>
            </a:r>
            <a:r>
              <a:rPr sz="1500" dirty="0">
                <a:latin typeface="Arial"/>
                <a:cs typeface="Arial"/>
              </a:rPr>
              <a:t>iv</a:t>
            </a:r>
            <a:r>
              <a:rPr sz="1500" spc="-5" dirty="0">
                <a:latin typeface="Arial"/>
                <a:cs typeface="Arial"/>
              </a:rPr>
              <a:t>e</a:t>
            </a:r>
            <a:r>
              <a:rPr sz="1500" dirty="0">
                <a:latin typeface="Arial"/>
                <a:cs typeface="Arial"/>
              </a:rPr>
              <a:t>n</a:t>
            </a:r>
            <a:r>
              <a:rPr sz="1500" spc="-10" dirty="0">
                <a:latin typeface="Arial"/>
                <a:cs typeface="Arial"/>
              </a:rPr>
              <a:t> </a:t>
            </a:r>
            <a:r>
              <a:rPr sz="1500" spc="-5" dirty="0">
                <a:latin typeface="Arial"/>
                <a:cs typeface="Arial"/>
              </a:rPr>
              <a:t>on</a:t>
            </a:r>
            <a:r>
              <a:rPr sz="1500" dirty="0">
                <a:latin typeface="Arial"/>
                <a:cs typeface="Arial"/>
              </a:rPr>
              <a:t>ly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size </a:t>
            </a:r>
            <a:r>
              <a:rPr sz="1500" spc="-5" dirty="0">
                <a:latin typeface="Arial"/>
                <a:cs typeface="Arial"/>
              </a:rPr>
              <a:t>o</a:t>
            </a:r>
            <a:r>
              <a:rPr sz="1500" dirty="0">
                <a:latin typeface="Arial"/>
                <a:cs typeface="Arial"/>
              </a:rPr>
              <a:t>f</a:t>
            </a:r>
            <a:r>
              <a:rPr sz="1500" spc="-10" dirty="0">
                <a:latin typeface="Arial"/>
                <a:cs typeface="Arial"/>
              </a:rPr>
              <a:t> </a:t>
            </a:r>
            <a:r>
              <a:rPr sz="1500" dirty="0">
                <a:latin typeface="Arial"/>
                <a:cs typeface="Arial"/>
              </a:rPr>
              <a:t>a </a:t>
            </a:r>
            <a:r>
              <a:rPr sz="1500" spc="-5" dirty="0">
                <a:latin typeface="Arial"/>
                <a:cs typeface="Arial"/>
              </a:rPr>
              <a:t>f</a:t>
            </a:r>
            <a:r>
              <a:rPr sz="1500" dirty="0">
                <a:latin typeface="Arial"/>
                <a:cs typeface="Arial"/>
              </a:rPr>
              <a:t>l</a:t>
            </a:r>
            <a:r>
              <a:rPr sz="1500" spc="-5" dirty="0">
                <a:latin typeface="Arial"/>
                <a:cs typeface="Arial"/>
              </a:rPr>
              <a:t>a</a:t>
            </a:r>
            <a:r>
              <a:rPr sz="1500" dirty="0">
                <a:latin typeface="Arial"/>
                <a:cs typeface="Arial"/>
              </a:rPr>
              <a:t>t</a:t>
            </a:r>
            <a:endParaRPr sz="1500">
              <a:latin typeface="Arial"/>
              <a:cs typeface="Arial"/>
            </a:endParaRPr>
          </a:p>
        </p:txBody>
      </p:sp>
      <p:sp>
        <p:nvSpPr>
          <p:cNvPr id="53" name="object 23"/>
          <p:cNvSpPr/>
          <p:nvPr/>
        </p:nvSpPr>
        <p:spPr>
          <a:xfrm>
            <a:off x="8758541" y="1609689"/>
            <a:ext cx="287655" cy="287020"/>
          </a:xfrm>
          <a:custGeom>
            <a:avLst/>
            <a:gdLst/>
            <a:ahLst/>
            <a:cxnLst/>
            <a:rect l="l" t="t" r="r" b="b"/>
            <a:pathLst>
              <a:path w="287654" h="287019">
                <a:moveTo>
                  <a:pt x="287523" y="130376"/>
                </a:moveTo>
                <a:lnTo>
                  <a:pt x="278310" y="90992"/>
                </a:lnTo>
                <a:lnTo>
                  <a:pt x="258407" y="56651"/>
                </a:lnTo>
                <a:lnTo>
                  <a:pt x="228934" y="29019"/>
                </a:lnTo>
                <a:lnTo>
                  <a:pt x="191010" y="9764"/>
                </a:lnTo>
                <a:lnTo>
                  <a:pt x="145756" y="551"/>
                </a:lnTo>
                <a:lnTo>
                  <a:pt x="129236" y="0"/>
                </a:lnTo>
                <a:lnTo>
                  <a:pt x="114933" y="2112"/>
                </a:lnTo>
                <a:lnTo>
                  <a:pt x="75314" y="16373"/>
                </a:lnTo>
                <a:lnTo>
                  <a:pt x="42142" y="41004"/>
                </a:lnTo>
                <a:lnTo>
                  <a:pt x="17362" y="74058"/>
                </a:lnTo>
                <a:lnTo>
                  <a:pt x="2922" y="113589"/>
                </a:lnTo>
                <a:lnTo>
                  <a:pt x="0" y="142582"/>
                </a:lnTo>
                <a:lnTo>
                  <a:pt x="372" y="153200"/>
                </a:lnTo>
                <a:lnTo>
                  <a:pt x="9177" y="193683"/>
                </a:lnTo>
                <a:lnTo>
                  <a:pt x="28731" y="228882"/>
                </a:lnTo>
                <a:lnTo>
                  <a:pt x="57766" y="257147"/>
                </a:lnTo>
                <a:lnTo>
                  <a:pt x="95011" y="276833"/>
                </a:lnTo>
                <a:lnTo>
                  <a:pt x="139197" y="286290"/>
                </a:lnTo>
                <a:lnTo>
                  <a:pt x="155248" y="286885"/>
                </a:lnTo>
                <a:lnTo>
                  <a:pt x="169102" y="285109"/>
                </a:lnTo>
                <a:lnTo>
                  <a:pt x="207635" y="272320"/>
                </a:lnTo>
                <a:lnTo>
                  <a:pt x="240362" y="249264"/>
                </a:lnTo>
                <a:lnTo>
                  <a:pt x="265666" y="217129"/>
                </a:lnTo>
                <a:lnTo>
                  <a:pt x="281926" y="177104"/>
                </a:lnTo>
                <a:lnTo>
                  <a:pt x="287523" y="130376"/>
                </a:lnTo>
                <a:close/>
              </a:path>
            </a:pathLst>
          </a:custGeom>
          <a:solidFill>
            <a:srgbClr val="BEBEBE"/>
          </a:solidFill>
        </p:spPr>
        <p:txBody>
          <a:bodyPr wrap="square" lIns="0" tIns="0" rIns="0" bIns="0" rtlCol="0"/>
          <a:lstStyle/>
          <a:p>
            <a:endParaRPr/>
          </a:p>
        </p:txBody>
      </p:sp>
      <p:sp>
        <p:nvSpPr>
          <p:cNvPr id="54" name="object 24"/>
          <p:cNvSpPr txBox="1"/>
          <p:nvPr/>
        </p:nvSpPr>
        <p:spPr>
          <a:xfrm>
            <a:off x="8835761" y="1655604"/>
            <a:ext cx="1327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1</a:t>
            </a:r>
            <a:endParaRPr sz="1500">
              <a:latin typeface="Arial"/>
              <a:cs typeface="Arial"/>
            </a:endParaRPr>
          </a:p>
        </p:txBody>
      </p:sp>
      <p:sp>
        <p:nvSpPr>
          <p:cNvPr id="55" name="object 25"/>
          <p:cNvSpPr txBox="1"/>
          <p:nvPr/>
        </p:nvSpPr>
        <p:spPr>
          <a:xfrm>
            <a:off x="5867010" y="4795043"/>
            <a:ext cx="13271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2</a:t>
            </a:r>
            <a:endParaRPr sz="1500">
              <a:latin typeface="Arial"/>
              <a:cs typeface="Arial"/>
            </a:endParaRPr>
          </a:p>
        </p:txBody>
      </p:sp>
      <p:sp>
        <p:nvSpPr>
          <p:cNvPr id="56" name="object 26"/>
          <p:cNvSpPr txBox="1"/>
          <p:nvPr/>
        </p:nvSpPr>
        <p:spPr>
          <a:xfrm>
            <a:off x="1171568" y="1771428"/>
            <a:ext cx="899160" cy="678180"/>
          </a:xfrm>
          <a:prstGeom prst="rect">
            <a:avLst/>
          </a:prstGeom>
        </p:spPr>
        <p:txBody>
          <a:bodyPr vert="horz" wrap="square" lIns="0" tIns="0" rIns="0" bIns="0" rtlCol="0">
            <a:spAutoFit/>
          </a:bodyPr>
          <a:lstStyle/>
          <a:p>
            <a:pPr marL="12700" marR="5080">
              <a:lnSpc>
                <a:spcPct val="100699"/>
              </a:lnSpc>
            </a:pPr>
            <a:r>
              <a:rPr sz="1500" b="1" spc="-5" dirty="0">
                <a:latin typeface="Arial"/>
                <a:cs typeface="Arial"/>
              </a:rPr>
              <a:t>res</a:t>
            </a:r>
            <a:r>
              <a:rPr sz="1500" b="1" dirty="0">
                <a:latin typeface="Arial"/>
                <a:cs typeface="Arial"/>
              </a:rPr>
              <a:t>pon</a:t>
            </a:r>
            <a:r>
              <a:rPr sz="1500" b="1" spc="-5" dirty="0">
                <a:latin typeface="Arial"/>
                <a:cs typeface="Arial"/>
              </a:rPr>
              <a:t>s</a:t>
            </a:r>
            <a:r>
              <a:rPr sz="1500" b="1" dirty="0">
                <a:latin typeface="Arial"/>
                <a:cs typeface="Arial"/>
              </a:rPr>
              <a:t>e </a:t>
            </a:r>
            <a:r>
              <a:rPr sz="1500" b="1" spc="-40" dirty="0">
                <a:latin typeface="Arial"/>
                <a:cs typeface="Arial"/>
              </a:rPr>
              <a:t>v</a:t>
            </a:r>
            <a:r>
              <a:rPr sz="1500" b="1" spc="-5" dirty="0">
                <a:latin typeface="Arial"/>
                <a:cs typeface="Arial"/>
              </a:rPr>
              <a:t>aria</a:t>
            </a:r>
            <a:r>
              <a:rPr sz="1500" b="1" dirty="0">
                <a:latin typeface="Arial"/>
                <a:cs typeface="Arial"/>
              </a:rPr>
              <a:t>b</a:t>
            </a:r>
            <a:r>
              <a:rPr sz="1500" b="1" spc="-5" dirty="0">
                <a:latin typeface="Arial"/>
                <a:cs typeface="Arial"/>
              </a:rPr>
              <a:t>l</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re</a:t>
            </a:r>
            <a:r>
              <a:rPr sz="1500" b="1" dirty="0">
                <a:latin typeface="Arial"/>
                <a:cs typeface="Arial"/>
              </a:rPr>
              <a:t>nt)</a:t>
            </a:r>
            <a:endParaRPr sz="1500">
              <a:latin typeface="Arial"/>
              <a:cs typeface="Arial"/>
            </a:endParaRPr>
          </a:p>
        </p:txBody>
      </p:sp>
      <p:sp>
        <p:nvSpPr>
          <p:cNvPr id="57" name="object 27"/>
          <p:cNvSpPr/>
          <p:nvPr/>
        </p:nvSpPr>
        <p:spPr>
          <a:xfrm>
            <a:off x="2214485" y="4330879"/>
            <a:ext cx="2702560" cy="93345"/>
          </a:xfrm>
          <a:custGeom>
            <a:avLst/>
            <a:gdLst/>
            <a:ahLst/>
            <a:cxnLst/>
            <a:rect l="l" t="t" r="r" b="b"/>
            <a:pathLst>
              <a:path w="2702560" h="93345">
                <a:moveTo>
                  <a:pt x="92963" y="0"/>
                </a:moveTo>
                <a:lnTo>
                  <a:pt x="0" y="45719"/>
                </a:lnTo>
                <a:lnTo>
                  <a:pt x="76199" y="85089"/>
                </a:lnTo>
                <a:lnTo>
                  <a:pt x="76199" y="30479"/>
                </a:lnTo>
                <a:lnTo>
                  <a:pt x="92463" y="30555"/>
                </a:lnTo>
                <a:lnTo>
                  <a:pt x="92963" y="0"/>
                </a:lnTo>
                <a:close/>
              </a:path>
              <a:path w="2702560" h="93345">
                <a:moveTo>
                  <a:pt x="92463" y="30555"/>
                </a:moveTo>
                <a:lnTo>
                  <a:pt x="76199" y="30479"/>
                </a:lnTo>
                <a:lnTo>
                  <a:pt x="76199" y="60959"/>
                </a:lnTo>
                <a:lnTo>
                  <a:pt x="91963" y="61033"/>
                </a:lnTo>
                <a:lnTo>
                  <a:pt x="92463" y="30555"/>
                </a:lnTo>
                <a:close/>
              </a:path>
              <a:path w="2702560" h="93345">
                <a:moveTo>
                  <a:pt x="91963" y="61033"/>
                </a:moveTo>
                <a:lnTo>
                  <a:pt x="76199" y="60959"/>
                </a:lnTo>
                <a:lnTo>
                  <a:pt x="76199" y="85089"/>
                </a:lnTo>
                <a:lnTo>
                  <a:pt x="91439" y="92963"/>
                </a:lnTo>
                <a:lnTo>
                  <a:pt x="91963" y="61033"/>
                </a:lnTo>
                <a:close/>
              </a:path>
              <a:path w="2702560" h="93345">
                <a:moveTo>
                  <a:pt x="2702051" y="73151"/>
                </a:moveTo>
                <a:lnTo>
                  <a:pt x="2702051" y="42671"/>
                </a:lnTo>
                <a:lnTo>
                  <a:pt x="92463" y="30555"/>
                </a:lnTo>
                <a:lnTo>
                  <a:pt x="91963" y="61033"/>
                </a:lnTo>
                <a:lnTo>
                  <a:pt x="2702051" y="73151"/>
                </a:lnTo>
                <a:close/>
              </a:path>
            </a:pathLst>
          </a:custGeom>
          <a:solidFill>
            <a:srgbClr val="183A59"/>
          </a:solidFill>
        </p:spPr>
        <p:txBody>
          <a:bodyPr wrap="square" lIns="0" tIns="0" rIns="0" bIns="0" rtlCol="0"/>
          <a:lstStyle/>
          <a:p>
            <a:endParaRPr/>
          </a:p>
        </p:txBody>
      </p:sp>
      <p:sp>
        <p:nvSpPr>
          <p:cNvPr id="58" name="object 30"/>
          <p:cNvSpPr txBox="1"/>
          <p:nvPr/>
        </p:nvSpPr>
        <p:spPr>
          <a:xfrm>
            <a:off x="8439521" y="6056914"/>
            <a:ext cx="899160" cy="447675"/>
          </a:xfrm>
          <a:prstGeom prst="rect">
            <a:avLst/>
          </a:prstGeom>
        </p:spPr>
        <p:txBody>
          <a:bodyPr vert="horz" wrap="square" lIns="0" tIns="0" rIns="0" bIns="0" rtlCol="0">
            <a:spAutoFit/>
          </a:bodyPr>
          <a:lstStyle/>
          <a:p>
            <a:pPr marL="12700" marR="5080">
              <a:lnSpc>
                <a:spcPct val="100699"/>
              </a:lnSpc>
            </a:pPr>
            <a:r>
              <a:rPr sz="1500" b="1" dirty="0">
                <a:latin typeface="Arial"/>
                <a:cs typeface="Arial"/>
              </a:rPr>
              <a:t>a 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si</a:t>
            </a:r>
            <a:r>
              <a:rPr sz="1500" b="1" dirty="0">
                <a:latin typeface="Arial"/>
                <a:cs typeface="Arial"/>
              </a:rPr>
              <a:t>z</a:t>
            </a:r>
            <a:r>
              <a:rPr sz="1500" b="1" spc="-5" dirty="0">
                <a:latin typeface="Arial"/>
                <a:cs typeface="Arial"/>
              </a:rPr>
              <a:t>e</a:t>
            </a:r>
            <a:r>
              <a:rPr sz="1500" b="1" dirty="0">
                <a:latin typeface="Arial"/>
                <a:cs typeface="Arial"/>
              </a:rPr>
              <a:t>)</a:t>
            </a:r>
            <a:endParaRPr sz="1500">
              <a:latin typeface="Arial"/>
              <a:cs typeface="Arial"/>
            </a:endParaRPr>
          </a:p>
        </p:txBody>
      </p:sp>
    </p:spTree>
    <p:extLst>
      <p:ext uri="{BB962C8B-B14F-4D97-AF65-F5344CB8AC3E}">
        <p14:creationId xmlns:p14="http://schemas.microsoft.com/office/powerpoint/2010/main" val="485646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784840" cy="1108074"/>
          </a:xfrm>
        </p:spPr>
        <p:txBody>
          <a:bodyPr>
            <a:normAutofit fontScale="90000"/>
          </a:bodyPr>
          <a:lstStyle/>
          <a:p>
            <a:r>
              <a:rPr lang="en-US" b="1" dirty="0">
                <a:latin typeface="Georgia" panose="02040502050405020303" pitchFamily="18" charset="0"/>
              </a:rPr>
              <a:t>SCOPE OF THIS LEARNING SESSION</a:t>
            </a:r>
          </a:p>
        </p:txBody>
      </p:sp>
      <p:sp>
        <p:nvSpPr>
          <p:cNvPr id="46" name="object 4"/>
          <p:cNvSpPr/>
          <p:nvPr/>
        </p:nvSpPr>
        <p:spPr>
          <a:xfrm>
            <a:off x="838200" y="1587304"/>
            <a:ext cx="6560820" cy="393700"/>
          </a:xfrm>
          <a:custGeom>
            <a:avLst/>
            <a:gdLst/>
            <a:ahLst/>
            <a:cxnLst/>
            <a:rect l="l" t="t" r="r" b="b"/>
            <a:pathLst>
              <a:path w="6560820" h="393700">
                <a:moveTo>
                  <a:pt x="10667" y="6095"/>
                </a:moveTo>
                <a:lnTo>
                  <a:pt x="10667" y="0"/>
                </a:lnTo>
                <a:lnTo>
                  <a:pt x="0" y="0"/>
                </a:lnTo>
                <a:lnTo>
                  <a:pt x="0" y="393191"/>
                </a:lnTo>
                <a:lnTo>
                  <a:pt x="6095" y="393191"/>
                </a:lnTo>
                <a:lnTo>
                  <a:pt x="6095" y="10667"/>
                </a:lnTo>
                <a:lnTo>
                  <a:pt x="10667" y="6095"/>
                </a:lnTo>
                <a:close/>
              </a:path>
              <a:path w="6560820" h="393700">
                <a:moveTo>
                  <a:pt x="10667" y="10667"/>
                </a:moveTo>
                <a:lnTo>
                  <a:pt x="10667" y="6095"/>
                </a:lnTo>
                <a:lnTo>
                  <a:pt x="6095" y="10667"/>
                </a:lnTo>
                <a:lnTo>
                  <a:pt x="10667" y="10667"/>
                </a:lnTo>
                <a:close/>
              </a:path>
              <a:path w="6560820" h="393700">
                <a:moveTo>
                  <a:pt x="6556247" y="382523"/>
                </a:moveTo>
                <a:lnTo>
                  <a:pt x="6556247" y="10667"/>
                </a:lnTo>
                <a:lnTo>
                  <a:pt x="6095" y="10667"/>
                </a:lnTo>
                <a:lnTo>
                  <a:pt x="6095" y="382523"/>
                </a:lnTo>
                <a:lnTo>
                  <a:pt x="6556247" y="382523"/>
                </a:lnTo>
                <a:close/>
              </a:path>
              <a:path w="6560820" h="393700">
                <a:moveTo>
                  <a:pt x="10667" y="388619"/>
                </a:moveTo>
                <a:lnTo>
                  <a:pt x="10667" y="382523"/>
                </a:lnTo>
                <a:lnTo>
                  <a:pt x="6095" y="382523"/>
                </a:lnTo>
                <a:lnTo>
                  <a:pt x="10667" y="388619"/>
                </a:lnTo>
                <a:close/>
              </a:path>
              <a:path w="6560820" h="393700">
                <a:moveTo>
                  <a:pt x="10667" y="393191"/>
                </a:moveTo>
                <a:lnTo>
                  <a:pt x="10667" y="388619"/>
                </a:lnTo>
                <a:lnTo>
                  <a:pt x="6095" y="382523"/>
                </a:lnTo>
                <a:lnTo>
                  <a:pt x="6095" y="393191"/>
                </a:lnTo>
                <a:lnTo>
                  <a:pt x="10667" y="393191"/>
                </a:lnTo>
                <a:close/>
              </a:path>
              <a:path w="6560820" h="393700">
                <a:moveTo>
                  <a:pt x="6560819" y="393191"/>
                </a:moveTo>
                <a:lnTo>
                  <a:pt x="6560819" y="0"/>
                </a:lnTo>
                <a:lnTo>
                  <a:pt x="6551675" y="0"/>
                </a:lnTo>
                <a:lnTo>
                  <a:pt x="6551675" y="6095"/>
                </a:lnTo>
                <a:lnTo>
                  <a:pt x="6556247" y="10667"/>
                </a:lnTo>
                <a:lnTo>
                  <a:pt x="6556247" y="393191"/>
                </a:lnTo>
                <a:lnTo>
                  <a:pt x="6560819" y="393191"/>
                </a:lnTo>
                <a:close/>
              </a:path>
              <a:path w="6560820" h="393700">
                <a:moveTo>
                  <a:pt x="6556247" y="10667"/>
                </a:moveTo>
                <a:lnTo>
                  <a:pt x="6551675" y="6095"/>
                </a:lnTo>
                <a:lnTo>
                  <a:pt x="6551675" y="10667"/>
                </a:lnTo>
                <a:lnTo>
                  <a:pt x="6556247" y="10667"/>
                </a:lnTo>
                <a:close/>
              </a:path>
              <a:path w="6560820" h="393700">
                <a:moveTo>
                  <a:pt x="6556247" y="382523"/>
                </a:moveTo>
                <a:lnTo>
                  <a:pt x="6551675" y="382523"/>
                </a:lnTo>
                <a:lnTo>
                  <a:pt x="6551675" y="388619"/>
                </a:lnTo>
                <a:lnTo>
                  <a:pt x="6556247" y="382523"/>
                </a:lnTo>
                <a:close/>
              </a:path>
              <a:path w="6560820" h="393700">
                <a:moveTo>
                  <a:pt x="6556247" y="393191"/>
                </a:moveTo>
                <a:lnTo>
                  <a:pt x="6556247" y="382523"/>
                </a:lnTo>
                <a:lnTo>
                  <a:pt x="6551675" y="388619"/>
                </a:lnTo>
                <a:lnTo>
                  <a:pt x="6551675" y="393191"/>
                </a:lnTo>
                <a:lnTo>
                  <a:pt x="6556247" y="393191"/>
                </a:lnTo>
                <a:close/>
              </a:path>
            </a:pathLst>
          </a:custGeom>
          <a:solidFill>
            <a:srgbClr val="FFFFFF"/>
          </a:solidFill>
        </p:spPr>
        <p:txBody>
          <a:bodyPr wrap="square" lIns="0" tIns="0" rIns="0" bIns="0" rtlCol="0"/>
          <a:lstStyle/>
          <a:p>
            <a:endParaRPr/>
          </a:p>
        </p:txBody>
      </p:sp>
      <p:sp>
        <p:nvSpPr>
          <p:cNvPr id="48" name="object 6"/>
          <p:cNvSpPr txBox="1"/>
          <p:nvPr/>
        </p:nvSpPr>
        <p:spPr>
          <a:xfrm>
            <a:off x="936376" y="1726808"/>
            <a:ext cx="9009921" cy="3939540"/>
          </a:xfrm>
          <a:prstGeom prst="rect">
            <a:avLst/>
          </a:prstGeom>
        </p:spPr>
        <p:txBody>
          <a:bodyPr vert="horz" wrap="square" lIns="0" tIns="0" rIns="0" bIns="0" rtlCol="0">
            <a:spAutoFit/>
          </a:bodyPr>
          <a:lstStyle/>
          <a:p>
            <a:pPr marL="469900" indent="-457200">
              <a:spcBef>
                <a:spcPts val="600"/>
              </a:spcBef>
              <a:spcAft>
                <a:spcPts val="600"/>
              </a:spcAft>
              <a:buFont typeface="Arial" panose="020B0604020202020204" pitchFamily="34" charset="0"/>
              <a:buChar char="•"/>
              <a:tabLst>
                <a:tab pos="213995" algn="l"/>
              </a:tabLst>
            </a:pPr>
            <a:r>
              <a:rPr lang="en-US" sz="2800" b="1" dirty="0">
                <a:solidFill>
                  <a:srgbClr val="0070C0"/>
                </a:solidFill>
                <a:latin typeface="Georgia" panose="02040502050405020303" pitchFamily="18" charset="0"/>
                <a:cs typeface="Arial"/>
              </a:rPr>
              <a:t>R</a:t>
            </a:r>
            <a:r>
              <a:rPr lang="en-US" sz="2800" b="1" spc="-5" dirty="0">
                <a:solidFill>
                  <a:srgbClr val="0070C0"/>
                </a:solidFill>
                <a:latin typeface="Georgia" panose="02040502050405020303" pitchFamily="18" charset="0"/>
                <a:cs typeface="Arial"/>
              </a:rPr>
              <a:t>e</a:t>
            </a:r>
            <a:r>
              <a:rPr lang="en-US" sz="2800" b="1" dirty="0">
                <a:solidFill>
                  <a:srgbClr val="0070C0"/>
                </a:solidFill>
                <a:latin typeface="Georgia" panose="02040502050405020303" pitchFamily="18" charset="0"/>
                <a:cs typeface="Arial"/>
              </a:rPr>
              <a:t>c</a:t>
            </a:r>
            <a:r>
              <a:rPr lang="en-US" sz="2800" b="1" spc="-5" dirty="0">
                <a:solidFill>
                  <a:srgbClr val="0070C0"/>
                </a:solidFill>
                <a:latin typeface="Georgia" panose="02040502050405020303" pitchFamily="18" charset="0"/>
                <a:cs typeface="Arial"/>
              </a:rPr>
              <a:t>en</a:t>
            </a:r>
            <a:r>
              <a:rPr lang="en-US" sz="2800" b="1" dirty="0">
                <a:solidFill>
                  <a:srgbClr val="0070C0"/>
                </a:solidFill>
                <a:latin typeface="Georgia" panose="02040502050405020303" pitchFamily="18" charset="0"/>
                <a:cs typeface="Arial"/>
              </a:rPr>
              <a:t>t</a:t>
            </a:r>
            <a:r>
              <a:rPr lang="en-US" sz="2800" b="1" spc="-10" dirty="0">
                <a:solidFill>
                  <a:srgbClr val="0070C0"/>
                </a:solidFill>
                <a:latin typeface="Georgia" panose="02040502050405020303" pitchFamily="18" charset="0"/>
                <a:cs typeface="Arial"/>
              </a:rPr>
              <a:t> </a:t>
            </a:r>
            <a:r>
              <a:rPr lang="en-US" sz="2800" b="1" spc="-5" dirty="0">
                <a:solidFill>
                  <a:srgbClr val="0070C0"/>
                </a:solidFill>
                <a:latin typeface="Georgia" panose="02040502050405020303" pitchFamily="18" charset="0"/>
                <a:cs typeface="Arial"/>
              </a:rPr>
              <a:t>e</a:t>
            </a:r>
            <a:r>
              <a:rPr lang="en-US" sz="2800" b="1" spc="-15" dirty="0">
                <a:solidFill>
                  <a:srgbClr val="0070C0"/>
                </a:solidFill>
                <a:latin typeface="Georgia" panose="02040502050405020303" pitchFamily="18" charset="0"/>
                <a:cs typeface="Arial"/>
              </a:rPr>
              <a:t>x</a:t>
            </a:r>
            <a:r>
              <a:rPr lang="en-US" sz="2800" b="1" spc="-5" dirty="0">
                <a:solidFill>
                  <a:srgbClr val="0070C0"/>
                </a:solidFill>
                <a:latin typeface="Georgia" panose="02040502050405020303" pitchFamily="18" charset="0"/>
                <a:cs typeface="Arial"/>
              </a:rPr>
              <a:t>a</a:t>
            </a:r>
            <a:r>
              <a:rPr lang="en-US" sz="2800" b="1" dirty="0">
                <a:solidFill>
                  <a:srgbClr val="0070C0"/>
                </a:solidFill>
                <a:latin typeface="Georgia" panose="02040502050405020303" pitchFamily="18" charset="0"/>
                <a:cs typeface="Arial"/>
              </a:rPr>
              <a:t>m</a:t>
            </a:r>
            <a:r>
              <a:rPr lang="en-US" sz="2800" b="1" spc="-5" dirty="0">
                <a:solidFill>
                  <a:srgbClr val="0070C0"/>
                </a:solidFill>
                <a:latin typeface="Georgia" panose="02040502050405020303" pitchFamily="18" charset="0"/>
                <a:cs typeface="Arial"/>
              </a:rPr>
              <a:t>p</a:t>
            </a:r>
            <a:r>
              <a:rPr lang="en-US" sz="2800" b="1" dirty="0">
                <a:solidFill>
                  <a:srgbClr val="0070C0"/>
                </a:solidFill>
                <a:latin typeface="Georgia" panose="02040502050405020303" pitchFamily="18" charset="0"/>
                <a:cs typeface="Arial"/>
              </a:rPr>
              <a:t>l</a:t>
            </a:r>
            <a:r>
              <a:rPr lang="en-US" sz="2800" b="1" spc="-5" dirty="0">
                <a:solidFill>
                  <a:srgbClr val="0070C0"/>
                </a:solidFill>
                <a:latin typeface="Georgia" panose="02040502050405020303" pitchFamily="18" charset="0"/>
                <a:cs typeface="Arial"/>
              </a:rPr>
              <a:t>e</a:t>
            </a:r>
            <a:r>
              <a:rPr lang="en-US" sz="2800" b="1" dirty="0">
                <a:solidFill>
                  <a:srgbClr val="0070C0"/>
                </a:solidFill>
                <a:latin typeface="Georgia" panose="02040502050405020303" pitchFamily="18" charset="0"/>
                <a:cs typeface="Arial"/>
              </a:rPr>
              <a:t>s </a:t>
            </a:r>
            <a:r>
              <a:rPr lang="en-US" sz="2800" b="1" spc="-5" dirty="0">
                <a:solidFill>
                  <a:srgbClr val="0070C0"/>
                </a:solidFill>
                <a:latin typeface="Georgia" panose="02040502050405020303" pitchFamily="18" charset="0"/>
                <a:cs typeface="Arial"/>
              </a:rPr>
              <a:t>o</a:t>
            </a:r>
            <a:r>
              <a:rPr lang="en-US" sz="2800" b="1" dirty="0">
                <a:solidFill>
                  <a:srgbClr val="0070C0"/>
                </a:solidFill>
                <a:latin typeface="Georgia" panose="02040502050405020303" pitchFamily="18" charset="0"/>
                <a:cs typeface="Arial"/>
              </a:rPr>
              <a:t>f</a:t>
            </a:r>
            <a:r>
              <a:rPr lang="en-US" sz="2800" b="1" spc="-10" dirty="0">
                <a:solidFill>
                  <a:srgbClr val="0070C0"/>
                </a:solidFill>
                <a:latin typeface="Georgia" panose="02040502050405020303" pitchFamily="18" charset="0"/>
                <a:cs typeface="Arial"/>
              </a:rPr>
              <a:t> </a:t>
            </a:r>
            <a:r>
              <a:rPr lang="en-US" sz="2800" b="1" dirty="0">
                <a:solidFill>
                  <a:srgbClr val="0070C0"/>
                </a:solidFill>
                <a:latin typeface="Georgia" panose="02040502050405020303" pitchFamily="18" charset="0"/>
                <a:cs typeface="Arial"/>
              </a:rPr>
              <a:t>M</a:t>
            </a:r>
            <a:r>
              <a:rPr lang="en-US" sz="2800" b="1" spc="-5" dirty="0">
                <a:solidFill>
                  <a:srgbClr val="0070C0"/>
                </a:solidFill>
                <a:latin typeface="Georgia" panose="02040502050405020303" pitchFamily="18" charset="0"/>
                <a:cs typeface="Arial"/>
              </a:rPr>
              <a:t>a</a:t>
            </a:r>
            <a:r>
              <a:rPr lang="en-US" sz="2800" b="1" dirty="0">
                <a:solidFill>
                  <a:srgbClr val="0070C0"/>
                </a:solidFill>
                <a:latin typeface="Georgia" panose="02040502050405020303" pitchFamily="18" charset="0"/>
                <a:cs typeface="Arial"/>
              </a:rPr>
              <a:t>c</a:t>
            </a:r>
            <a:r>
              <a:rPr lang="en-US" sz="2800" b="1" spc="-5" dirty="0">
                <a:solidFill>
                  <a:srgbClr val="0070C0"/>
                </a:solidFill>
                <a:latin typeface="Georgia" panose="02040502050405020303" pitchFamily="18" charset="0"/>
                <a:cs typeface="Arial"/>
              </a:rPr>
              <a:t>h</a:t>
            </a:r>
            <a:r>
              <a:rPr lang="en-US" sz="2800" b="1" dirty="0">
                <a:solidFill>
                  <a:srgbClr val="0070C0"/>
                </a:solidFill>
                <a:latin typeface="Georgia" panose="02040502050405020303" pitchFamily="18" charset="0"/>
                <a:cs typeface="Arial"/>
              </a:rPr>
              <a:t>i</a:t>
            </a:r>
            <a:r>
              <a:rPr lang="en-US" sz="2800" b="1" spc="-5" dirty="0">
                <a:solidFill>
                  <a:srgbClr val="0070C0"/>
                </a:solidFill>
                <a:latin typeface="Georgia" panose="02040502050405020303" pitchFamily="18" charset="0"/>
                <a:cs typeface="Arial"/>
              </a:rPr>
              <a:t>n</a:t>
            </a:r>
            <a:r>
              <a:rPr lang="en-US" sz="2800" b="1" dirty="0">
                <a:solidFill>
                  <a:srgbClr val="0070C0"/>
                </a:solidFill>
                <a:latin typeface="Georgia" panose="02040502050405020303" pitchFamily="18" charset="0"/>
                <a:cs typeface="Arial"/>
              </a:rPr>
              <a:t>e</a:t>
            </a:r>
            <a:r>
              <a:rPr lang="en-US" sz="2800" b="1" spc="-10" dirty="0">
                <a:solidFill>
                  <a:srgbClr val="0070C0"/>
                </a:solidFill>
                <a:latin typeface="Georgia" panose="02040502050405020303" pitchFamily="18" charset="0"/>
                <a:cs typeface="Arial"/>
              </a:rPr>
              <a:t> </a:t>
            </a:r>
            <a:r>
              <a:rPr lang="en-US" sz="2800" b="1" spc="-5" dirty="0">
                <a:solidFill>
                  <a:srgbClr val="0070C0"/>
                </a:solidFill>
                <a:latin typeface="Georgia" panose="02040502050405020303" pitchFamily="18" charset="0"/>
                <a:cs typeface="Arial"/>
              </a:rPr>
              <a:t>Lea</a:t>
            </a:r>
            <a:r>
              <a:rPr lang="en-US" sz="2800" b="1" dirty="0">
                <a:solidFill>
                  <a:srgbClr val="0070C0"/>
                </a:solidFill>
                <a:latin typeface="Georgia" panose="02040502050405020303" pitchFamily="18" charset="0"/>
                <a:cs typeface="Arial"/>
              </a:rPr>
              <a:t>r</a:t>
            </a:r>
            <a:r>
              <a:rPr lang="en-US" sz="2800" b="1" spc="-5" dirty="0">
                <a:solidFill>
                  <a:srgbClr val="0070C0"/>
                </a:solidFill>
                <a:latin typeface="Georgia" panose="02040502050405020303" pitchFamily="18" charset="0"/>
                <a:cs typeface="Arial"/>
              </a:rPr>
              <a:t>n</a:t>
            </a:r>
            <a:r>
              <a:rPr lang="en-US" sz="2800" b="1" dirty="0">
                <a:solidFill>
                  <a:srgbClr val="0070C0"/>
                </a:solidFill>
                <a:latin typeface="Georgia" panose="02040502050405020303" pitchFamily="18" charset="0"/>
                <a:cs typeface="Arial"/>
              </a:rPr>
              <a:t>i</a:t>
            </a:r>
            <a:r>
              <a:rPr lang="en-US" sz="2800" b="1" spc="-5" dirty="0">
                <a:solidFill>
                  <a:srgbClr val="0070C0"/>
                </a:solidFill>
                <a:latin typeface="Georgia" panose="02040502050405020303" pitchFamily="18" charset="0"/>
                <a:cs typeface="Arial"/>
              </a:rPr>
              <a:t>n</a:t>
            </a:r>
            <a:r>
              <a:rPr lang="en-US" sz="2800" b="1" dirty="0">
                <a:solidFill>
                  <a:srgbClr val="0070C0"/>
                </a:solidFill>
                <a:latin typeface="Georgia" panose="02040502050405020303" pitchFamily="18" charset="0"/>
                <a:cs typeface="Arial"/>
              </a:rPr>
              <a:t>g</a:t>
            </a:r>
          </a:p>
          <a:p>
            <a:pPr marL="469900" indent="-457200">
              <a:lnSpc>
                <a:spcPct val="100000"/>
              </a:lnSpc>
              <a:spcBef>
                <a:spcPts val="600"/>
              </a:spcBef>
              <a:spcAft>
                <a:spcPts val="600"/>
              </a:spcAft>
              <a:buFont typeface="Arial" panose="020B0604020202020204" pitchFamily="34" charset="0"/>
              <a:buChar char="•"/>
              <a:tabLst>
                <a:tab pos="213995" algn="l"/>
              </a:tabLst>
            </a:pPr>
            <a:r>
              <a:rPr sz="2800" dirty="0">
                <a:latin typeface="Georgia" panose="02040502050405020303" pitchFamily="18" charset="0"/>
                <a:cs typeface="Arial"/>
              </a:rPr>
              <a:t>D</a:t>
            </a:r>
            <a:r>
              <a:rPr sz="2800" spc="-5" dirty="0">
                <a:latin typeface="Georgia" panose="02040502050405020303" pitchFamily="18" charset="0"/>
                <a:cs typeface="Arial"/>
              </a:rPr>
              <a:t>ef</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a:t>
            </a:r>
            <a:r>
              <a:rPr sz="2800" dirty="0">
                <a:latin typeface="Georgia" panose="02040502050405020303" pitchFamily="18" charset="0"/>
                <a:cs typeface="Arial"/>
              </a:rPr>
              <a:t>mis</a:t>
            </a:r>
            <a:r>
              <a:rPr sz="2800" spc="-5" dirty="0">
                <a:latin typeface="Georgia" panose="02040502050405020303" pitchFamily="18" charset="0"/>
                <a:cs typeface="Arial"/>
              </a:rPr>
              <a:t>e</a:t>
            </a:r>
            <a:r>
              <a:rPr sz="2800" dirty="0">
                <a:latin typeface="Georgia" panose="02040502050405020303" pitchFamily="18" charset="0"/>
                <a:cs typeface="Arial"/>
              </a:rPr>
              <a:t>s</a:t>
            </a:r>
            <a:r>
              <a:rPr sz="2800" spc="-10" dirty="0">
                <a:latin typeface="Georgia" panose="02040502050405020303" pitchFamily="18" charset="0"/>
                <a:cs typeface="Arial"/>
              </a:rPr>
              <a:t>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p>
          <a:p>
            <a:pPr marL="469900" indent="-457200">
              <a:lnSpc>
                <a:spcPct val="100000"/>
              </a:lnSpc>
              <a:spcBef>
                <a:spcPts val="600"/>
              </a:spcBef>
              <a:spcAft>
                <a:spcPts val="600"/>
              </a:spcAft>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a:t>
            </a:r>
            <a:endParaRPr sz="2800" dirty="0">
              <a:latin typeface="Georgia" panose="02040502050405020303" pitchFamily="18" charset="0"/>
              <a:cs typeface="Arial"/>
            </a:endParaRPr>
          </a:p>
          <a:p>
            <a:pPr marL="469900" indent="-457200">
              <a:lnSpc>
                <a:spcPct val="100000"/>
              </a:lnSpc>
              <a:spcBef>
                <a:spcPts val="600"/>
              </a:spcBef>
              <a:spcAft>
                <a:spcPts val="600"/>
              </a:spcAft>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600"/>
              </a:spcBef>
              <a:spcAft>
                <a:spcPts val="600"/>
              </a:spcAft>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600"/>
              </a:spcBef>
              <a:spcAft>
                <a:spcPts val="600"/>
              </a:spcAft>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p>
          <a:p>
            <a:pPr marL="469900" indent="-457200">
              <a:lnSpc>
                <a:spcPct val="100000"/>
              </a:lnSpc>
              <a:spcBef>
                <a:spcPts val="600"/>
              </a:spcBef>
              <a:spcAft>
                <a:spcPts val="600"/>
              </a:spcAft>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187657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F</a:t>
            </a:r>
            <a:r>
              <a:rPr lang="en-US" spc="-5" dirty="0">
                <a:latin typeface="Georgia" panose="02040502050405020303" pitchFamily="18" charset="0"/>
              </a:rPr>
              <a:t>r</a:t>
            </a:r>
            <a:r>
              <a:rPr lang="en-US" dirty="0">
                <a:latin typeface="Georgia" panose="02040502050405020303" pitchFamily="18" charset="0"/>
              </a:rPr>
              <a:t>om the</a:t>
            </a:r>
            <a:r>
              <a:rPr lang="en-US" spc="-15" dirty="0">
                <a:latin typeface="Georgia" panose="02040502050405020303" pitchFamily="18" charset="0"/>
              </a:rPr>
              <a:t> </a:t>
            </a:r>
            <a:r>
              <a:rPr lang="en-US" dirty="0">
                <a:latin typeface="Georgia" panose="02040502050405020303" pitchFamily="18" charset="0"/>
              </a:rPr>
              <a:t>g</a:t>
            </a:r>
            <a:r>
              <a:rPr lang="en-US" spc="-5" dirty="0">
                <a:latin typeface="Georgia" panose="02040502050405020303" pitchFamily="18" charset="0"/>
              </a:rPr>
              <a:t>e</a:t>
            </a:r>
            <a:r>
              <a:rPr lang="en-US" dirty="0">
                <a:latin typeface="Georgia" panose="02040502050405020303" pitchFamily="18" charset="0"/>
              </a:rPr>
              <a:t>n</a:t>
            </a:r>
            <a:r>
              <a:rPr lang="en-US" spc="-5" dirty="0">
                <a:latin typeface="Georgia" panose="02040502050405020303" pitchFamily="18" charset="0"/>
              </a:rPr>
              <a:t>era</a:t>
            </a:r>
            <a:r>
              <a:rPr lang="en-US" dirty="0">
                <a:latin typeface="Georgia" panose="02040502050405020303" pitchFamily="18" charset="0"/>
              </a:rPr>
              <a:t>l t</a:t>
            </a:r>
            <a:r>
              <a:rPr lang="en-US" spc="-25" dirty="0">
                <a:latin typeface="Georgia" panose="02040502050405020303" pitchFamily="18" charset="0"/>
              </a:rPr>
              <a:t>y</a:t>
            </a:r>
            <a:r>
              <a:rPr lang="en-US" dirty="0">
                <a:latin typeface="Georgia" panose="02040502050405020303" pitchFamily="18" charset="0"/>
              </a:rPr>
              <a:t>pe</a:t>
            </a:r>
            <a:r>
              <a:rPr lang="en-US" spc="10" dirty="0">
                <a:latin typeface="Georgia" panose="02040502050405020303" pitchFamily="18" charset="0"/>
              </a:rPr>
              <a:t> </a:t>
            </a:r>
            <a:r>
              <a:rPr lang="en-US" dirty="0">
                <a:latin typeface="Georgia" panose="02040502050405020303" pitchFamily="18" charset="0"/>
              </a:rPr>
              <a:t>of </a:t>
            </a:r>
            <a:r>
              <a:rPr lang="en-US" spc="-5" dirty="0">
                <a:latin typeface="Georgia" panose="02040502050405020303" pitchFamily="18" charset="0"/>
              </a:rPr>
              <a:t>lear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a:t>
            </a:r>
            <a:r>
              <a:rPr lang="en-US" spc="-2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e</a:t>
            </a:r>
            <a:r>
              <a:rPr lang="en-US" spc="-35" dirty="0">
                <a:latin typeface="Georgia" panose="02040502050405020303" pitchFamily="18" charset="0"/>
              </a:rPr>
              <a:t> </a:t>
            </a:r>
            <a:r>
              <a:rPr lang="en-US" spc="-5" dirty="0">
                <a:latin typeface="Georgia" panose="02040502050405020303" pitchFamily="18" charset="0"/>
              </a:rPr>
              <a:t>ca</a:t>
            </a:r>
            <a:r>
              <a:rPr lang="en-US" dirty="0">
                <a:latin typeface="Georgia" panose="02040502050405020303" pitchFamily="18" charset="0"/>
              </a:rPr>
              <a:t>n go one </a:t>
            </a:r>
            <a:r>
              <a:rPr lang="en-US" spc="-5" dirty="0">
                <a:latin typeface="Georgia" panose="02040502050405020303" pitchFamily="18" charset="0"/>
              </a:rPr>
              <a:t>leve</a:t>
            </a:r>
            <a:r>
              <a:rPr lang="en-US" dirty="0">
                <a:latin typeface="Georgia" panose="02040502050405020303" pitchFamily="18" charset="0"/>
              </a:rPr>
              <a:t>l</a:t>
            </a:r>
            <a:r>
              <a:rPr lang="en-US" spc="-15"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ee</a:t>
            </a:r>
            <a:r>
              <a:rPr lang="en-US" dirty="0">
                <a:latin typeface="Georgia" panose="02040502050405020303" pitchFamily="18" charset="0"/>
              </a:rPr>
              <a:t>p</a:t>
            </a:r>
            <a:r>
              <a:rPr lang="en-US" spc="-5" dirty="0">
                <a:latin typeface="Georgia" panose="02040502050405020303" pitchFamily="18" charset="0"/>
              </a:rPr>
              <a:t>e</a:t>
            </a:r>
            <a:r>
              <a:rPr lang="en-US" dirty="0">
                <a:latin typeface="Georgia" panose="02040502050405020303" pitchFamily="18" charset="0"/>
              </a:rPr>
              <a:t>r </a:t>
            </a:r>
            <a:r>
              <a:rPr lang="en-US" spc="-5" dirty="0">
                <a:latin typeface="Georgia" panose="02040502050405020303" pitchFamily="18" charset="0"/>
              </a:rPr>
              <a:t>a</a:t>
            </a:r>
            <a:r>
              <a:rPr lang="en-US" dirty="0">
                <a:latin typeface="Georgia" panose="02040502050405020303" pitchFamily="18" charset="0"/>
              </a:rPr>
              <a:t>nd d</a:t>
            </a:r>
            <a:r>
              <a:rPr lang="en-US" spc="-5" dirty="0">
                <a:latin typeface="Georgia" panose="02040502050405020303" pitchFamily="18" charset="0"/>
              </a:rPr>
              <a:t>is</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ngu</a:t>
            </a:r>
            <a:r>
              <a:rPr lang="en-US" spc="-5" dirty="0">
                <a:latin typeface="Georgia" panose="02040502050405020303" pitchFamily="18" charset="0"/>
              </a:rPr>
              <a:t>is</a:t>
            </a:r>
            <a:r>
              <a:rPr lang="en-US" dirty="0">
                <a:latin typeface="Georgia" panose="02040502050405020303" pitchFamily="18" charset="0"/>
              </a:rPr>
              <a:t>h d</a:t>
            </a:r>
            <a:r>
              <a:rPr lang="en-US" spc="-5" dirty="0">
                <a:latin typeface="Georgia" panose="02040502050405020303" pitchFamily="18" charset="0"/>
              </a:rPr>
              <a:t>i</a:t>
            </a:r>
            <a:r>
              <a:rPr lang="en-US" dirty="0">
                <a:latin typeface="Georgia" panose="02040502050405020303" pitchFamily="18" charset="0"/>
              </a:rPr>
              <a:t>ff</a:t>
            </a:r>
            <a:r>
              <a:rPr lang="en-US" spc="-5" dirty="0">
                <a:latin typeface="Georgia" panose="02040502050405020303" pitchFamily="18" charset="0"/>
              </a:rPr>
              <a:t>ere</a:t>
            </a:r>
            <a:r>
              <a:rPr lang="en-US" dirty="0">
                <a:latin typeface="Georgia" panose="02040502050405020303" pitchFamily="18" charset="0"/>
              </a:rPr>
              <a:t>nt</a:t>
            </a:r>
            <a:r>
              <a:rPr lang="en-US" spc="-25" dirty="0">
                <a:latin typeface="Georgia" panose="02040502050405020303" pitchFamily="18" charset="0"/>
              </a:rPr>
              <a:t> </a:t>
            </a:r>
            <a:r>
              <a:rPr lang="en-US" spc="-5" dirty="0">
                <a:latin typeface="Georgia" panose="02040502050405020303" pitchFamily="18" charset="0"/>
              </a:rPr>
              <a:t>ca</a:t>
            </a:r>
            <a:r>
              <a:rPr lang="en-US" dirty="0">
                <a:latin typeface="Georgia" panose="02040502050405020303" pitchFamily="18" charset="0"/>
              </a:rPr>
              <a:t>t</a:t>
            </a:r>
            <a:r>
              <a:rPr lang="en-US" spc="-5" dirty="0">
                <a:latin typeface="Georgia" panose="02040502050405020303" pitchFamily="18" charset="0"/>
              </a:rPr>
              <a:t>e</a:t>
            </a:r>
            <a:r>
              <a:rPr lang="en-US" dirty="0">
                <a:latin typeface="Georgia" panose="02040502050405020303" pitchFamily="18" charset="0"/>
              </a:rPr>
              <a:t>go</a:t>
            </a:r>
            <a:r>
              <a:rPr lang="en-US" spc="-5" dirty="0">
                <a:latin typeface="Georgia" panose="02040502050405020303" pitchFamily="18" charset="0"/>
              </a:rPr>
              <a:t>rie</a:t>
            </a:r>
            <a:r>
              <a:rPr lang="en-US" dirty="0">
                <a:latin typeface="Georgia" panose="02040502050405020303" pitchFamily="18" charset="0"/>
              </a:rPr>
              <a:t>s of</a:t>
            </a:r>
            <a:r>
              <a:rPr lang="en-US" spc="-10"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 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 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s</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9" name="object 14"/>
          <p:cNvSpPr txBox="1"/>
          <p:nvPr/>
        </p:nvSpPr>
        <p:spPr>
          <a:xfrm>
            <a:off x="237116" y="1509225"/>
            <a:ext cx="2953824" cy="230832"/>
          </a:xfrm>
          <a:prstGeom prst="rect">
            <a:avLst/>
          </a:prstGeom>
        </p:spPr>
        <p:txBody>
          <a:bodyPr vert="horz" wrap="square" lIns="0" tIns="0" rIns="0" bIns="0" rtlCol="0">
            <a:spAutoFit/>
          </a:bodyPr>
          <a:lstStyle/>
          <a:p>
            <a:pPr marL="12700">
              <a:lnSpc>
                <a:spcPts val="1785"/>
              </a:lnSpc>
              <a:tabLst>
                <a:tab pos="251460" algn="l"/>
              </a:tabLst>
            </a:pPr>
            <a:r>
              <a:rPr lang="en-US" sz="1500" b="1" dirty="0">
                <a:latin typeface="Arial"/>
                <a:cs typeface="Arial"/>
              </a:rPr>
              <a:t>Overview of ML problems</a:t>
            </a:r>
            <a:endParaRPr sz="1500" dirty="0">
              <a:latin typeface="Arial"/>
              <a:cs typeface="Arial"/>
            </a:endParaRPr>
          </a:p>
        </p:txBody>
      </p:sp>
      <p:sp>
        <p:nvSpPr>
          <p:cNvPr id="20" name="object 3"/>
          <p:cNvSpPr/>
          <p:nvPr/>
        </p:nvSpPr>
        <p:spPr>
          <a:xfrm>
            <a:off x="2717040" y="1740057"/>
            <a:ext cx="7717026" cy="439420"/>
          </a:xfrm>
          <a:custGeom>
            <a:avLst/>
            <a:gdLst/>
            <a:ahLst/>
            <a:cxnLst/>
            <a:rect l="l" t="t" r="r" b="b"/>
            <a:pathLst>
              <a:path w="8322945" h="439419">
                <a:moveTo>
                  <a:pt x="27431" y="13715"/>
                </a:moveTo>
                <a:lnTo>
                  <a:pt x="27431" y="0"/>
                </a:lnTo>
                <a:lnTo>
                  <a:pt x="6095" y="0"/>
                </a:lnTo>
                <a:lnTo>
                  <a:pt x="0" y="6095"/>
                </a:lnTo>
                <a:lnTo>
                  <a:pt x="0" y="432815"/>
                </a:lnTo>
                <a:lnTo>
                  <a:pt x="6095" y="438911"/>
                </a:lnTo>
                <a:lnTo>
                  <a:pt x="13715" y="438911"/>
                </a:lnTo>
                <a:lnTo>
                  <a:pt x="13715" y="27431"/>
                </a:lnTo>
                <a:lnTo>
                  <a:pt x="27431" y="13715"/>
                </a:lnTo>
                <a:close/>
              </a:path>
              <a:path w="8322945" h="439419">
                <a:moveTo>
                  <a:pt x="27431" y="27431"/>
                </a:moveTo>
                <a:lnTo>
                  <a:pt x="27431" y="13715"/>
                </a:lnTo>
                <a:lnTo>
                  <a:pt x="13715" y="27431"/>
                </a:lnTo>
                <a:lnTo>
                  <a:pt x="27431" y="27431"/>
                </a:lnTo>
                <a:close/>
              </a:path>
              <a:path w="8322945" h="439419">
                <a:moveTo>
                  <a:pt x="8308847" y="411479"/>
                </a:moveTo>
                <a:lnTo>
                  <a:pt x="8308847" y="27431"/>
                </a:lnTo>
                <a:lnTo>
                  <a:pt x="13715" y="27431"/>
                </a:lnTo>
                <a:lnTo>
                  <a:pt x="13715" y="411479"/>
                </a:lnTo>
                <a:lnTo>
                  <a:pt x="8308847" y="411479"/>
                </a:lnTo>
                <a:close/>
              </a:path>
              <a:path w="8322945" h="439419">
                <a:moveTo>
                  <a:pt x="27431" y="425195"/>
                </a:moveTo>
                <a:lnTo>
                  <a:pt x="27431" y="411479"/>
                </a:lnTo>
                <a:lnTo>
                  <a:pt x="13715" y="411479"/>
                </a:lnTo>
                <a:lnTo>
                  <a:pt x="27431" y="425195"/>
                </a:lnTo>
                <a:close/>
              </a:path>
              <a:path w="8322945" h="439419">
                <a:moveTo>
                  <a:pt x="8322563" y="432815"/>
                </a:moveTo>
                <a:lnTo>
                  <a:pt x="8322563" y="6095"/>
                </a:lnTo>
                <a:lnTo>
                  <a:pt x="8316467" y="0"/>
                </a:lnTo>
                <a:lnTo>
                  <a:pt x="8295131" y="0"/>
                </a:lnTo>
                <a:lnTo>
                  <a:pt x="8295131" y="13715"/>
                </a:lnTo>
                <a:lnTo>
                  <a:pt x="8308847" y="27431"/>
                </a:lnTo>
                <a:lnTo>
                  <a:pt x="8308847" y="438911"/>
                </a:lnTo>
                <a:lnTo>
                  <a:pt x="8316467" y="438911"/>
                </a:lnTo>
                <a:lnTo>
                  <a:pt x="8322563" y="432815"/>
                </a:lnTo>
                <a:close/>
              </a:path>
              <a:path w="8322945" h="439419">
                <a:moveTo>
                  <a:pt x="8308847" y="27431"/>
                </a:moveTo>
                <a:lnTo>
                  <a:pt x="8295131" y="13715"/>
                </a:lnTo>
                <a:lnTo>
                  <a:pt x="8295131" y="27431"/>
                </a:lnTo>
                <a:lnTo>
                  <a:pt x="8308847" y="27431"/>
                </a:lnTo>
                <a:close/>
              </a:path>
              <a:path w="8322945" h="439419">
                <a:moveTo>
                  <a:pt x="8308847" y="411479"/>
                </a:moveTo>
                <a:lnTo>
                  <a:pt x="8295131" y="411479"/>
                </a:lnTo>
                <a:lnTo>
                  <a:pt x="8295131" y="425195"/>
                </a:lnTo>
                <a:lnTo>
                  <a:pt x="8308847" y="411479"/>
                </a:lnTo>
                <a:close/>
              </a:path>
              <a:path w="8322945" h="439419">
                <a:moveTo>
                  <a:pt x="8308847" y="438911"/>
                </a:moveTo>
                <a:lnTo>
                  <a:pt x="8308847" y="411479"/>
                </a:lnTo>
                <a:lnTo>
                  <a:pt x="8295131" y="425195"/>
                </a:lnTo>
                <a:lnTo>
                  <a:pt x="8295131" y="438911"/>
                </a:lnTo>
                <a:lnTo>
                  <a:pt x="8308847" y="438911"/>
                </a:lnTo>
                <a:close/>
              </a:path>
            </a:pathLst>
          </a:custGeom>
          <a:solidFill>
            <a:srgbClr val="FFFFFF"/>
          </a:solidFill>
        </p:spPr>
        <p:txBody>
          <a:bodyPr wrap="square" lIns="0" tIns="0" rIns="0" bIns="0" rtlCol="0"/>
          <a:lstStyle/>
          <a:p>
            <a:endParaRPr/>
          </a:p>
        </p:txBody>
      </p:sp>
      <p:sp>
        <p:nvSpPr>
          <p:cNvPr id="58" name="object 23"/>
          <p:cNvSpPr txBox="1"/>
          <p:nvPr/>
        </p:nvSpPr>
        <p:spPr>
          <a:xfrm>
            <a:off x="10695360" y="1484941"/>
            <a:ext cx="1338580" cy="279400"/>
          </a:xfrm>
          <a:prstGeom prst="rect">
            <a:avLst/>
          </a:prstGeom>
          <a:solidFill>
            <a:srgbClr val="7F7F7F"/>
          </a:solidFill>
        </p:spPr>
        <p:txBody>
          <a:bodyPr vert="horz" wrap="square" lIns="0" tIns="0" rIns="0" bIns="0" rtlCol="0">
            <a:spAutoFit/>
          </a:bodyPr>
          <a:lstStyle/>
          <a:p>
            <a:pPr marL="85090">
              <a:lnSpc>
                <a:spcPct val="100000"/>
              </a:lnSpc>
            </a:pPr>
            <a:r>
              <a:rPr sz="1300" b="1" spc="-10" dirty="0">
                <a:solidFill>
                  <a:srgbClr val="FFFFFF"/>
                </a:solidFill>
                <a:latin typeface="Arial"/>
                <a:cs typeface="Arial"/>
              </a:rPr>
              <a:t>Not</a:t>
            </a:r>
            <a:r>
              <a:rPr sz="1300" b="1" spc="-5" dirty="0">
                <a:solidFill>
                  <a:srgbClr val="FFFFFF"/>
                </a:solidFill>
                <a:latin typeface="Arial"/>
                <a:cs typeface="Arial"/>
              </a:rPr>
              <a:t> </a:t>
            </a:r>
            <a:r>
              <a:rPr sz="1300" b="1" spc="-15" dirty="0">
                <a:solidFill>
                  <a:srgbClr val="FFFFFF"/>
                </a:solidFill>
                <a:latin typeface="Arial"/>
                <a:cs typeface="Arial"/>
              </a:rPr>
              <a:t>ex</a:t>
            </a:r>
            <a:r>
              <a:rPr sz="1300" b="1" spc="-10" dirty="0">
                <a:solidFill>
                  <a:srgbClr val="FFFFFF"/>
                </a:solidFill>
                <a:latin typeface="Arial"/>
                <a:cs typeface="Arial"/>
              </a:rPr>
              <a:t>h</a:t>
            </a:r>
            <a:r>
              <a:rPr sz="1300" b="1" spc="-15" dirty="0">
                <a:solidFill>
                  <a:srgbClr val="FFFFFF"/>
                </a:solidFill>
                <a:latin typeface="Arial"/>
                <a:cs typeface="Arial"/>
              </a:rPr>
              <a:t>a</a:t>
            </a:r>
            <a:r>
              <a:rPr sz="1300" b="1" spc="-10" dirty="0">
                <a:solidFill>
                  <a:srgbClr val="FFFFFF"/>
                </a:solidFill>
                <a:latin typeface="Arial"/>
                <a:cs typeface="Arial"/>
              </a:rPr>
              <a:t>u</a:t>
            </a:r>
            <a:r>
              <a:rPr sz="1300" b="1" spc="-15" dirty="0">
                <a:solidFill>
                  <a:srgbClr val="FFFFFF"/>
                </a:solidFill>
                <a:latin typeface="Arial"/>
                <a:cs typeface="Arial"/>
              </a:rPr>
              <a:t>s</a:t>
            </a:r>
            <a:r>
              <a:rPr sz="1300" b="1" spc="-5" dirty="0">
                <a:solidFill>
                  <a:srgbClr val="FFFFFF"/>
                </a:solidFill>
                <a:latin typeface="Arial"/>
                <a:cs typeface="Arial"/>
              </a:rPr>
              <a:t>t</a:t>
            </a:r>
            <a:r>
              <a:rPr sz="1300" b="1" spc="-10" dirty="0">
                <a:solidFill>
                  <a:srgbClr val="FFFFFF"/>
                </a:solidFill>
                <a:latin typeface="Arial"/>
                <a:cs typeface="Arial"/>
              </a:rPr>
              <a:t>i</a:t>
            </a:r>
            <a:r>
              <a:rPr sz="1300" b="1" spc="-35" dirty="0">
                <a:solidFill>
                  <a:srgbClr val="FFFFFF"/>
                </a:solidFill>
                <a:latin typeface="Arial"/>
                <a:cs typeface="Arial"/>
              </a:rPr>
              <a:t>v</a:t>
            </a:r>
            <a:r>
              <a:rPr sz="1300" b="1" spc="-10" dirty="0">
                <a:solidFill>
                  <a:srgbClr val="FFFFFF"/>
                </a:solidFill>
                <a:latin typeface="Arial"/>
                <a:cs typeface="Arial"/>
              </a:rPr>
              <a:t>e</a:t>
            </a:r>
            <a:endParaRPr sz="1300" dirty="0">
              <a:latin typeface="Arial"/>
              <a:cs typeface="Arial"/>
            </a:endParaRPr>
          </a:p>
        </p:txBody>
      </p:sp>
      <p:sp>
        <p:nvSpPr>
          <p:cNvPr id="93" name="object 3"/>
          <p:cNvSpPr/>
          <p:nvPr/>
        </p:nvSpPr>
        <p:spPr>
          <a:xfrm>
            <a:off x="2455746" y="1726341"/>
            <a:ext cx="8085840" cy="439420"/>
          </a:xfrm>
          <a:custGeom>
            <a:avLst/>
            <a:gdLst/>
            <a:ahLst/>
            <a:cxnLst/>
            <a:rect l="l" t="t" r="r" b="b"/>
            <a:pathLst>
              <a:path w="8322945" h="439419">
                <a:moveTo>
                  <a:pt x="27431" y="13715"/>
                </a:moveTo>
                <a:lnTo>
                  <a:pt x="27431" y="0"/>
                </a:lnTo>
                <a:lnTo>
                  <a:pt x="6095" y="0"/>
                </a:lnTo>
                <a:lnTo>
                  <a:pt x="0" y="6095"/>
                </a:lnTo>
                <a:lnTo>
                  <a:pt x="0" y="432815"/>
                </a:lnTo>
                <a:lnTo>
                  <a:pt x="6095" y="438911"/>
                </a:lnTo>
                <a:lnTo>
                  <a:pt x="13715" y="438911"/>
                </a:lnTo>
                <a:lnTo>
                  <a:pt x="13715" y="27431"/>
                </a:lnTo>
                <a:lnTo>
                  <a:pt x="27431" y="13715"/>
                </a:lnTo>
                <a:close/>
              </a:path>
              <a:path w="8322945" h="439419">
                <a:moveTo>
                  <a:pt x="27431" y="27431"/>
                </a:moveTo>
                <a:lnTo>
                  <a:pt x="27431" y="13715"/>
                </a:lnTo>
                <a:lnTo>
                  <a:pt x="13715" y="27431"/>
                </a:lnTo>
                <a:lnTo>
                  <a:pt x="27431" y="27431"/>
                </a:lnTo>
                <a:close/>
              </a:path>
              <a:path w="8322945" h="439419">
                <a:moveTo>
                  <a:pt x="8308847" y="411479"/>
                </a:moveTo>
                <a:lnTo>
                  <a:pt x="8308847" y="27431"/>
                </a:lnTo>
                <a:lnTo>
                  <a:pt x="13715" y="27431"/>
                </a:lnTo>
                <a:lnTo>
                  <a:pt x="13715" y="411479"/>
                </a:lnTo>
                <a:lnTo>
                  <a:pt x="8308847" y="411479"/>
                </a:lnTo>
                <a:close/>
              </a:path>
              <a:path w="8322945" h="439419">
                <a:moveTo>
                  <a:pt x="27431" y="425195"/>
                </a:moveTo>
                <a:lnTo>
                  <a:pt x="27431" y="411479"/>
                </a:lnTo>
                <a:lnTo>
                  <a:pt x="13715" y="411479"/>
                </a:lnTo>
                <a:lnTo>
                  <a:pt x="27431" y="425195"/>
                </a:lnTo>
                <a:close/>
              </a:path>
              <a:path w="8322945" h="439419">
                <a:moveTo>
                  <a:pt x="8322563" y="432815"/>
                </a:moveTo>
                <a:lnTo>
                  <a:pt x="8322563" y="6095"/>
                </a:lnTo>
                <a:lnTo>
                  <a:pt x="8316467" y="0"/>
                </a:lnTo>
                <a:lnTo>
                  <a:pt x="8295131" y="0"/>
                </a:lnTo>
                <a:lnTo>
                  <a:pt x="8295131" y="13715"/>
                </a:lnTo>
                <a:lnTo>
                  <a:pt x="8308847" y="27431"/>
                </a:lnTo>
                <a:lnTo>
                  <a:pt x="8308847" y="438911"/>
                </a:lnTo>
                <a:lnTo>
                  <a:pt x="8316467" y="438911"/>
                </a:lnTo>
                <a:lnTo>
                  <a:pt x="8322563" y="432815"/>
                </a:lnTo>
                <a:close/>
              </a:path>
              <a:path w="8322945" h="439419">
                <a:moveTo>
                  <a:pt x="8308847" y="27431"/>
                </a:moveTo>
                <a:lnTo>
                  <a:pt x="8295131" y="13715"/>
                </a:lnTo>
                <a:lnTo>
                  <a:pt x="8295131" y="27431"/>
                </a:lnTo>
                <a:lnTo>
                  <a:pt x="8308847" y="27431"/>
                </a:lnTo>
                <a:close/>
              </a:path>
              <a:path w="8322945" h="439419">
                <a:moveTo>
                  <a:pt x="8308847" y="411479"/>
                </a:moveTo>
                <a:lnTo>
                  <a:pt x="8295131" y="411479"/>
                </a:lnTo>
                <a:lnTo>
                  <a:pt x="8295131" y="425195"/>
                </a:lnTo>
                <a:lnTo>
                  <a:pt x="8308847" y="411479"/>
                </a:lnTo>
                <a:close/>
              </a:path>
              <a:path w="8322945" h="439419">
                <a:moveTo>
                  <a:pt x="8308847" y="438911"/>
                </a:moveTo>
                <a:lnTo>
                  <a:pt x="8308847" y="411479"/>
                </a:lnTo>
                <a:lnTo>
                  <a:pt x="8295131" y="425195"/>
                </a:lnTo>
                <a:lnTo>
                  <a:pt x="8295131" y="438911"/>
                </a:lnTo>
                <a:lnTo>
                  <a:pt x="8308847" y="438911"/>
                </a:lnTo>
                <a:close/>
              </a:path>
            </a:pathLst>
          </a:custGeom>
          <a:solidFill>
            <a:srgbClr val="FFFFFF"/>
          </a:solidFill>
        </p:spPr>
        <p:txBody>
          <a:bodyPr wrap="square" lIns="0" tIns="0" rIns="0" bIns="0" rtlCol="0"/>
          <a:lstStyle/>
          <a:p>
            <a:endParaRPr/>
          </a:p>
        </p:txBody>
      </p:sp>
      <p:sp>
        <p:nvSpPr>
          <p:cNvPr id="94" name="object 4"/>
          <p:cNvSpPr txBox="1"/>
          <p:nvPr/>
        </p:nvSpPr>
        <p:spPr>
          <a:xfrm>
            <a:off x="2469461" y="1740057"/>
            <a:ext cx="7950889" cy="330860"/>
          </a:xfrm>
          <a:prstGeom prst="rect">
            <a:avLst/>
          </a:prstGeom>
          <a:solidFill>
            <a:srgbClr val="FFFFFF"/>
          </a:solidFill>
        </p:spPr>
        <p:txBody>
          <a:bodyPr vert="horz" wrap="square" lIns="0" tIns="0" rIns="0" bIns="0" rtlCol="0">
            <a:spAutoFit/>
          </a:bodyPr>
          <a:lstStyle/>
          <a:p>
            <a:pPr marL="1270" algn="ctr">
              <a:lnSpc>
                <a:spcPct val="100000"/>
              </a:lnSpc>
            </a:pPr>
            <a:r>
              <a:rPr sz="2150" b="1" dirty="0">
                <a:solidFill>
                  <a:srgbClr val="3F3F3F"/>
                </a:solidFill>
                <a:latin typeface="Arial"/>
                <a:cs typeface="Arial"/>
              </a:rPr>
              <a:t>M</a:t>
            </a:r>
            <a:r>
              <a:rPr sz="2150" b="1" spc="-5" dirty="0">
                <a:solidFill>
                  <a:srgbClr val="3F3F3F"/>
                </a:solidFill>
                <a:latin typeface="Arial"/>
                <a:cs typeface="Arial"/>
              </a:rPr>
              <a:t>ac</a:t>
            </a:r>
            <a:r>
              <a:rPr sz="2150" b="1" dirty="0">
                <a:solidFill>
                  <a:srgbClr val="3F3F3F"/>
                </a:solidFill>
                <a:latin typeface="Arial"/>
                <a:cs typeface="Arial"/>
              </a:rPr>
              <a:t>h</a:t>
            </a:r>
            <a:r>
              <a:rPr sz="2150" b="1" spc="-5" dirty="0">
                <a:solidFill>
                  <a:srgbClr val="3F3F3F"/>
                </a:solidFill>
                <a:latin typeface="Arial"/>
                <a:cs typeface="Arial"/>
              </a:rPr>
              <a:t>i</a:t>
            </a:r>
            <a:r>
              <a:rPr sz="2150" b="1" dirty="0">
                <a:solidFill>
                  <a:srgbClr val="3F3F3F"/>
                </a:solidFill>
                <a:latin typeface="Arial"/>
                <a:cs typeface="Arial"/>
              </a:rPr>
              <a:t>ne L</a:t>
            </a:r>
            <a:r>
              <a:rPr sz="2150" b="1" spc="-5" dirty="0">
                <a:solidFill>
                  <a:srgbClr val="3F3F3F"/>
                </a:solidFill>
                <a:latin typeface="Arial"/>
                <a:cs typeface="Arial"/>
              </a:rPr>
              <a:t>ear</a:t>
            </a:r>
            <a:r>
              <a:rPr sz="2150" b="1" dirty="0">
                <a:solidFill>
                  <a:srgbClr val="3F3F3F"/>
                </a:solidFill>
                <a:latin typeface="Arial"/>
                <a:cs typeface="Arial"/>
              </a:rPr>
              <a:t>n</a:t>
            </a:r>
            <a:r>
              <a:rPr sz="2150" b="1" spc="-5" dirty="0">
                <a:solidFill>
                  <a:srgbClr val="3F3F3F"/>
                </a:solidFill>
                <a:latin typeface="Arial"/>
                <a:cs typeface="Arial"/>
              </a:rPr>
              <a:t>i</a:t>
            </a:r>
            <a:r>
              <a:rPr sz="2150" b="1" dirty="0">
                <a:solidFill>
                  <a:srgbClr val="3F3F3F"/>
                </a:solidFill>
                <a:latin typeface="Arial"/>
                <a:cs typeface="Arial"/>
              </a:rPr>
              <a:t>ng</a:t>
            </a:r>
            <a:endParaRPr sz="2150">
              <a:latin typeface="Arial"/>
              <a:cs typeface="Arial"/>
            </a:endParaRPr>
          </a:p>
        </p:txBody>
      </p:sp>
      <p:sp>
        <p:nvSpPr>
          <p:cNvPr id="95" name="object 5"/>
          <p:cNvSpPr/>
          <p:nvPr/>
        </p:nvSpPr>
        <p:spPr>
          <a:xfrm>
            <a:off x="2455745" y="2529489"/>
            <a:ext cx="2429510" cy="957580"/>
          </a:xfrm>
          <a:custGeom>
            <a:avLst/>
            <a:gdLst/>
            <a:ahLst/>
            <a:cxnLst/>
            <a:rect l="l" t="t" r="r" b="b"/>
            <a:pathLst>
              <a:path w="2429510"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10" h="957579">
                <a:moveTo>
                  <a:pt x="27431" y="27431"/>
                </a:moveTo>
                <a:lnTo>
                  <a:pt x="27431" y="13715"/>
                </a:lnTo>
                <a:lnTo>
                  <a:pt x="13715" y="27431"/>
                </a:lnTo>
                <a:lnTo>
                  <a:pt x="27431" y="27431"/>
                </a:lnTo>
                <a:close/>
              </a:path>
              <a:path w="2429510" h="957579">
                <a:moveTo>
                  <a:pt x="27431" y="929639"/>
                </a:moveTo>
                <a:lnTo>
                  <a:pt x="27431" y="27431"/>
                </a:lnTo>
                <a:lnTo>
                  <a:pt x="13715" y="27431"/>
                </a:lnTo>
                <a:lnTo>
                  <a:pt x="13715" y="929639"/>
                </a:lnTo>
                <a:lnTo>
                  <a:pt x="27431" y="929639"/>
                </a:lnTo>
                <a:close/>
              </a:path>
              <a:path w="2429510" h="957579">
                <a:moveTo>
                  <a:pt x="2415539" y="929639"/>
                </a:moveTo>
                <a:lnTo>
                  <a:pt x="13715" y="929639"/>
                </a:lnTo>
                <a:lnTo>
                  <a:pt x="27431" y="943355"/>
                </a:lnTo>
                <a:lnTo>
                  <a:pt x="27431" y="957071"/>
                </a:lnTo>
                <a:lnTo>
                  <a:pt x="2401823" y="957071"/>
                </a:lnTo>
                <a:lnTo>
                  <a:pt x="2401823" y="943355"/>
                </a:lnTo>
                <a:lnTo>
                  <a:pt x="2415539" y="929639"/>
                </a:lnTo>
                <a:close/>
              </a:path>
              <a:path w="2429510" h="957579">
                <a:moveTo>
                  <a:pt x="27431" y="957071"/>
                </a:moveTo>
                <a:lnTo>
                  <a:pt x="27431" y="943355"/>
                </a:lnTo>
                <a:lnTo>
                  <a:pt x="13715" y="929639"/>
                </a:lnTo>
                <a:lnTo>
                  <a:pt x="13715" y="957071"/>
                </a:lnTo>
                <a:lnTo>
                  <a:pt x="27431" y="957071"/>
                </a:lnTo>
                <a:close/>
              </a:path>
              <a:path w="2429510" h="957579">
                <a:moveTo>
                  <a:pt x="2415539" y="27431"/>
                </a:moveTo>
                <a:lnTo>
                  <a:pt x="2401823" y="13715"/>
                </a:lnTo>
                <a:lnTo>
                  <a:pt x="2401823" y="27431"/>
                </a:lnTo>
                <a:lnTo>
                  <a:pt x="2415539" y="27431"/>
                </a:lnTo>
                <a:close/>
              </a:path>
              <a:path w="2429510" h="957579">
                <a:moveTo>
                  <a:pt x="2415539" y="929639"/>
                </a:moveTo>
                <a:lnTo>
                  <a:pt x="2415539" y="27431"/>
                </a:lnTo>
                <a:lnTo>
                  <a:pt x="2401823" y="27431"/>
                </a:lnTo>
                <a:lnTo>
                  <a:pt x="2401823" y="929639"/>
                </a:lnTo>
                <a:lnTo>
                  <a:pt x="2415539" y="929639"/>
                </a:lnTo>
                <a:close/>
              </a:path>
              <a:path w="2429510"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96" name="object 6"/>
          <p:cNvSpPr txBox="1"/>
          <p:nvPr/>
        </p:nvSpPr>
        <p:spPr>
          <a:xfrm>
            <a:off x="2469461" y="2543205"/>
            <a:ext cx="2402205" cy="929640"/>
          </a:xfrm>
          <a:prstGeom prst="rect">
            <a:avLst/>
          </a:prstGeom>
          <a:solidFill>
            <a:srgbClr val="CCDDEC"/>
          </a:solidFill>
        </p:spPr>
        <p:txBody>
          <a:bodyPr vert="horz" wrap="square" lIns="0" tIns="0" rIns="0" bIns="0" rtlCol="0">
            <a:spAutoFit/>
          </a:bodyPr>
          <a:lstStyle/>
          <a:p>
            <a:pPr algn="ctr">
              <a:lnSpc>
                <a:spcPct val="100000"/>
              </a:lnSpc>
            </a:pP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a:t>
            </a:r>
            <a:r>
              <a:rPr sz="1500" b="1" spc="1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208279" marR="203200" indent="-1905" algn="ctr">
              <a:lnSpc>
                <a:spcPct val="923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et </a:t>
            </a:r>
            <a:r>
              <a:rPr sz="950" spc="-10" dirty="0">
                <a:solidFill>
                  <a:srgbClr val="3F3F3F"/>
                </a:solidFill>
                <a:latin typeface="Arial"/>
                <a:cs typeface="Arial"/>
              </a:rPr>
              <a:t>w</a:t>
            </a:r>
            <a:r>
              <a:rPr sz="950" spc="5" dirty="0">
                <a:solidFill>
                  <a:srgbClr val="3F3F3F"/>
                </a:solidFill>
                <a:latin typeface="Arial"/>
                <a:cs typeface="Arial"/>
              </a:rPr>
              <a:t>here</a:t>
            </a:r>
            <a:r>
              <a:rPr sz="950" spc="20" dirty="0">
                <a:solidFill>
                  <a:srgbClr val="3F3F3F"/>
                </a:solidFill>
                <a:latin typeface="Arial"/>
                <a:cs typeface="Arial"/>
              </a:rPr>
              <a:t>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ers</a:t>
            </a:r>
            <a:r>
              <a:rPr sz="950" spc="15" dirty="0">
                <a:solidFill>
                  <a:srgbClr val="3F3F3F"/>
                </a:solidFill>
                <a:latin typeface="Arial"/>
                <a:cs typeface="Arial"/>
              </a:rPr>
              <a:t> </a:t>
            </a:r>
            <a:r>
              <a:rPr sz="950" spc="5" dirty="0">
                <a:solidFill>
                  <a:srgbClr val="3F3F3F"/>
                </a:solidFill>
                <a:latin typeface="Arial"/>
                <a:cs typeface="Arial"/>
              </a:rPr>
              <a:t>(labe</a:t>
            </a:r>
            <a:r>
              <a:rPr sz="950" dirty="0">
                <a:solidFill>
                  <a:srgbClr val="3F3F3F"/>
                </a:solidFill>
                <a:latin typeface="Arial"/>
                <a:cs typeface="Arial"/>
              </a:rPr>
              <a:t>l</a:t>
            </a:r>
            <a:r>
              <a:rPr sz="950" spc="10" dirty="0">
                <a:solidFill>
                  <a:srgbClr val="3F3F3F"/>
                </a:solidFill>
                <a:latin typeface="Arial"/>
                <a:cs typeface="Arial"/>
              </a:rPr>
              <a:t>s</a:t>
            </a:r>
            <a:r>
              <a:rPr sz="950" spc="5" dirty="0">
                <a:solidFill>
                  <a:srgbClr val="3F3F3F"/>
                </a:solidFill>
                <a:latin typeface="Arial"/>
                <a:cs typeface="Arial"/>
              </a:rPr>
              <a:t>)</a:t>
            </a:r>
            <a:r>
              <a:rPr sz="950" dirty="0">
                <a:solidFill>
                  <a:srgbClr val="3F3F3F"/>
                </a:solidFill>
                <a:latin typeface="Arial"/>
                <a:cs typeface="Arial"/>
              </a:rPr>
              <a:t> </a:t>
            </a:r>
            <a:r>
              <a:rPr sz="950" spc="5" dirty="0">
                <a:solidFill>
                  <a:srgbClr val="3F3F3F"/>
                </a:solidFill>
                <a:latin typeface="Arial"/>
                <a:cs typeface="Arial"/>
              </a:rPr>
              <a:t>are</a:t>
            </a:r>
            <a:r>
              <a:rPr sz="950" spc="10" dirty="0">
                <a:solidFill>
                  <a:srgbClr val="3F3F3F"/>
                </a:solidFill>
                <a:latin typeface="Arial"/>
                <a:cs typeface="Arial"/>
              </a:rPr>
              <a:t> </a:t>
            </a:r>
            <a:r>
              <a:rPr sz="950" spc="5" dirty="0">
                <a:solidFill>
                  <a:srgbClr val="3F3F3F"/>
                </a:solidFill>
                <a:latin typeface="Arial"/>
                <a:cs typeface="Arial"/>
              </a:rPr>
              <a:t>g</a:t>
            </a:r>
            <a:r>
              <a:rPr sz="950" dirty="0">
                <a:solidFill>
                  <a:srgbClr val="3F3F3F"/>
                </a:solidFill>
                <a:latin typeface="Arial"/>
                <a:cs typeface="Arial"/>
              </a:rPr>
              <a:t>i</a:t>
            </a:r>
            <a:r>
              <a:rPr sz="950" spc="10" dirty="0">
                <a:solidFill>
                  <a:srgbClr val="3F3F3F"/>
                </a:solidFill>
                <a:latin typeface="Arial"/>
                <a:cs typeface="Arial"/>
              </a:rPr>
              <a:t>v</a:t>
            </a:r>
            <a:r>
              <a:rPr sz="950" spc="5" dirty="0">
                <a:solidFill>
                  <a:srgbClr val="3F3F3F"/>
                </a:solidFill>
                <a:latin typeface="Arial"/>
                <a:cs typeface="Arial"/>
              </a:rPr>
              <a:t>e</a:t>
            </a:r>
            <a:r>
              <a:rPr sz="950" spc="10" dirty="0">
                <a:solidFill>
                  <a:srgbClr val="3F3F3F"/>
                </a:solidFill>
                <a:latin typeface="Arial"/>
                <a:cs typeface="Arial"/>
              </a:rPr>
              <a:t>n</a:t>
            </a:r>
            <a:r>
              <a:rPr sz="950" spc="-5" dirty="0">
                <a:solidFill>
                  <a:srgbClr val="3F3F3F"/>
                </a:solidFill>
                <a:latin typeface="Arial"/>
                <a:cs typeface="Arial"/>
              </a:rPr>
              <a:t> </a:t>
            </a:r>
            <a:r>
              <a:rPr sz="950" spc="10" dirty="0">
                <a:solidFill>
                  <a:srgbClr val="3F3F3F"/>
                </a:solidFill>
                <a:latin typeface="Arial"/>
                <a:cs typeface="Arial"/>
              </a:rPr>
              <a:t>f</a:t>
            </a:r>
            <a:r>
              <a:rPr sz="950" spc="5" dirty="0">
                <a:solidFill>
                  <a:srgbClr val="3F3F3F"/>
                </a:solidFill>
                <a:latin typeface="Arial"/>
                <a:cs typeface="Arial"/>
              </a:rPr>
              <a:t>or</a:t>
            </a:r>
            <a:r>
              <a:rPr sz="950" dirty="0">
                <a:solidFill>
                  <a:srgbClr val="3F3F3F"/>
                </a:solidFill>
                <a:latin typeface="Arial"/>
                <a:cs typeface="Arial"/>
              </a:rPr>
              <a:t> </a:t>
            </a:r>
            <a:r>
              <a:rPr sz="950" spc="5" dirty="0">
                <a:solidFill>
                  <a:srgbClr val="3F3F3F"/>
                </a:solidFill>
                <a:latin typeface="Arial"/>
                <a:cs typeface="Arial"/>
              </a:rPr>
              <a:t>ea</a:t>
            </a:r>
            <a:r>
              <a:rPr sz="950" spc="10" dirty="0">
                <a:solidFill>
                  <a:srgbClr val="3F3F3F"/>
                </a:solidFill>
                <a:latin typeface="Arial"/>
                <a:cs typeface="Arial"/>
              </a:rPr>
              <a:t>ch</a:t>
            </a:r>
            <a:r>
              <a:rPr sz="950" spc="5" dirty="0">
                <a:solidFill>
                  <a:srgbClr val="3F3F3F"/>
                </a:solidFill>
                <a:latin typeface="Arial"/>
                <a:cs typeface="Arial"/>
              </a:rPr>
              <a:t> e</a:t>
            </a:r>
            <a:r>
              <a:rPr sz="950" spc="10" dirty="0">
                <a:solidFill>
                  <a:srgbClr val="3F3F3F"/>
                </a:solidFill>
                <a:latin typeface="Arial"/>
                <a:cs typeface="Arial"/>
              </a:rPr>
              <a:t>x</a:t>
            </a:r>
            <a:r>
              <a:rPr sz="950" spc="5" dirty="0">
                <a:solidFill>
                  <a:srgbClr val="3F3F3F"/>
                </a:solidFill>
                <a:latin typeface="Arial"/>
                <a:cs typeface="Arial"/>
              </a:rPr>
              <a:t>amp</a:t>
            </a:r>
            <a:r>
              <a:rPr sz="950" dirty="0">
                <a:solidFill>
                  <a:srgbClr val="3F3F3F"/>
                </a:solidFill>
                <a:latin typeface="Arial"/>
                <a:cs typeface="Arial"/>
              </a:rPr>
              <a:t>l</a:t>
            </a:r>
            <a:r>
              <a:rPr sz="950" spc="5" dirty="0">
                <a:solidFill>
                  <a:srgbClr val="3F3F3F"/>
                </a:solidFill>
                <a:latin typeface="Arial"/>
                <a:cs typeface="Arial"/>
              </a:rPr>
              <a:t>e. 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5" dirty="0">
                <a:solidFill>
                  <a:srgbClr val="3F3F3F"/>
                </a:solidFill>
                <a:latin typeface="Arial"/>
                <a:cs typeface="Arial"/>
              </a:rPr>
              <a:t>produ</a:t>
            </a:r>
            <a:r>
              <a:rPr sz="950" spc="10" dirty="0">
                <a:solidFill>
                  <a:srgbClr val="3F3F3F"/>
                </a:solidFill>
                <a:latin typeface="Arial"/>
                <a:cs typeface="Arial"/>
              </a:rPr>
              <a:t>ce</a:t>
            </a:r>
            <a:r>
              <a:rPr sz="950" spc="-5" dirty="0">
                <a:solidFill>
                  <a:srgbClr val="3F3F3F"/>
                </a:solidFill>
                <a:latin typeface="Arial"/>
                <a:cs typeface="Arial"/>
              </a:rPr>
              <a:t> </a:t>
            </a:r>
            <a:r>
              <a:rPr sz="950" spc="5" dirty="0">
                <a:solidFill>
                  <a:srgbClr val="3F3F3F"/>
                </a:solidFill>
                <a:latin typeface="Arial"/>
                <a:cs typeface="Arial"/>
              </a:rPr>
              <a:t>more</a:t>
            </a:r>
            <a:r>
              <a:rPr sz="950" spc="10" dirty="0">
                <a:solidFill>
                  <a:srgbClr val="3F3F3F"/>
                </a:solidFill>
                <a:latin typeface="Arial"/>
                <a:cs typeface="Arial"/>
              </a:rPr>
              <a:t> </a:t>
            </a:r>
            <a:r>
              <a:rPr sz="950" spc="5" dirty="0">
                <a:solidFill>
                  <a:srgbClr val="3F3F3F"/>
                </a:solidFill>
                <a:latin typeface="Arial"/>
                <a:cs typeface="Arial"/>
              </a:rPr>
              <a:t>right an</a:t>
            </a:r>
            <a:r>
              <a:rPr sz="950" spc="10" dirty="0">
                <a:solidFill>
                  <a:srgbClr val="3F3F3F"/>
                </a:solidFill>
                <a:latin typeface="Arial"/>
                <a:cs typeface="Arial"/>
              </a:rPr>
              <a:t>s</a:t>
            </a:r>
            <a:r>
              <a:rPr sz="950" spc="-10" dirty="0">
                <a:solidFill>
                  <a:srgbClr val="3F3F3F"/>
                </a:solidFill>
                <a:latin typeface="Arial"/>
                <a:cs typeface="Arial"/>
              </a:rPr>
              <a:t>w</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endParaRPr sz="950">
              <a:latin typeface="Arial"/>
              <a:cs typeface="Arial"/>
            </a:endParaRPr>
          </a:p>
        </p:txBody>
      </p:sp>
      <p:sp>
        <p:nvSpPr>
          <p:cNvPr id="97" name="object 7"/>
          <p:cNvSpPr/>
          <p:nvPr/>
        </p:nvSpPr>
        <p:spPr>
          <a:xfrm>
            <a:off x="3092777" y="4708810"/>
            <a:ext cx="2155190" cy="734695"/>
          </a:xfrm>
          <a:custGeom>
            <a:avLst/>
            <a:gdLst/>
            <a:ahLst/>
            <a:cxnLst/>
            <a:rect l="l" t="t" r="r" b="b"/>
            <a:pathLst>
              <a:path w="2155190" h="734695">
                <a:moveTo>
                  <a:pt x="2154935" y="734567"/>
                </a:moveTo>
                <a:lnTo>
                  <a:pt x="0" y="734567"/>
                </a:lnTo>
                <a:lnTo>
                  <a:pt x="0" y="0"/>
                </a:lnTo>
                <a:lnTo>
                  <a:pt x="0" y="734567"/>
                </a:lnTo>
                <a:lnTo>
                  <a:pt x="2154935" y="734567"/>
                </a:lnTo>
                <a:close/>
              </a:path>
            </a:pathLst>
          </a:custGeom>
          <a:solidFill>
            <a:srgbClr val="FFD6AC"/>
          </a:solidFill>
        </p:spPr>
        <p:txBody>
          <a:bodyPr wrap="square" lIns="0" tIns="0" rIns="0" bIns="0" rtlCol="0"/>
          <a:lstStyle/>
          <a:p>
            <a:endParaRPr/>
          </a:p>
        </p:txBody>
      </p:sp>
      <p:sp>
        <p:nvSpPr>
          <p:cNvPr id="98" name="object 8"/>
          <p:cNvSpPr/>
          <p:nvPr/>
        </p:nvSpPr>
        <p:spPr>
          <a:xfrm>
            <a:off x="3079061" y="4695093"/>
            <a:ext cx="2182495" cy="748665"/>
          </a:xfrm>
          <a:custGeom>
            <a:avLst/>
            <a:gdLst/>
            <a:ahLst/>
            <a:cxnLst/>
            <a:rect l="l" t="t" r="r" b="b"/>
            <a:pathLst>
              <a:path w="2182495" h="748664">
                <a:moveTo>
                  <a:pt x="2182367" y="13715"/>
                </a:moveTo>
                <a:lnTo>
                  <a:pt x="2182367" y="6095"/>
                </a:lnTo>
                <a:lnTo>
                  <a:pt x="2176271" y="0"/>
                </a:lnTo>
                <a:lnTo>
                  <a:pt x="6095" y="0"/>
                </a:lnTo>
                <a:lnTo>
                  <a:pt x="0" y="6095"/>
                </a:lnTo>
                <a:lnTo>
                  <a:pt x="0" y="13715"/>
                </a:lnTo>
                <a:lnTo>
                  <a:pt x="13716" y="18332"/>
                </a:lnTo>
                <a:lnTo>
                  <a:pt x="13716" y="13715"/>
                </a:lnTo>
                <a:lnTo>
                  <a:pt x="2182367" y="13715"/>
                </a:lnTo>
                <a:close/>
              </a:path>
              <a:path w="2182495" h="748664">
                <a:moveTo>
                  <a:pt x="2168652" y="748283"/>
                </a:moveTo>
                <a:lnTo>
                  <a:pt x="2168652" y="743667"/>
                </a:lnTo>
                <a:lnTo>
                  <a:pt x="13716" y="18332"/>
                </a:lnTo>
                <a:lnTo>
                  <a:pt x="13716" y="748283"/>
                </a:lnTo>
                <a:lnTo>
                  <a:pt x="2168652" y="748283"/>
                </a:lnTo>
                <a:close/>
              </a:path>
              <a:path w="2182495" h="748664">
                <a:moveTo>
                  <a:pt x="2182367" y="748283"/>
                </a:moveTo>
                <a:lnTo>
                  <a:pt x="2182367" y="13715"/>
                </a:lnTo>
                <a:lnTo>
                  <a:pt x="2168652" y="13715"/>
                </a:lnTo>
                <a:lnTo>
                  <a:pt x="2168652" y="743667"/>
                </a:lnTo>
                <a:lnTo>
                  <a:pt x="2182367" y="748283"/>
                </a:lnTo>
                <a:close/>
              </a:path>
            </a:pathLst>
          </a:custGeom>
          <a:solidFill>
            <a:srgbClr val="000000"/>
          </a:solidFill>
        </p:spPr>
        <p:txBody>
          <a:bodyPr wrap="square" lIns="0" tIns="0" rIns="0" bIns="0" rtlCol="0"/>
          <a:lstStyle/>
          <a:p>
            <a:endParaRPr/>
          </a:p>
        </p:txBody>
      </p:sp>
      <p:sp>
        <p:nvSpPr>
          <p:cNvPr id="99" name="object 9"/>
          <p:cNvSpPr/>
          <p:nvPr/>
        </p:nvSpPr>
        <p:spPr>
          <a:xfrm>
            <a:off x="3079061" y="4695093"/>
            <a:ext cx="2182495" cy="762000"/>
          </a:xfrm>
          <a:custGeom>
            <a:avLst/>
            <a:gdLst/>
            <a:ahLst/>
            <a:cxnLst/>
            <a:rect l="l" t="t" r="r" b="b"/>
            <a:pathLst>
              <a:path w="2182495" h="762000">
                <a:moveTo>
                  <a:pt x="2182367" y="755903"/>
                </a:moveTo>
                <a:lnTo>
                  <a:pt x="2182367" y="6095"/>
                </a:lnTo>
                <a:lnTo>
                  <a:pt x="2176271" y="0"/>
                </a:lnTo>
                <a:lnTo>
                  <a:pt x="6095" y="0"/>
                </a:lnTo>
                <a:lnTo>
                  <a:pt x="0" y="6095"/>
                </a:lnTo>
                <a:lnTo>
                  <a:pt x="0" y="755903"/>
                </a:lnTo>
                <a:lnTo>
                  <a:pt x="6095" y="761999"/>
                </a:lnTo>
                <a:lnTo>
                  <a:pt x="13715" y="761999"/>
                </a:lnTo>
                <a:lnTo>
                  <a:pt x="13715" y="27431"/>
                </a:lnTo>
                <a:lnTo>
                  <a:pt x="27431" y="13715"/>
                </a:lnTo>
                <a:lnTo>
                  <a:pt x="27431" y="27431"/>
                </a:lnTo>
                <a:lnTo>
                  <a:pt x="2154935" y="27431"/>
                </a:lnTo>
                <a:lnTo>
                  <a:pt x="2154935" y="13715"/>
                </a:lnTo>
                <a:lnTo>
                  <a:pt x="2168651" y="27431"/>
                </a:lnTo>
                <a:lnTo>
                  <a:pt x="2168651" y="761999"/>
                </a:lnTo>
                <a:lnTo>
                  <a:pt x="2176271" y="761999"/>
                </a:lnTo>
                <a:lnTo>
                  <a:pt x="2182367" y="755903"/>
                </a:lnTo>
                <a:close/>
              </a:path>
              <a:path w="2182495" h="762000">
                <a:moveTo>
                  <a:pt x="27431" y="27431"/>
                </a:moveTo>
                <a:lnTo>
                  <a:pt x="27431" y="13715"/>
                </a:lnTo>
                <a:lnTo>
                  <a:pt x="13715" y="27431"/>
                </a:lnTo>
                <a:lnTo>
                  <a:pt x="27431" y="27431"/>
                </a:lnTo>
                <a:close/>
              </a:path>
              <a:path w="2182495" h="762000">
                <a:moveTo>
                  <a:pt x="27431" y="734567"/>
                </a:moveTo>
                <a:lnTo>
                  <a:pt x="27431" y="27431"/>
                </a:lnTo>
                <a:lnTo>
                  <a:pt x="13715" y="27431"/>
                </a:lnTo>
                <a:lnTo>
                  <a:pt x="13715" y="734567"/>
                </a:lnTo>
                <a:lnTo>
                  <a:pt x="27431" y="734567"/>
                </a:lnTo>
                <a:close/>
              </a:path>
              <a:path w="2182495" h="762000">
                <a:moveTo>
                  <a:pt x="2168651" y="734567"/>
                </a:moveTo>
                <a:lnTo>
                  <a:pt x="13715" y="734567"/>
                </a:lnTo>
                <a:lnTo>
                  <a:pt x="27431" y="748283"/>
                </a:lnTo>
                <a:lnTo>
                  <a:pt x="27431" y="761999"/>
                </a:lnTo>
                <a:lnTo>
                  <a:pt x="2154935" y="761999"/>
                </a:lnTo>
                <a:lnTo>
                  <a:pt x="2154935" y="748283"/>
                </a:lnTo>
                <a:lnTo>
                  <a:pt x="2168651" y="734567"/>
                </a:lnTo>
                <a:close/>
              </a:path>
              <a:path w="2182495" h="762000">
                <a:moveTo>
                  <a:pt x="27431" y="761999"/>
                </a:moveTo>
                <a:lnTo>
                  <a:pt x="27431" y="748283"/>
                </a:lnTo>
                <a:lnTo>
                  <a:pt x="13715" y="734567"/>
                </a:lnTo>
                <a:lnTo>
                  <a:pt x="13715" y="761999"/>
                </a:lnTo>
                <a:lnTo>
                  <a:pt x="27431" y="761999"/>
                </a:lnTo>
                <a:close/>
              </a:path>
              <a:path w="2182495" h="762000">
                <a:moveTo>
                  <a:pt x="2168651" y="27431"/>
                </a:moveTo>
                <a:lnTo>
                  <a:pt x="2154935" y="13715"/>
                </a:lnTo>
                <a:lnTo>
                  <a:pt x="2154935" y="27431"/>
                </a:lnTo>
                <a:lnTo>
                  <a:pt x="2168651" y="27431"/>
                </a:lnTo>
                <a:close/>
              </a:path>
              <a:path w="2182495" h="762000">
                <a:moveTo>
                  <a:pt x="2168651" y="734567"/>
                </a:moveTo>
                <a:lnTo>
                  <a:pt x="2168651" y="27431"/>
                </a:lnTo>
                <a:lnTo>
                  <a:pt x="2154935" y="27431"/>
                </a:lnTo>
                <a:lnTo>
                  <a:pt x="2154935" y="734567"/>
                </a:lnTo>
                <a:lnTo>
                  <a:pt x="2168651" y="734567"/>
                </a:lnTo>
                <a:close/>
              </a:path>
              <a:path w="2182495" h="762000">
                <a:moveTo>
                  <a:pt x="2168651" y="761999"/>
                </a:moveTo>
                <a:lnTo>
                  <a:pt x="2168651" y="734567"/>
                </a:lnTo>
                <a:lnTo>
                  <a:pt x="2154935" y="748283"/>
                </a:lnTo>
                <a:lnTo>
                  <a:pt x="2154935" y="761999"/>
                </a:lnTo>
                <a:lnTo>
                  <a:pt x="2168651" y="761999"/>
                </a:lnTo>
                <a:close/>
              </a:path>
            </a:pathLst>
          </a:custGeom>
          <a:solidFill>
            <a:srgbClr val="000000"/>
          </a:solidFill>
        </p:spPr>
        <p:txBody>
          <a:bodyPr wrap="square" lIns="0" tIns="0" rIns="0" bIns="0" rtlCol="0"/>
          <a:lstStyle/>
          <a:p>
            <a:endParaRPr/>
          </a:p>
        </p:txBody>
      </p:sp>
      <p:sp>
        <p:nvSpPr>
          <p:cNvPr id="100" name="object 10"/>
          <p:cNvSpPr txBox="1"/>
          <p:nvPr/>
        </p:nvSpPr>
        <p:spPr>
          <a:xfrm>
            <a:off x="3092777" y="4708810"/>
            <a:ext cx="2155190" cy="734695"/>
          </a:xfrm>
          <a:prstGeom prst="rect">
            <a:avLst/>
          </a:prstGeom>
          <a:solidFill>
            <a:srgbClr val="FFD6AC"/>
          </a:solidFill>
        </p:spPr>
        <p:txBody>
          <a:bodyPr vert="horz" wrap="square" lIns="0" tIns="0" rIns="0" bIns="0" rtlCol="0">
            <a:spAutoFit/>
          </a:bodyPr>
          <a:lstStyle/>
          <a:p>
            <a:pPr marL="1270" algn="ctr">
              <a:lnSpc>
                <a:spcPct val="100000"/>
              </a:lnSpc>
            </a:pPr>
            <a:r>
              <a:rPr sz="1500" b="1" dirty="0">
                <a:latin typeface="Arial"/>
                <a:cs typeface="Arial"/>
              </a:rPr>
              <a:t>C</a:t>
            </a:r>
            <a:r>
              <a:rPr sz="1500" b="1" spc="-5" dirty="0">
                <a:latin typeface="Arial"/>
                <a:cs typeface="Arial"/>
              </a:rPr>
              <a:t>lassi</a:t>
            </a:r>
            <a:r>
              <a:rPr sz="1500" b="1" dirty="0">
                <a:latin typeface="Arial"/>
                <a:cs typeface="Arial"/>
              </a:rPr>
              <a:t>f</a:t>
            </a:r>
            <a:r>
              <a:rPr sz="1500" b="1" spc="-5" dirty="0">
                <a:latin typeface="Arial"/>
                <a:cs typeface="Arial"/>
              </a:rPr>
              <a:t>ica</a:t>
            </a:r>
            <a:r>
              <a:rPr sz="1500" b="1" dirty="0">
                <a:latin typeface="Arial"/>
                <a:cs typeface="Arial"/>
              </a:rPr>
              <a:t>t</a:t>
            </a:r>
            <a:r>
              <a:rPr sz="1500" b="1" spc="-5" dirty="0">
                <a:latin typeface="Arial"/>
                <a:cs typeface="Arial"/>
              </a:rPr>
              <a:t>i</a:t>
            </a:r>
            <a:r>
              <a:rPr sz="1500" b="1" dirty="0">
                <a:latin typeface="Arial"/>
                <a:cs typeface="Arial"/>
              </a:rPr>
              <a:t>on</a:t>
            </a:r>
            <a:endParaRPr sz="1500">
              <a:latin typeface="Arial"/>
              <a:cs typeface="Arial"/>
            </a:endParaRPr>
          </a:p>
          <a:p>
            <a:pPr marL="81915" marR="73025" indent="-635" algn="ctr">
              <a:lnSpc>
                <a:spcPts val="1160"/>
              </a:lnSpc>
              <a:spcBef>
                <a:spcPts val="680"/>
              </a:spcBef>
            </a:pPr>
            <a:r>
              <a:rPr sz="1050" b="1" spc="10" dirty="0">
                <a:latin typeface="Arial"/>
                <a:cs typeface="Arial"/>
              </a:rPr>
              <a:t>“</a:t>
            </a:r>
            <a:r>
              <a:rPr sz="1050" b="1" spc="5" dirty="0">
                <a:latin typeface="Arial"/>
                <a:cs typeface="Arial"/>
              </a:rPr>
              <a:t>Pre</a:t>
            </a:r>
            <a:r>
              <a:rPr sz="1050" b="1" spc="10" dirty="0">
                <a:latin typeface="Arial"/>
                <a:cs typeface="Arial"/>
              </a:rPr>
              <a:t>d</a:t>
            </a:r>
            <a:r>
              <a:rPr sz="1050" b="1" dirty="0">
                <a:latin typeface="Arial"/>
                <a:cs typeface="Arial"/>
              </a:rPr>
              <a:t>ic</a:t>
            </a:r>
            <a:r>
              <a:rPr sz="1050" b="1" spc="5" dirty="0">
                <a:latin typeface="Arial"/>
                <a:cs typeface="Arial"/>
              </a:rPr>
              <a:t>t</a:t>
            </a:r>
            <a:r>
              <a:rPr sz="1050" b="1" spc="-5" dirty="0">
                <a:latin typeface="Arial"/>
                <a:cs typeface="Arial"/>
              </a:rPr>
              <a:t> </a:t>
            </a:r>
            <a:r>
              <a:rPr sz="1050" b="1" spc="10" dirty="0">
                <a:latin typeface="Arial"/>
                <a:cs typeface="Arial"/>
              </a:rPr>
              <a:t>a</a:t>
            </a:r>
            <a:r>
              <a:rPr sz="1050" b="1" spc="-5" dirty="0">
                <a:latin typeface="Arial"/>
                <a:cs typeface="Arial"/>
              </a:rPr>
              <a:t> </a:t>
            </a:r>
            <a:r>
              <a:rPr sz="1050" b="1" spc="10" dirty="0">
                <a:latin typeface="Arial"/>
                <a:cs typeface="Arial"/>
              </a:rPr>
              <a:t>d</a:t>
            </a:r>
            <a:r>
              <a:rPr sz="1050" b="1" dirty="0">
                <a:latin typeface="Arial"/>
                <a:cs typeface="Arial"/>
              </a:rPr>
              <a:t>iscre</a:t>
            </a:r>
            <a:r>
              <a:rPr sz="1050" b="1" spc="5" dirty="0">
                <a:latin typeface="Arial"/>
                <a:cs typeface="Arial"/>
              </a:rPr>
              <a:t>te</a:t>
            </a:r>
            <a:r>
              <a:rPr sz="1050" b="1" spc="-20" dirty="0">
                <a:latin typeface="Arial"/>
                <a:cs typeface="Arial"/>
              </a:rPr>
              <a:t> </a:t>
            </a:r>
            <a:r>
              <a:rPr sz="1050" b="1" dirty="0">
                <a:latin typeface="Arial"/>
                <a:cs typeface="Arial"/>
              </a:rPr>
              <a:t>val</a:t>
            </a:r>
            <a:r>
              <a:rPr sz="1050" b="1" spc="10" dirty="0">
                <a:latin typeface="Arial"/>
                <a:cs typeface="Arial"/>
              </a:rPr>
              <a:t>u</a:t>
            </a:r>
            <a:r>
              <a:rPr sz="1050" b="1" spc="5" dirty="0">
                <a:latin typeface="Arial"/>
                <a:cs typeface="Arial"/>
              </a:rPr>
              <a:t>e</a:t>
            </a:r>
            <a:r>
              <a:rPr sz="1050" b="1" spc="10" dirty="0">
                <a:latin typeface="Arial"/>
                <a:cs typeface="Arial"/>
              </a:rPr>
              <a:t>d output</a:t>
            </a:r>
            <a:r>
              <a:rPr sz="1050" b="1" spc="20" dirty="0">
                <a:latin typeface="Arial"/>
                <a:cs typeface="Arial"/>
              </a:rPr>
              <a:t> </a:t>
            </a:r>
            <a:r>
              <a:rPr sz="1050" b="1" spc="5" dirty="0">
                <a:latin typeface="Arial"/>
                <a:cs typeface="Arial"/>
              </a:rPr>
              <a:t>(</a:t>
            </a:r>
            <a:r>
              <a:rPr sz="1050" b="1" dirty="0">
                <a:latin typeface="Arial"/>
                <a:cs typeface="Arial"/>
              </a:rPr>
              <a:t>e.</a:t>
            </a:r>
            <a:r>
              <a:rPr sz="1050" b="1" spc="5" dirty="0">
                <a:latin typeface="Arial"/>
                <a:cs typeface="Arial"/>
              </a:rPr>
              <a:t>g.</a:t>
            </a:r>
            <a:r>
              <a:rPr sz="1050" b="1" spc="-5" dirty="0">
                <a:latin typeface="Arial"/>
                <a:cs typeface="Arial"/>
              </a:rPr>
              <a:t> </a:t>
            </a:r>
            <a:r>
              <a:rPr sz="1050" b="1" spc="10" dirty="0">
                <a:latin typeface="Arial"/>
                <a:cs typeface="Arial"/>
              </a:rPr>
              <a:t>a</a:t>
            </a:r>
            <a:r>
              <a:rPr sz="1050" b="1" spc="5" dirty="0">
                <a:latin typeface="Arial"/>
                <a:cs typeface="Arial"/>
              </a:rPr>
              <a:t> </a:t>
            </a:r>
            <a:r>
              <a:rPr sz="1050" b="1" dirty="0">
                <a:latin typeface="Arial"/>
                <a:cs typeface="Arial"/>
              </a:rPr>
              <a:t>la</a:t>
            </a:r>
            <a:r>
              <a:rPr sz="1050" b="1" spc="10" dirty="0">
                <a:latin typeface="Arial"/>
                <a:cs typeface="Arial"/>
              </a:rPr>
              <a:t>b</a:t>
            </a:r>
            <a:r>
              <a:rPr sz="1050" b="1" spc="5" dirty="0">
                <a:latin typeface="Arial"/>
                <a:cs typeface="Arial"/>
              </a:rPr>
              <a:t>el</a:t>
            </a:r>
            <a:r>
              <a:rPr sz="1050" b="1" spc="-20" dirty="0">
                <a:latin typeface="Arial"/>
                <a:cs typeface="Arial"/>
              </a:rPr>
              <a:t> </a:t>
            </a:r>
            <a:r>
              <a:rPr sz="1050" b="1" spc="10" dirty="0">
                <a:latin typeface="Arial"/>
                <a:cs typeface="Arial"/>
              </a:rPr>
              <a:t>or</a:t>
            </a:r>
            <a:r>
              <a:rPr sz="1050" b="1" spc="5" dirty="0">
                <a:latin typeface="Arial"/>
                <a:cs typeface="Arial"/>
              </a:rPr>
              <a:t> </a:t>
            </a:r>
            <a:r>
              <a:rPr sz="1050" b="1" spc="10" dirty="0">
                <a:latin typeface="Arial"/>
                <a:cs typeface="Arial"/>
              </a:rPr>
              <a:t>a</a:t>
            </a:r>
            <a:r>
              <a:rPr sz="1050" b="1" spc="-5" dirty="0">
                <a:latin typeface="Arial"/>
                <a:cs typeface="Arial"/>
              </a:rPr>
              <a:t> </a:t>
            </a:r>
            <a:r>
              <a:rPr sz="1050" b="1" spc="5" dirty="0">
                <a:latin typeface="Arial"/>
                <a:cs typeface="Arial"/>
              </a:rPr>
              <a:t>class)”</a:t>
            </a:r>
            <a:endParaRPr sz="1050">
              <a:latin typeface="Arial"/>
              <a:cs typeface="Arial"/>
            </a:endParaRPr>
          </a:p>
        </p:txBody>
      </p:sp>
      <p:sp>
        <p:nvSpPr>
          <p:cNvPr id="101" name="object 11"/>
          <p:cNvSpPr/>
          <p:nvPr/>
        </p:nvSpPr>
        <p:spPr>
          <a:xfrm>
            <a:off x="5386396" y="2529489"/>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102" name="object 12"/>
          <p:cNvSpPr txBox="1"/>
          <p:nvPr/>
        </p:nvSpPr>
        <p:spPr>
          <a:xfrm>
            <a:off x="5400112" y="2543205"/>
            <a:ext cx="2402205" cy="929640"/>
          </a:xfrm>
          <a:prstGeom prst="rect">
            <a:avLst/>
          </a:prstGeom>
          <a:solidFill>
            <a:srgbClr val="CCDDEC"/>
          </a:solidFill>
        </p:spPr>
        <p:txBody>
          <a:bodyPr vert="horz" wrap="square" lIns="0" tIns="0" rIns="0" bIns="0" rtlCol="0">
            <a:spAutoFit/>
          </a:bodyPr>
          <a:lstStyle/>
          <a:p>
            <a:pPr marL="1270" algn="ctr">
              <a:lnSpc>
                <a:spcPct val="100000"/>
              </a:lnSpc>
            </a:pPr>
            <a:r>
              <a:rPr sz="1500" b="1" dirty="0">
                <a:solidFill>
                  <a:srgbClr val="3F3F3F"/>
                </a:solidFill>
                <a:latin typeface="Arial"/>
                <a:cs typeface="Arial"/>
              </a:rPr>
              <a:t>Un</a:t>
            </a:r>
            <a:r>
              <a:rPr sz="1500" b="1" spc="-5" dirty="0">
                <a:solidFill>
                  <a:srgbClr val="3F3F3F"/>
                </a:solidFill>
                <a:latin typeface="Arial"/>
                <a:cs typeface="Arial"/>
              </a:rPr>
              <a:t>s</a:t>
            </a:r>
            <a:r>
              <a:rPr sz="1500" b="1" dirty="0">
                <a:solidFill>
                  <a:srgbClr val="3F3F3F"/>
                </a:solidFill>
                <a:latin typeface="Arial"/>
                <a:cs typeface="Arial"/>
              </a:rPr>
              <a:t>up</a:t>
            </a:r>
            <a:r>
              <a:rPr sz="1500" b="1" spc="-5" dirty="0">
                <a:solidFill>
                  <a:srgbClr val="3F3F3F"/>
                </a:solidFill>
                <a:latin typeface="Arial"/>
                <a:cs typeface="Arial"/>
              </a:rPr>
              <a:t>er</a:t>
            </a:r>
            <a:r>
              <a:rPr sz="1500" b="1" spc="-40" dirty="0">
                <a:solidFill>
                  <a:srgbClr val="3F3F3F"/>
                </a:solidFill>
                <a:latin typeface="Arial"/>
                <a:cs typeface="Arial"/>
              </a:rPr>
              <a:t>v</a:t>
            </a:r>
            <a:r>
              <a:rPr sz="1500" b="1" spc="-5" dirty="0">
                <a:solidFill>
                  <a:srgbClr val="3F3F3F"/>
                </a:solidFill>
                <a:latin typeface="Arial"/>
                <a:cs typeface="Arial"/>
              </a:rPr>
              <a:t>ise</a:t>
            </a:r>
            <a:r>
              <a:rPr sz="1500" b="1" dirty="0">
                <a:solidFill>
                  <a:srgbClr val="3F3F3F"/>
                </a:solidFill>
                <a:latin typeface="Arial"/>
                <a:cs typeface="Arial"/>
              </a:rPr>
              <a:t>d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a:latin typeface="Arial"/>
              <a:cs typeface="Arial"/>
            </a:endParaRPr>
          </a:p>
          <a:p>
            <a:pPr marL="106680" marR="98425" algn="ctr">
              <a:lnSpc>
                <a:spcPct val="92100"/>
              </a:lnSpc>
              <a:spcBef>
                <a:spcPts val="650"/>
              </a:spcBef>
            </a:pPr>
            <a:r>
              <a:rPr sz="950" spc="5" dirty="0">
                <a:solidFill>
                  <a:srgbClr val="3F3F3F"/>
                </a:solidFill>
                <a:latin typeface="Arial"/>
                <a:cs typeface="Arial"/>
              </a:rPr>
              <a:t>“</a:t>
            </a:r>
            <a:r>
              <a:rPr sz="950" dirty="0">
                <a:solidFill>
                  <a:srgbClr val="3F3F3F"/>
                </a:solidFill>
                <a:latin typeface="Arial"/>
                <a:cs typeface="Arial"/>
              </a:rPr>
              <a:t>H</a:t>
            </a:r>
            <a:r>
              <a:rPr sz="950" spc="5" dirty="0">
                <a:solidFill>
                  <a:srgbClr val="3F3F3F"/>
                </a:solidFill>
                <a:latin typeface="Arial"/>
                <a:cs typeface="Arial"/>
              </a:rPr>
              <a:t>ere</a:t>
            </a:r>
            <a:r>
              <a:rPr sz="950" spc="10" dirty="0">
                <a:solidFill>
                  <a:srgbClr val="3F3F3F"/>
                </a:solidFill>
                <a:latin typeface="Arial"/>
                <a:cs typeface="Arial"/>
              </a:rPr>
              <a:t> </a:t>
            </a:r>
            <a:r>
              <a:rPr sz="950" spc="5" dirty="0">
                <a:solidFill>
                  <a:srgbClr val="3F3F3F"/>
                </a:solidFill>
                <a:latin typeface="Arial"/>
                <a:cs typeface="Arial"/>
              </a:rPr>
              <a:t>is </a:t>
            </a:r>
            <a:r>
              <a:rPr sz="950" spc="10" dirty="0">
                <a:solidFill>
                  <a:srgbClr val="3F3F3F"/>
                </a:solidFill>
                <a:latin typeface="Arial"/>
                <a:cs typeface="Arial"/>
              </a:rPr>
              <a:t>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un</a:t>
            </a:r>
            <a:r>
              <a:rPr sz="950" dirty="0">
                <a:solidFill>
                  <a:srgbClr val="3F3F3F"/>
                </a:solidFill>
                <a:latin typeface="Arial"/>
                <a:cs typeface="Arial"/>
              </a:rPr>
              <a:t>l</a:t>
            </a:r>
            <a:r>
              <a:rPr sz="950" spc="5" dirty="0">
                <a:solidFill>
                  <a:srgbClr val="3F3F3F"/>
                </a:solidFill>
                <a:latin typeface="Arial"/>
                <a:cs typeface="Arial"/>
              </a:rPr>
              <a:t>abe</a:t>
            </a:r>
            <a:r>
              <a:rPr sz="950" dirty="0">
                <a:solidFill>
                  <a:srgbClr val="3F3F3F"/>
                </a:solidFill>
                <a:latin typeface="Arial"/>
                <a:cs typeface="Arial"/>
              </a:rPr>
              <a:t>ll</a:t>
            </a:r>
            <a:r>
              <a:rPr sz="950" spc="5" dirty="0">
                <a:solidFill>
                  <a:srgbClr val="3F3F3F"/>
                </a:solidFill>
                <a:latin typeface="Arial"/>
                <a:cs typeface="Arial"/>
              </a:rPr>
              <a:t>e</a:t>
            </a:r>
            <a:r>
              <a:rPr sz="950" spc="10" dirty="0">
                <a:solidFill>
                  <a:srgbClr val="3F3F3F"/>
                </a:solidFill>
                <a:latin typeface="Arial"/>
                <a:cs typeface="Arial"/>
              </a:rPr>
              <a:t>d </a:t>
            </a:r>
            <a:r>
              <a:rPr sz="950" spc="5" dirty="0">
                <a:solidFill>
                  <a:srgbClr val="3F3F3F"/>
                </a:solidFill>
                <a:latin typeface="Arial"/>
                <a:cs typeface="Arial"/>
              </a:rPr>
              <a:t>da</a:t>
            </a:r>
            <a:r>
              <a:rPr sz="950" spc="10" dirty="0">
                <a:solidFill>
                  <a:srgbClr val="3F3F3F"/>
                </a:solidFill>
                <a:latin typeface="Arial"/>
                <a:cs typeface="Arial"/>
              </a:rPr>
              <a:t>t</a:t>
            </a:r>
            <a:r>
              <a:rPr sz="950" spc="5" dirty="0">
                <a:solidFill>
                  <a:srgbClr val="3F3F3F"/>
                </a:solidFill>
                <a:latin typeface="Arial"/>
                <a:cs typeface="Arial"/>
              </a:rPr>
              <a:t>a.</a:t>
            </a:r>
            <a:r>
              <a:rPr sz="950" spc="-10" dirty="0">
                <a:solidFill>
                  <a:srgbClr val="3F3F3F"/>
                </a:solidFill>
                <a:latin typeface="Arial"/>
                <a:cs typeface="Arial"/>
              </a:rPr>
              <a:t> </a:t>
            </a:r>
            <a:r>
              <a:rPr sz="950" spc="5" dirty="0">
                <a:solidFill>
                  <a:srgbClr val="3F3F3F"/>
                </a:solidFill>
                <a:latin typeface="Arial"/>
                <a:cs typeface="Arial"/>
              </a:rPr>
              <a:t>P</a:t>
            </a:r>
            <a:r>
              <a:rPr sz="950" dirty="0">
                <a:solidFill>
                  <a:srgbClr val="3F3F3F"/>
                </a:solidFill>
                <a:latin typeface="Arial"/>
                <a:cs typeface="Arial"/>
              </a:rPr>
              <a:t>l</a:t>
            </a:r>
            <a:r>
              <a:rPr sz="950" spc="5" dirty="0">
                <a:solidFill>
                  <a:srgbClr val="3F3F3F"/>
                </a:solidFill>
                <a:latin typeface="Arial"/>
                <a:cs typeface="Arial"/>
              </a:rPr>
              <a:t>ea</a:t>
            </a:r>
            <a:r>
              <a:rPr sz="950" spc="10" dirty="0">
                <a:solidFill>
                  <a:srgbClr val="3F3F3F"/>
                </a:solidFill>
                <a:latin typeface="Arial"/>
                <a:cs typeface="Arial"/>
              </a:rPr>
              <a:t>se</a:t>
            </a:r>
            <a:r>
              <a:rPr sz="950" spc="-5" dirty="0">
                <a:solidFill>
                  <a:srgbClr val="3F3F3F"/>
                </a:solidFill>
                <a:latin typeface="Arial"/>
                <a:cs typeface="Arial"/>
              </a:rPr>
              <a:t> </a:t>
            </a:r>
            <a:r>
              <a:rPr sz="950" spc="10" dirty="0">
                <a:solidFill>
                  <a:srgbClr val="3F3F3F"/>
                </a:solidFill>
                <a:latin typeface="Arial"/>
                <a:cs typeface="Arial"/>
              </a:rPr>
              <a:t>f</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d</a:t>
            </a:r>
            <a:r>
              <a:rPr sz="950" spc="5" dirty="0">
                <a:solidFill>
                  <a:srgbClr val="3F3F3F"/>
                </a:solidFill>
                <a:latin typeface="Arial"/>
                <a:cs typeface="Arial"/>
              </a:rPr>
              <a:t> pe</a:t>
            </a:r>
            <a:r>
              <a:rPr sz="950" spc="10" dirty="0">
                <a:solidFill>
                  <a:srgbClr val="3F3F3F"/>
                </a:solidFill>
                <a:latin typeface="Arial"/>
                <a:cs typeface="Arial"/>
              </a:rPr>
              <a:t>c</a:t>
            </a:r>
            <a:r>
              <a:rPr sz="950" spc="5" dirty="0">
                <a:solidFill>
                  <a:srgbClr val="3F3F3F"/>
                </a:solidFill>
                <a:latin typeface="Arial"/>
                <a:cs typeface="Arial"/>
              </a:rPr>
              <a:t>u</a:t>
            </a:r>
            <a:r>
              <a:rPr sz="950" dirty="0">
                <a:solidFill>
                  <a:srgbClr val="3F3F3F"/>
                </a:solidFill>
                <a:latin typeface="Arial"/>
                <a:cs typeface="Arial"/>
              </a:rPr>
              <a:t>li</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a:t>
            </a:r>
            <a:r>
              <a:rPr sz="950" spc="10" dirty="0">
                <a:solidFill>
                  <a:srgbClr val="3F3F3F"/>
                </a:solidFill>
                <a:latin typeface="Arial"/>
                <a:cs typeface="Arial"/>
              </a:rPr>
              <a:t>s</a:t>
            </a:r>
            <a:r>
              <a:rPr sz="950" spc="5" dirty="0">
                <a:solidFill>
                  <a:srgbClr val="3F3F3F"/>
                </a:solidFill>
                <a:latin typeface="Arial"/>
                <a:cs typeface="Arial"/>
              </a:rPr>
              <a:t>,</a:t>
            </a:r>
            <a:r>
              <a:rPr sz="950" spc="-10" dirty="0">
                <a:solidFill>
                  <a:srgbClr val="3F3F3F"/>
                </a:solidFill>
                <a:latin typeface="Arial"/>
                <a:cs typeface="Arial"/>
              </a:rPr>
              <a:t> </a:t>
            </a:r>
            <a:r>
              <a:rPr sz="950" spc="10" dirty="0">
                <a:solidFill>
                  <a:srgbClr val="3F3F3F"/>
                </a:solidFill>
                <a:latin typeface="Arial"/>
                <a:cs typeface="Arial"/>
              </a:rPr>
              <a:t>s</a:t>
            </a:r>
            <a:r>
              <a:rPr sz="950" dirty="0">
                <a:solidFill>
                  <a:srgbClr val="3F3F3F"/>
                </a:solidFill>
                <a:latin typeface="Arial"/>
                <a:cs typeface="Arial"/>
              </a:rPr>
              <a:t>i</a:t>
            </a:r>
            <a:r>
              <a:rPr sz="950" spc="5" dirty="0">
                <a:solidFill>
                  <a:srgbClr val="3F3F3F"/>
                </a:solidFill>
                <a:latin typeface="Arial"/>
                <a:cs typeface="Arial"/>
              </a:rPr>
              <a:t>m</a:t>
            </a:r>
            <a:r>
              <a:rPr sz="950" dirty="0">
                <a:solidFill>
                  <a:srgbClr val="3F3F3F"/>
                </a:solidFill>
                <a:latin typeface="Arial"/>
                <a:cs typeface="Arial"/>
              </a:rPr>
              <a:t>il</a:t>
            </a:r>
            <a:r>
              <a:rPr sz="950" spc="5" dirty="0">
                <a:solidFill>
                  <a:srgbClr val="3F3F3F"/>
                </a:solidFill>
                <a:latin typeface="Arial"/>
                <a:cs typeface="Arial"/>
              </a:rPr>
              <a:t>ari</a:t>
            </a:r>
            <a:r>
              <a:rPr sz="950" spc="10" dirty="0">
                <a:solidFill>
                  <a:srgbClr val="3F3F3F"/>
                </a:solidFill>
                <a:latin typeface="Arial"/>
                <a:cs typeface="Arial"/>
              </a:rPr>
              <a:t>t</a:t>
            </a:r>
            <a:r>
              <a:rPr sz="950" dirty="0">
                <a:solidFill>
                  <a:srgbClr val="3F3F3F"/>
                </a:solidFill>
                <a:latin typeface="Arial"/>
                <a:cs typeface="Arial"/>
              </a:rPr>
              <a:t>i</a:t>
            </a:r>
            <a:r>
              <a:rPr sz="950" spc="5" dirty="0">
                <a:solidFill>
                  <a:srgbClr val="3F3F3F"/>
                </a:solidFill>
                <a:latin typeface="Arial"/>
                <a:cs typeface="Arial"/>
              </a:rPr>
              <a:t>es</a:t>
            </a:r>
            <a:r>
              <a:rPr sz="950" spc="-10" dirty="0">
                <a:solidFill>
                  <a:srgbClr val="3F3F3F"/>
                </a:solidFill>
                <a:latin typeface="Arial"/>
                <a:cs typeface="Arial"/>
              </a:rPr>
              <a:t> </a:t>
            </a:r>
            <a:r>
              <a:rPr sz="950" spc="5" dirty="0">
                <a:solidFill>
                  <a:srgbClr val="3F3F3F"/>
                </a:solidFill>
                <a:latin typeface="Arial"/>
                <a:cs typeface="Arial"/>
              </a:rPr>
              <a:t>or</a:t>
            </a:r>
            <a:r>
              <a:rPr sz="950" spc="10" dirty="0">
                <a:solidFill>
                  <a:srgbClr val="3F3F3F"/>
                </a:solidFill>
                <a:latin typeface="Arial"/>
                <a:cs typeface="Arial"/>
              </a:rPr>
              <a:t> st</a:t>
            </a:r>
            <a:r>
              <a:rPr sz="950" spc="5" dirty="0">
                <a:solidFill>
                  <a:srgbClr val="3F3F3F"/>
                </a:solidFill>
                <a:latin typeface="Arial"/>
                <a:cs typeface="Arial"/>
              </a:rPr>
              <a:t>ru</a:t>
            </a:r>
            <a:r>
              <a:rPr sz="950" spc="10" dirty="0">
                <a:solidFill>
                  <a:srgbClr val="3F3F3F"/>
                </a:solidFill>
                <a:latin typeface="Arial"/>
                <a:cs typeface="Arial"/>
              </a:rPr>
              <a:t>ct</a:t>
            </a:r>
            <a:r>
              <a:rPr sz="950" spc="5" dirty="0">
                <a:solidFill>
                  <a:srgbClr val="3F3F3F"/>
                </a:solidFill>
                <a:latin typeface="Arial"/>
                <a:cs typeface="Arial"/>
              </a:rPr>
              <a:t>ures (e</a:t>
            </a:r>
            <a:r>
              <a:rPr sz="950" spc="10" dirty="0">
                <a:solidFill>
                  <a:srgbClr val="3F3F3F"/>
                </a:solidFill>
                <a:latin typeface="Arial"/>
                <a:cs typeface="Arial"/>
              </a:rPr>
              <a:t>.</a:t>
            </a:r>
            <a:r>
              <a:rPr sz="950" spc="5" dirty="0">
                <a:solidFill>
                  <a:srgbClr val="3F3F3F"/>
                </a:solidFill>
                <a:latin typeface="Arial"/>
                <a:cs typeface="Arial"/>
              </a:rPr>
              <a:t>g. </a:t>
            </a:r>
            <a:r>
              <a:rPr sz="950" spc="10" dirty="0">
                <a:solidFill>
                  <a:srgbClr val="3F3F3F"/>
                </a:solidFill>
                <a:latin typeface="Arial"/>
                <a:cs typeface="Arial"/>
              </a:rPr>
              <a:t>c</a:t>
            </a:r>
            <a:r>
              <a:rPr sz="950" dirty="0">
                <a:solidFill>
                  <a:srgbClr val="3F3F3F"/>
                </a:solidFill>
                <a:latin typeface="Arial"/>
                <a:cs typeface="Arial"/>
              </a:rPr>
              <a:t>l</a:t>
            </a:r>
            <a:r>
              <a:rPr sz="950" spc="5" dirty="0">
                <a:solidFill>
                  <a:srgbClr val="3F3F3F"/>
                </a:solidFill>
                <a:latin typeface="Arial"/>
                <a:cs typeface="Arial"/>
              </a:rPr>
              <a:t>u</a:t>
            </a:r>
            <a:r>
              <a:rPr sz="950" spc="10" dirty="0">
                <a:solidFill>
                  <a:srgbClr val="3F3F3F"/>
                </a:solidFill>
                <a:latin typeface="Arial"/>
                <a:cs typeface="Arial"/>
              </a:rPr>
              <a:t>st</a:t>
            </a:r>
            <a:r>
              <a:rPr sz="950" spc="5" dirty="0">
                <a:solidFill>
                  <a:srgbClr val="3F3F3F"/>
                </a:solidFill>
                <a:latin typeface="Arial"/>
                <a:cs typeface="Arial"/>
              </a:rPr>
              <a:t>er</a:t>
            </a:r>
            <a:r>
              <a:rPr sz="950" spc="10" dirty="0">
                <a:solidFill>
                  <a:srgbClr val="3F3F3F"/>
                </a:solidFill>
                <a:latin typeface="Arial"/>
                <a:cs typeface="Arial"/>
              </a:rPr>
              <a:t>s</a:t>
            </a:r>
            <a:r>
              <a:rPr sz="950" spc="5" dirty="0">
                <a:solidFill>
                  <a:srgbClr val="3F3F3F"/>
                </a:solidFill>
                <a:latin typeface="Arial"/>
                <a:cs typeface="Arial"/>
              </a:rPr>
              <a:t>)</a:t>
            </a:r>
            <a:r>
              <a:rPr sz="950" spc="-25" dirty="0">
                <a:solidFill>
                  <a:srgbClr val="3F3F3F"/>
                </a:solidFill>
                <a:latin typeface="Arial"/>
                <a:cs typeface="Arial"/>
              </a:rPr>
              <a:t> </a:t>
            </a:r>
            <a:r>
              <a:rPr sz="950" spc="5" dirty="0">
                <a:solidFill>
                  <a:srgbClr val="3F3F3F"/>
                </a:solidFill>
                <a:latin typeface="Arial"/>
                <a:cs typeface="Arial"/>
              </a:rPr>
              <a:t>in</a:t>
            </a:r>
            <a:r>
              <a:rPr sz="950" spc="10" dirty="0">
                <a:solidFill>
                  <a:srgbClr val="3F3F3F"/>
                </a:solidFill>
                <a:latin typeface="Arial"/>
                <a:cs typeface="Arial"/>
              </a:rPr>
              <a:t> t</a:t>
            </a:r>
            <a:r>
              <a:rPr sz="950" spc="5" dirty="0">
                <a:solidFill>
                  <a:srgbClr val="3F3F3F"/>
                </a:solidFill>
                <a:latin typeface="Arial"/>
                <a:cs typeface="Arial"/>
              </a:rPr>
              <a:t>h</a:t>
            </a:r>
            <a:r>
              <a:rPr sz="950" spc="10" dirty="0">
                <a:solidFill>
                  <a:srgbClr val="3F3F3F"/>
                </a:solidFill>
                <a:latin typeface="Arial"/>
                <a:cs typeface="Arial"/>
              </a:rPr>
              <a:t>e</a:t>
            </a:r>
            <a:r>
              <a:rPr sz="950" spc="-5" dirty="0">
                <a:solidFill>
                  <a:srgbClr val="3F3F3F"/>
                </a:solidFill>
                <a:latin typeface="Arial"/>
                <a:cs typeface="Arial"/>
              </a:rPr>
              <a:t> </a:t>
            </a:r>
            <a:r>
              <a:rPr sz="950" spc="5" dirty="0">
                <a:solidFill>
                  <a:srgbClr val="3F3F3F"/>
                </a:solidFill>
                <a:latin typeface="Arial"/>
                <a:cs typeface="Arial"/>
              </a:rPr>
              <a:t>da</a:t>
            </a:r>
            <a:r>
              <a:rPr sz="950" spc="10" dirty="0">
                <a:solidFill>
                  <a:srgbClr val="3F3F3F"/>
                </a:solidFill>
                <a:latin typeface="Arial"/>
                <a:cs typeface="Arial"/>
              </a:rPr>
              <a:t>ta</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a:t>
            </a:r>
            <a:r>
              <a:rPr sz="950" spc="10" dirty="0">
                <a:solidFill>
                  <a:srgbClr val="3F3F3F"/>
                </a:solidFill>
                <a:latin typeface="Arial"/>
                <a:cs typeface="Arial"/>
              </a:rPr>
              <a:t>f.</a:t>
            </a:r>
            <a:r>
              <a:rPr sz="950" spc="5" dirty="0">
                <a:solidFill>
                  <a:srgbClr val="3F3F3F"/>
                </a:solidFill>
                <a:latin typeface="Arial"/>
                <a:cs typeface="Arial"/>
              </a:rPr>
              <a:t>”</a:t>
            </a:r>
            <a:endParaRPr sz="950">
              <a:latin typeface="Arial"/>
              <a:cs typeface="Arial"/>
            </a:endParaRPr>
          </a:p>
        </p:txBody>
      </p:sp>
      <p:sp>
        <p:nvSpPr>
          <p:cNvPr id="103" name="object 13"/>
          <p:cNvSpPr/>
          <p:nvPr/>
        </p:nvSpPr>
        <p:spPr>
          <a:xfrm>
            <a:off x="5765872" y="3850798"/>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104" name="object 14"/>
          <p:cNvSpPr txBox="1"/>
          <p:nvPr/>
        </p:nvSpPr>
        <p:spPr>
          <a:xfrm>
            <a:off x="5779589" y="3864513"/>
            <a:ext cx="2592705" cy="733425"/>
          </a:xfrm>
          <a:prstGeom prst="rect">
            <a:avLst/>
          </a:prstGeom>
          <a:solidFill>
            <a:srgbClr val="FFD6AC"/>
          </a:solidFill>
        </p:spPr>
        <p:txBody>
          <a:bodyPr vert="horz" wrap="square" lIns="0" tIns="0" rIns="0" bIns="0" rtlCol="0">
            <a:spAutoFit/>
          </a:bodyPr>
          <a:lstStyle/>
          <a:p>
            <a:pPr algn="ctr">
              <a:lnSpc>
                <a:spcPct val="100000"/>
              </a:lnSpc>
            </a:pPr>
            <a:r>
              <a:rPr sz="1500" b="1" dirty="0">
                <a:solidFill>
                  <a:srgbClr val="3F3F3F"/>
                </a:solidFill>
                <a:latin typeface="Arial"/>
                <a:cs typeface="Arial"/>
              </a:rPr>
              <a:t>C</a:t>
            </a:r>
            <a:r>
              <a:rPr sz="1500" b="1" spc="-5" dirty="0">
                <a:solidFill>
                  <a:srgbClr val="3F3F3F"/>
                </a:solidFill>
                <a:latin typeface="Arial"/>
                <a:cs typeface="Arial"/>
              </a:rPr>
              <a:t>l</a:t>
            </a:r>
            <a:r>
              <a:rPr sz="1500" b="1" dirty="0">
                <a:solidFill>
                  <a:srgbClr val="3F3F3F"/>
                </a:solidFill>
                <a:latin typeface="Arial"/>
                <a:cs typeface="Arial"/>
              </a:rPr>
              <a:t>u</a:t>
            </a:r>
            <a:r>
              <a:rPr sz="1500" b="1" spc="-5" dirty="0">
                <a:solidFill>
                  <a:srgbClr val="3F3F3F"/>
                </a:solidFill>
                <a:latin typeface="Arial"/>
                <a:cs typeface="Arial"/>
              </a:rPr>
              <a:t>s</a:t>
            </a:r>
            <a:r>
              <a:rPr sz="1500" b="1" dirty="0">
                <a:solidFill>
                  <a:srgbClr val="3F3F3F"/>
                </a:solidFill>
                <a:latin typeface="Arial"/>
                <a:cs typeface="Arial"/>
              </a:rPr>
              <a:t>t</a:t>
            </a:r>
            <a:r>
              <a:rPr sz="1500" b="1" spc="-5" dirty="0">
                <a:solidFill>
                  <a:srgbClr val="3F3F3F"/>
                </a:solidFill>
                <a:latin typeface="Arial"/>
                <a:cs typeface="Arial"/>
              </a:rPr>
              <a:t>eri</a:t>
            </a:r>
            <a:r>
              <a:rPr sz="1500" b="1" dirty="0">
                <a:solidFill>
                  <a:srgbClr val="3F3F3F"/>
                </a:solidFill>
                <a:latin typeface="Arial"/>
                <a:cs typeface="Arial"/>
              </a:rPr>
              <a:t>ng</a:t>
            </a:r>
            <a:endParaRPr sz="1500">
              <a:latin typeface="Arial"/>
              <a:cs typeface="Arial"/>
            </a:endParaRPr>
          </a:p>
          <a:p>
            <a:pPr marL="115570" marR="106045" algn="ctr">
              <a:lnSpc>
                <a:spcPts val="1160"/>
              </a:lnSpc>
              <a:spcBef>
                <a:spcPts val="680"/>
              </a:spcBef>
            </a:pPr>
            <a:r>
              <a:rPr sz="1050" spc="5" dirty="0">
                <a:solidFill>
                  <a:srgbClr val="3F3F3F"/>
                </a:solidFill>
                <a:latin typeface="Arial"/>
                <a:cs typeface="Arial"/>
              </a:rPr>
              <a:t>„</a:t>
            </a:r>
            <a:r>
              <a:rPr sz="1050" spc="10" dirty="0">
                <a:solidFill>
                  <a:srgbClr val="3F3F3F"/>
                </a:solidFill>
                <a:latin typeface="Arial"/>
                <a:cs typeface="Arial"/>
              </a:rPr>
              <a:t>G</a:t>
            </a:r>
            <a:r>
              <a:rPr sz="1050" spc="5" dirty="0">
                <a:solidFill>
                  <a:srgbClr val="3F3F3F"/>
                </a:solidFill>
                <a:latin typeface="Arial"/>
                <a:cs typeface="Arial"/>
              </a:rPr>
              <a:t>rou</a:t>
            </a:r>
            <a:r>
              <a:rPr sz="1050" spc="10" dirty="0">
                <a:solidFill>
                  <a:srgbClr val="3F3F3F"/>
                </a:solidFill>
                <a:latin typeface="Arial"/>
                <a:cs typeface="Arial"/>
              </a:rPr>
              <a:t>p</a:t>
            </a:r>
            <a:r>
              <a:rPr sz="1050" spc="-5" dirty="0">
                <a:solidFill>
                  <a:srgbClr val="3F3F3F"/>
                </a:solidFill>
                <a:latin typeface="Arial"/>
                <a:cs typeface="Arial"/>
              </a:rPr>
              <a:t> </a:t>
            </a:r>
            <a:r>
              <a:rPr sz="1050" spc="5" dirty="0">
                <a:solidFill>
                  <a:srgbClr val="3F3F3F"/>
                </a:solidFill>
                <a:latin typeface="Arial"/>
                <a:cs typeface="Arial"/>
              </a:rPr>
              <a:t>si</a:t>
            </a:r>
            <a:r>
              <a:rPr sz="1050" spc="25" dirty="0">
                <a:solidFill>
                  <a:srgbClr val="3F3F3F"/>
                </a:solidFill>
                <a:latin typeface="Arial"/>
                <a:cs typeface="Arial"/>
              </a:rPr>
              <a:t>m</a:t>
            </a:r>
            <a:r>
              <a:rPr sz="1050" dirty="0">
                <a:solidFill>
                  <a:srgbClr val="3F3F3F"/>
                </a:solidFill>
                <a:latin typeface="Arial"/>
                <a:cs typeface="Arial"/>
              </a:rPr>
              <a:t>il</a:t>
            </a:r>
            <a:r>
              <a:rPr sz="1050" spc="5" dirty="0">
                <a:solidFill>
                  <a:srgbClr val="3F3F3F"/>
                </a:solidFill>
                <a:latin typeface="Arial"/>
                <a:cs typeface="Arial"/>
              </a:rPr>
              <a:t>ar e</a:t>
            </a:r>
            <a:r>
              <a:rPr sz="1050" spc="10" dirty="0">
                <a:solidFill>
                  <a:srgbClr val="3F3F3F"/>
                </a:solidFill>
                <a:latin typeface="Arial"/>
                <a:cs typeface="Arial"/>
              </a:rPr>
              <a:t>x</a:t>
            </a:r>
            <a:r>
              <a:rPr sz="1050" spc="5" dirty="0">
                <a:solidFill>
                  <a:srgbClr val="3F3F3F"/>
                </a:solidFill>
                <a:latin typeface="Arial"/>
                <a:cs typeface="Arial"/>
              </a:rPr>
              <a:t>a</a:t>
            </a:r>
            <a:r>
              <a:rPr sz="1050" spc="25" dirty="0">
                <a:solidFill>
                  <a:srgbClr val="3F3F3F"/>
                </a:solidFill>
                <a:latin typeface="Arial"/>
                <a:cs typeface="Arial"/>
              </a:rPr>
              <a:t>m</a:t>
            </a:r>
            <a:r>
              <a:rPr sz="1050" spc="5" dirty="0">
                <a:solidFill>
                  <a:srgbClr val="3F3F3F"/>
                </a:solidFill>
                <a:latin typeface="Arial"/>
                <a:cs typeface="Arial"/>
              </a:rPr>
              <a:t>p</a:t>
            </a:r>
            <a:r>
              <a:rPr sz="1050" dirty="0">
                <a:solidFill>
                  <a:srgbClr val="3F3F3F"/>
                </a:solidFill>
                <a:latin typeface="Arial"/>
                <a:cs typeface="Arial"/>
              </a:rPr>
              <a:t>l</a:t>
            </a:r>
            <a:r>
              <a:rPr sz="1050" spc="5" dirty="0">
                <a:solidFill>
                  <a:srgbClr val="3F3F3F"/>
                </a:solidFill>
                <a:latin typeface="Arial"/>
                <a:cs typeface="Arial"/>
              </a:rPr>
              <a:t>e</a:t>
            </a:r>
            <a:r>
              <a:rPr sz="1050" spc="10" dirty="0">
                <a:solidFill>
                  <a:srgbClr val="3F3F3F"/>
                </a:solidFill>
                <a:latin typeface="Arial"/>
                <a:cs typeface="Arial"/>
              </a:rPr>
              <a:t>s</a:t>
            </a:r>
            <a:r>
              <a:rPr sz="1050" spc="-30" dirty="0">
                <a:solidFill>
                  <a:srgbClr val="3F3F3F"/>
                </a:solidFill>
                <a:latin typeface="Arial"/>
                <a:cs typeface="Arial"/>
              </a:rPr>
              <a:t> </a:t>
            </a:r>
            <a:r>
              <a:rPr sz="1050" dirty="0">
                <a:solidFill>
                  <a:srgbClr val="3F3F3F"/>
                </a:solidFill>
                <a:latin typeface="Arial"/>
                <a:cs typeface="Arial"/>
              </a:rPr>
              <a:t>int</a:t>
            </a:r>
            <a:r>
              <a:rPr sz="1050" spc="10" dirty="0">
                <a:solidFill>
                  <a:srgbClr val="3F3F3F"/>
                </a:solidFill>
                <a:latin typeface="Arial"/>
                <a:cs typeface="Arial"/>
              </a:rPr>
              <a:t>o</a:t>
            </a:r>
            <a:r>
              <a:rPr sz="1050" spc="-5" dirty="0">
                <a:solidFill>
                  <a:srgbClr val="3F3F3F"/>
                </a:solidFill>
                <a:latin typeface="Arial"/>
                <a:cs typeface="Arial"/>
              </a:rPr>
              <a:t> </a:t>
            </a:r>
            <a:r>
              <a:rPr sz="1050" spc="10" dirty="0">
                <a:solidFill>
                  <a:srgbClr val="3F3F3F"/>
                </a:solidFill>
                <a:latin typeface="Arial"/>
                <a:cs typeface="Arial"/>
              </a:rPr>
              <a:t>s</a:t>
            </a:r>
            <a:r>
              <a:rPr sz="1050" spc="5" dirty="0">
                <a:solidFill>
                  <a:srgbClr val="3F3F3F"/>
                </a:solidFill>
                <a:latin typeface="Arial"/>
                <a:cs typeface="Arial"/>
              </a:rPr>
              <a:t>ub</a:t>
            </a:r>
            <a:r>
              <a:rPr sz="1050" spc="10" dirty="0">
                <a:solidFill>
                  <a:srgbClr val="3F3F3F"/>
                </a:solidFill>
                <a:latin typeface="Arial"/>
                <a:cs typeface="Arial"/>
              </a:rPr>
              <a:t>s</a:t>
            </a:r>
            <a:r>
              <a:rPr sz="1050" dirty="0">
                <a:solidFill>
                  <a:srgbClr val="3F3F3F"/>
                </a:solidFill>
                <a:latin typeface="Arial"/>
                <a:cs typeface="Arial"/>
              </a:rPr>
              <a:t>et</a:t>
            </a:r>
            <a:r>
              <a:rPr sz="1050" spc="10" dirty="0">
                <a:solidFill>
                  <a:srgbClr val="3F3F3F"/>
                </a:solidFill>
                <a:latin typeface="Arial"/>
                <a:cs typeface="Arial"/>
              </a:rPr>
              <a:t>s</a:t>
            </a:r>
            <a:r>
              <a:rPr sz="1050" spc="-20" dirty="0">
                <a:solidFill>
                  <a:srgbClr val="3F3F3F"/>
                </a:solidFill>
                <a:latin typeface="Arial"/>
                <a:cs typeface="Arial"/>
              </a:rPr>
              <a:t> </a:t>
            </a:r>
            <a:r>
              <a:rPr sz="1050" spc="10" dirty="0">
                <a:solidFill>
                  <a:srgbClr val="3F3F3F"/>
                </a:solidFill>
                <a:latin typeface="Arial"/>
                <a:cs typeface="Arial"/>
              </a:rPr>
              <a:t>–</a:t>
            </a:r>
            <a:r>
              <a:rPr sz="1050" spc="5" dirty="0">
                <a:solidFill>
                  <a:srgbClr val="3F3F3F"/>
                </a:solidFill>
                <a:latin typeface="Arial"/>
                <a:cs typeface="Arial"/>
              </a:rPr>
              <a:t> ca</a:t>
            </a:r>
            <a:r>
              <a:rPr sz="1050" dirty="0">
                <a:solidFill>
                  <a:srgbClr val="3F3F3F"/>
                </a:solidFill>
                <a:latin typeface="Arial"/>
                <a:cs typeface="Arial"/>
              </a:rPr>
              <a:t>ll</a:t>
            </a:r>
            <a:r>
              <a:rPr sz="1050" spc="5" dirty="0">
                <a:solidFill>
                  <a:srgbClr val="3F3F3F"/>
                </a:solidFill>
                <a:latin typeface="Arial"/>
                <a:cs typeface="Arial"/>
              </a:rPr>
              <a:t>e</a:t>
            </a:r>
            <a:r>
              <a:rPr sz="1050" spc="10" dirty="0">
                <a:solidFill>
                  <a:srgbClr val="3F3F3F"/>
                </a:solidFill>
                <a:latin typeface="Arial"/>
                <a:cs typeface="Arial"/>
              </a:rPr>
              <a:t>d</a:t>
            </a:r>
            <a:r>
              <a:rPr sz="1050" spc="-5" dirty="0">
                <a:solidFill>
                  <a:srgbClr val="3F3F3F"/>
                </a:solidFill>
                <a:latin typeface="Arial"/>
                <a:cs typeface="Arial"/>
              </a:rPr>
              <a:t> </a:t>
            </a:r>
            <a:r>
              <a:rPr sz="1050" spc="5" dirty="0">
                <a:solidFill>
                  <a:srgbClr val="3F3F3F"/>
                </a:solidFill>
                <a:latin typeface="Arial"/>
                <a:cs typeface="Arial"/>
              </a:rPr>
              <a:t>clu</a:t>
            </a:r>
            <a:r>
              <a:rPr sz="1050" spc="10" dirty="0">
                <a:solidFill>
                  <a:srgbClr val="3F3F3F"/>
                </a:solidFill>
                <a:latin typeface="Arial"/>
                <a:cs typeface="Arial"/>
              </a:rPr>
              <a:t>s</a:t>
            </a:r>
            <a:r>
              <a:rPr sz="1050" dirty="0">
                <a:solidFill>
                  <a:srgbClr val="3F3F3F"/>
                </a:solidFill>
                <a:latin typeface="Arial"/>
                <a:cs typeface="Arial"/>
              </a:rPr>
              <a:t>te</a:t>
            </a:r>
            <a:r>
              <a:rPr sz="1050" spc="5" dirty="0">
                <a:solidFill>
                  <a:srgbClr val="3F3F3F"/>
                </a:solidFill>
                <a:latin typeface="Arial"/>
                <a:cs typeface="Arial"/>
              </a:rPr>
              <a:t>rs“</a:t>
            </a:r>
            <a:endParaRPr sz="1050">
              <a:latin typeface="Arial"/>
              <a:cs typeface="Arial"/>
            </a:endParaRPr>
          </a:p>
        </p:txBody>
      </p:sp>
      <p:sp>
        <p:nvSpPr>
          <p:cNvPr id="105" name="object 15"/>
          <p:cNvSpPr/>
          <p:nvPr/>
        </p:nvSpPr>
        <p:spPr>
          <a:xfrm>
            <a:off x="5779589" y="4708810"/>
            <a:ext cx="2592705" cy="734695"/>
          </a:xfrm>
          <a:custGeom>
            <a:avLst/>
            <a:gdLst/>
            <a:ahLst/>
            <a:cxnLst/>
            <a:rect l="l" t="t" r="r" b="b"/>
            <a:pathLst>
              <a:path w="2592704" h="734695">
                <a:moveTo>
                  <a:pt x="0" y="0"/>
                </a:moveTo>
                <a:lnTo>
                  <a:pt x="0" y="734567"/>
                </a:lnTo>
                <a:lnTo>
                  <a:pt x="2592323" y="734567"/>
                </a:lnTo>
                <a:lnTo>
                  <a:pt x="2592323" y="0"/>
                </a:lnTo>
                <a:lnTo>
                  <a:pt x="0" y="0"/>
                </a:lnTo>
                <a:close/>
              </a:path>
            </a:pathLst>
          </a:custGeom>
          <a:solidFill>
            <a:srgbClr val="FFD6AC"/>
          </a:solidFill>
        </p:spPr>
        <p:txBody>
          <a:bodyPr wrap="square" lIns="0" tIns="0" rIns="0" bIns="0" rtlCol="0"/>
          <a:lstStyle/>
          <a:p>
            <a:endParaRPr/>
          </a:p>
        </p:txBody>
      </p:sp>
      <p:sp>
        <p:nvSpPr>
          <p:cNvPr id="106" name="object 16"/>
          <p:cNvSpPr/>
          <p:nvPr/>
        </p:nvSpPr>
        <p:spPr>
          <a:xfrm>
            <a:off x="5765872" y="4695093"/>
            <a:ext cx="2620010" cy="762000"/>
          </a:xfrm>
          <a:custGeom>
            <a:avLst/>
            <a:gdLst/>
            <a:ahLst/>
            <a:cxnLst/>
            <a:rect l="l" t="t" r="r" b="b"/>
            <a:pathLst>
              <a:path w="2620009" h="762000">
                <a:moveTo>
                  <a:pt x="2619755" y="755903"/>
                </a:moveTo>
                <a:lnTo>
                  <a:pt x="2619755" y="6095"/>
                </a:lnTo>
                <a:lnTo>
                  <a:pt x="2613659" y="0"/>
                </a:lnTo>
                <a:lnTo>
                  <a:pt x="6095" y="0"/>
                </a:lnTo>
                <a:lnTo>
                  <a:pt x="0" y="6095"/>
                </a:lnTo>
                <a:lnTo>
                  <a:pt x="0" y="755903"/>
                </a:lnTo>
                <a:lnTo>
                  <a:pt x="6095" y="761999"/>
                </a:lnTo>
                <a:lnTo>
                  <a:pt x="13715" y="761999"/>
                </a:lnTo>
                <a:lnTo>
                  <a:pt x="13715" y="27431"/>
                </a:lnTo>
                <a:lnTo>
                  <a:pt x="27431" y="13715"/>
                </a:lnTo>
                <a:lnTo>
                  <a:pt x="27431" y="27431"/>
                </a:lnTo>
                <a:lnTo>
                  <a:pt x="2592323" y="27431"/>
                </a:lnTo>
                <a:lnTo>
                  <a:pt x="2592323" y="13715"/>
                </a:lnTo>
                <a:lnTo>
                  <a:pt x="2606039" y="27431"/>
                </a:lnTo>
                <a:lnTo>
                  <a:pt x="2606039" y="761999"/>
                </a:lnTo>
                <a:lnTo>
                  <a:pt x="2613659" y="761999"/>
                </a:lnTo>
                <a:lnTo>
                  <a:pt x="2619755" y="755903"/>
                </a:lnTo>
                <a:close/>
              </a:path>
              <a:path w="2620009" h="762000">
                <a:moveTo>
                  <a:pt x="27431" y="27431"/>
                </a:moveTo>
                <a:lnTo>
                  <a:pt x="27431" y="13715"/>
                </a:lnTo>
                <a:lnTo>
                  <a:pt x="13715" y="27431"/>
                </a:lnTo>
                <a:lnTo>
                  <a:pt x="27431" y="27431"/>
                </a:lnTo>
                <a:close/>
              </a:path>
              <a:path w="2620009" h="762000">
                <a:moveTo>
                  <a:pt x="27431" y="734567"/>
                </a:moveTo>
                <a:lnTo>
                  <a:pt x="27431" y="27431"/>
                </a:lnTo>
                <a:lnTo>
                  <a:pt x="13715" y="27431"/>
                </a:lnTo>
                <a:lnTo>
                  <a:pt x="13715" y="734567"/>
                </a:lnTo>
                <a:lnTo>
                  <a:pt x="27431" y="734567"/>
                </a:lnTo>
                <a:close/>
              </a:path>
              <a:path w="2620009" h="762000">
                <a:moveTo>
                  <a:pt x="2606039" y="734567"/>
                </a:moveTo>
                <a:lnTo>
                  <a:pt x="13715" y="734567"/>
                </a:lnTo>
                <a:lnTo>
                  <a:pt x="27431" y="748283"/>
                </a:lnTo>
                <a:lnTo>
                  <a:pt x="27431" y="761999"/>
                </a:lnTo>
                <a:lnTo>
                  <a:pt x="2592323" y="761999"/>
                </a:lnTo>
                <a:lnTo>
                  <a:pt x="2592323" y="748283"/>
                </a:lnTo>
                <a:lnTo>
                  <a:pt x="2606039" y="734567"/>
                </a:lnTo>
                <a:close/>
              </a:path>
              <a:path w="2620009" h="762000">
                <a:moveTo>
                  <a:pt x="27431" y="761999"/>
                </a:moveTo>
                <a:lnTo>
                  <a:pt x="27431" y="748283"/>
                </a:lnTo>
                <a:lnTo>
                  <a:pt x="13715" y="734567"/>
                </a:lnTo>
                <a:lnTo>
                  <a:pt x="13715" y="761999"/>
                </a:lnTo>
                <a:lnTo>
                  <a:pt x="27431" y="761999"/>
                </a:lnTo>
                <a:close/>
              </a:path>
              <a:path w="2620009" h="762000">
                <a:moveTo>
                  <a:pt x="2606039" y="27431"/>
                </a:moveTo>
                <a:lnTo>
                  <a:pt x="2592323" y="13715"/>
                </a:lnTo>
                <a:lnTo>
                  <a:pt x="2592323" y="27431"/>
                </a:lnTo>
                <a:lnTo>
                  <a:pt x="2606039" y="27431"/>
                </a:lnTo>
                <a:close/>
              </a:path>
              <a:path w="2620009" h="762000">
                <a:moveTo>
                  <a:pt x="2606039" y="734567"/>
                </a:moveTo>
                <a:lnTo>
                  <a:pt x="2606039" y="27431"/>
                </a:lnTo>
                <a:lnTo>
                  <a:pt x="2592323" y="27431"/>
                </a:lnTo>
                <a:lnTo>
                  <a:pt x="2592323" y="734567"/>
                </a:lnTo>
                <a:lnTo>
                  <a:pt x="2606039" y="734567"/>
                </a:lnTo>
                <a:close/>
              </a:path>
              <a:path w="2620009" h="762000">
                <a:moveTo>
                  <a:pt x="2606039" y="761999"/>
                </a:moveTo>
                <a:lnTo>
                  <a:pt x="2606039" y="734567"/>
                </a:lnTo>
                <a:lnTo>
                  <a:pt x="2592323" y="748283"/>
                </a:lnTo>
                <a:lnTo>
                  <a:pt x="2592323" y="761999"/>
                </a:lnTo>
                <a:lnTo>
                  <a:pt x="2606039" y="761999"/>
                </a:lnTo>
                <a:close/>
              </a:path>
            </a:pathLst>
          </a:custGeom>
          <a:solidFill>
            <a:srgbClr val="FFFFFF"/>
          </a:solidFill>
        </p:spPr>
        <p:txBody>
          <a:bodyPr wrap="square" lIns="0" tIns="0" rIns="0" bIns="0" rtlCol="0"/>
          <a:lstStyle/>
          <a:p>
            <a:endParaRPr/>
          </a:p>
        </p:txBody>
      </p:sp>
      <p:sp>
        <p:nvSpPr>
          <p:cNvPr id="107" name="object 17"/>
          <p:cNvSpPr txBox="1"/>
          <p:nvPr/>
        </p:nvSpPr>
        <p:spPr>
          <a:xfrm>
            <a:off x="5919294" y="4778257"/>
            <a:ext cx="2314575" cy="597535"/>
          </a:xfrm>
          <a:prstGeom prst="rect">
            <a:avLst/>
          </a:prstGeom>
        </p:spPr>
        <p:txBody>
          <a:bodyPr vert="horz" wrap="square" lIns="0" tIns="0" rIns="0" bIns="0" rtlCol="0">
            <a:spAutoFit/>
          </a:bodyPr>
          <a:lstStyle/>
          <a:p>
            <a:pPr algn="ctr">
              <a:lnSpc>
                <a:spcPct val="100000"/>
              </a:lnSpc>
            </a:pPr>
            <a:r>
              <a:rPr sz="1500" b="1" dirty="0">
                <a:solidFill>
                  <a:srgbClr val="3F3F3F"/>
                </a:solidFill>
                <a:latin typeface="Arial"/>
                <a:cs typeface="Arial"/>
              </a:rPr>
              <a:t>D</a:t>
            </a:r>
            <a:r>
              <a:rPr sz="1500" b="1" spc="-5" dirty="0">
                <a:solidFill>
                  <a:srgbClr val="3F3F3F"/>
                </a:solidFill>
                <a:latin typeface="Arial"/>
                <a:cs typeface="Arial"/>
              </a:rPr>
              <a:t>ime</a:t>
            </a:r>
            <a:r>
              <a:rPr sz="1500" b="1" dirty="0">
                <a:solidFill>
                  <a:srgbClr val="3F3F3F"/>
                </a:solidFill>
                <a:latin typeface="Arial"/>
                <a:cs typeface="Arial"/>
              </a:rPr>
              <a:t>n</a:t>
            </a:r>
            <a:r>
              <a:rPr sz="1500" b="1" spc="-5" dirty="0">
                <a:solidFill>
                  <a:srgbClr val="3F3F3F"/>
                </a:solidFill>
                <a:latin typeface="Arial"/>
                <a:cs typeface="Arial"/>
              </a:rPr>
              <a:t>si</a:t>
            </a:r>
            <a:r>
              <a:rPr sz="1500" b="1" dirty="0">
                <a:solidFill>
                  <a:srgbClr val="3F3F3F"/>
                </a:solidFill>
                <a:latin typeface="Arial"/>
                <a:cs typeface="Arial"/>
              </a:rPr>
              <a:t>on</a:t>
            </a:r>
            <a:r>
              <a:rPr sz="1500" b="1" spc="-5" dirty="0">
                <a:solidFill>
                  <a:srgbClr val="3F3F3F"/>
                </a:solidFill>
                <a:latin typeface="Arial"/>
                <a:cs typeface="Arial"/>
              </a:rPr>
              <a:t>ali</a:t>
            </a:r>
            <a:r>
              <a:rPr sz="1500" b="1" dirty="0">
                <a:solidFill>
                  <a:srgbClr val="3F3F3F"/>
                </a:solidFill>
                <a:latin typeface="Arial"/>
                <a:cs typeface="Arial"/>
              </a:rPr>
              <a:t>ty</a:t>
            </a:r>
            <a:r>
              <a:rPr sz="1500" b="1" spc="-35" dirty="0">
                <a:solidFill>
                  <a:srgbClr val="3F3F3F"/>
                </a:solidFill>
                <a:latin typeface="Arial"/>
                <a:cs typeface="Arial"/>
              </a:rPr>
              <a:t> </a:t>
            </a:r>
            <a:r>
              <a:rPr sz="1500" b="1" spc="-5" dirty="0">
                <a:solidFill>
                  <a:srgbClr val="3F3F3F"/>
                </a:solidFill>
                <a:latin typeface="Arial"/>
                <a:cs typeface="Arial"/>
              </a:rPr>
              <a:t>re</a:t>
            </a:r>
            <a:r>
              <a:rPr sz="1500" b="1" dirty="0">
                <a:solidFill>
                  <a:srgbClr val="3F3F3F"/>
                </a:solidFill>
                <a:latin typeface="Arial"/>
                <a:cs typeface="Arial"/>
              </a:rPr>
              <a:t>du</a:t>
            </a:r>
            <a:r>
              <a:rPr sz="1500" b="1" spc="-5" dirty="0">
                <a:solidFill>
                  <a:srgbClr val="3F3F3F"/>
                </a:solidFill>
                <a:latin typeface="Arial"/>
                <a:cs typeface="Arial"/>
              </a:rPr>
              <a:t>c</a:t>
            </a:r>
            <a:r>
              <a:rPr sz="1500" b="1" dirty="0">
                <a:solidFill>
                  <a:srgbClr val="3F3F3F"/>
                </a:solidFill>
                <a:latin typeface="Arial"/>
                <a:cs typeface="Arial"/>
              </a:rPr>
              <a:t>t</a:t>
            </a:r>
            <a:r>
              <a:rPr sz="1500" b="1" spc="-5" dirty="0">
                <a:solidFill>
                  <a:srgbClr val="3F3F3F"/>
                </a:solidFill>
                <a:latin typeface="Arial"/>
                <a:cs typeface="Arial"/>
              </a:rPr>
              <a:t>i</a:t>
            </a:r>
            <a:r>
              <a:rPr sz="1500" b="1" dirty="0">
                <a:solidFill>
                  <a:srgbClr val="3F3F3F"/>
                </a:solidFill>
                <a:latin typeface="Arial"/>
                <a:cs typeface="Arial"/>
              </a:rPr>
              <a:t>on</a:t>
            </a:r>
            <a:endParaRPr sz="1500">
              <a:latin typeface="Arial"/>
              <a:cs typeface="Arial"/>
            </a:endParaRPr>
          </a:p>
          <a:p>
            <a:pPr marL="91440" marR="85725" algn="ctr">
              <a:lnSpc>
                <a:spcPts val="1160"/>
              </a:lnSpc>
              <a:spcBef>
                <a:spcPts val="680"/>
              </a:spcBef>
            </a:pPr>
            <a:r>
              <a:rPr sz="1050" spc="10" dirty="0">
                <a:solidFill>
                  <a:srgbClr val="3F3F3F"/>
                </a:solidFill>
                <a:latin typeface="Arial"/>
                <a:cs typeface="Arial"/>
              </a:rPr>
              <a:t>„M</a:t>
            </a:r>
            <a:r>
              <a:rPr sz="1050" spc="5" dirty="0">
                <a:solidFill>
                  <a:srgbClr val="3F3F3F"/>
                </a:solidFill>
                <a:latin typeface="Arial"/>
                <a:cs typeface="Arial"/>
              </a:rPr>
              <a:t>a</a:t>
            </a:r>
            <a:r>
              <a:rPr sz="1050" spc="-15" dirty="0">
                <a:solidFill>
                  <a:srgbClr val="3F3F3F"/>
                </a:solidFill>
                <a:latin typeface="Arial"/>
                <a:cs typeface="Arial"/>
              </a:rPr>
              <a:t>y</a:t>
            </a:r>
            <a:r>
              <a:rPr sz="1050" spc="5" dirty="0">
                <a:solidFill>
                  <a:srgbClr val="3F3F3F"/>
                </a:solidFill>
                <a:latin typeface="Arial"/>
                <a:cs typeface="Arial"/>
              </a:rPr>
              <a:t>b</a:t>
            </a:r>
            <a:r>
              <a:rPr sz="1050" spc="10" dirty="0">
                <a:solidFill>
                  <a:srgbClr val="3F3F3F"/>
                </a:solidFill>
                <a:latin typeface="Arial"/>
                <a:cs typeface="Arial"/>
              </a:rPr>
              <a:t>e</a:t>
            </a:r>
            <a:r>
              <a:rPr sz="1050" spc="15" dirty="0">
                <a:solidFill>
                  <a:srgbClr val="3F3F3F"/>
                </a:solidFill>
                <a:latin typeface="Arial"/>
                <a:cs typeface="Arial"/>
              </a:rPr>
              <a:t> </a:t>
            </a:r>
            <a:r>
              <a:rPr sz="1050" spc="-15" dirty="0">
                <a:solidFill>
                  <a:srgbClr val="3F3F3F"/>
                </a:solidFill>
                <a:latin typeface="Arial"/>
                <a:cs typeface="Arial"/>
              </a:rPr>
              <a:t>y</a:t>
            </a:r>
            <a:r>
              <a:rPr sz="1050" spc="5" dirty="0">
                <a:solidFill>
                  <a:srgbClr val="3F3F3F"/>
                </a:solidFill>
                <a:latin typeface="Arial"/>
                <a:cs typeface="Arial"/>
              </a:rPr>
              <a:t>o</a:t>
            </a:r>
            <a:r>
              <a:rPr sz="1050" spc="10" dirty="0">
                <a:solidFill>
                  <a:srgbClr val="3F3F3F"/>
                </a:solidFill>
                <a:latin typeface="Arial"/>
                <a:cs typeface="Arial"/>
              </a:rPr>
              <a:t>u</a:t>
            </a:r>
            <a:r>
              <a:rPr sz="1050" spc="15" dirty="0">
                <a:solidFill>
                  <a:srgbClr val="3F3F3F"/>
                </a:solidFill>
                <a:latin typeface="Arial"/>
                <a:cs typeface="Arial"/>
              </a:rPr>
              <a:t> </a:t>
            </a:r>
            <a:r>
              <a:rPr sz="1050" spc="5" dirty="0">
                <a:solidFill>
                  <a:srgbClr val="3F3F3F"/>
                </a:solidFill>
                <a:latin typeface="Arial"/>
                <a:cs typeface="Arial"/>
              </a:rPr>
              <a:t>don‘t</a:t>
            </a:r>
            <a:r>
              <a:rPr sz="1050" spc="-20" dirty="0">
                <a:solidFill>
                  <a:srgbClr val="3F3F3F"/>
                </a:solidFill>
                <a:latin typeface="Arial"/>
                <a:cs typeface="Arial"/>
              </a:rPr>
              <a:t> </a:t>
            </a:r>
            <a:r>
              <a:rPr sz="1050" spc="5" dirty="0">
                <a:solidFill>
                  <a:srgbClr val="3F3F3F"/>
                </a:solidFill>
                <a:latin typeface="Arial"/>
                <a:cs typeface="Arial"/>
              </a:rPr>
              <a:t>nee</a:t>
            </a:r>
            <a:r>
              <a:rPr sz="1050" spc="10" dirty="0">
                <a:solidFill>
                  <a:srgbClr val="3F3F3F"/>
                </a:solidFill>
                <a:latin typeface="Arial"/>
                <a:cs typeface="Arial"/>
              </a:rPr>
              <a:t>d</a:t>
            </a:r>
            <a:r>
              <a:rPr sz="1050" spc="-20" dirty="0">
                <a:solidFill>
                  <a:srgbClr val="3F3F3F"/>
                </a:solidFill>
                <a:latin typeface="Arial"/>
                <a:cs typeface="Arial"/>
              </a:rPr>
              <a:t> </a:t>
            </a:r>
            <a:r>
              <a:rPr sz="1050" spc="5" dirty="0">
                <a:solidFill>
                  <a:srgbClr val="3F3F3F"/>
                </a:solidFill>
                <a:latin typeface="Arial"/>
                <a:cs typeface="Arial"/>
              </a:rPr>
              <a:t>a</a:t>
            </a:r>
            <a:r>
              <a:rPr sz="1050" dirty="0">
                <a:solidFill>
                  <a:srgbClr val="3F3F3F"/>
                </a:solidFill>
                <a:latin typeface="Arial"/>
                <a:cs typeface="Arial"/>
              </a:rPr>
              <a:t>ll</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20" dirty="0">
                <a:solidFill>
                  <a:srgbClr val="3F3F3F"/>
                </a:solidFill>
                <a:latin typeface="Arial"/>
                <a:cs typeface="Arial"/>
              </a:rPr>
              <a:t> </a:t>
            </a:r>
            <a:r>
              <a:rPr sz="1050" spc="5" dirty="0">
                <a:solidFill>
                  <a:srgbClr val="3F3F3F"/>
                </a:solidFill>
                <a:latin typeface="Arial"/>
                <a:cs typeface="Arial"/>
              </a:rPr>
              <a:t>data. </a:t>
            </a:r>
            <a:r>
              <a:rPr sz="1050" spc="55" dirty="0">
                <a:solidFill>
                  <a:srgbClr val="3F3F3F"/>
                </a:solidFill>
                <a:latin typeface="Arial"/>
                <a:cs typeface="Arial"/>
              </a:rPr>
              <a:t>W</a:t>
            </a:r>
            <a:r>
              <a:rPr sz="1050" spc="-5" dirty="0">
                <a:solidFill>
                  <a:srgbClr val="3F3F3F"/>
                </a:solidFill>
                <a:latin typeface="Arial"/>
                <a:cs typeface="Arial"/>
              </a:rPr>
              <a:t>h</a:t>
            </a:r>
            <a:r>
              <a:rPr sz="1050" spc="5" dirty="0">
                <a:solidFill>
                  <a:srgbClr val="3F3F3F"/>
                </a:solidFill>
                <a:latin typeface="Arial"/>
                <a:cs typeface="Arial"/>
              </a:rPr>
              <a:t>at</a:t>
            </a:r>
            <a:r>
              <a:rPr sz="1050" spc="-45" dirty="0">
                <a:solidFill>
                  <a:srgbClr val="3F3F3F"/>
                </a:solidFill>
                <a:latin typeface="Arial"/>
                <a:cs typeface="Arial"/>
              </a:rPr>
              <a:t> </a:t>
            </a:r>
            <a:r>
              <a:rPr sz="1050" spc="5" dirty="0">
                <a:solidFill>
                  <a:srgbClr val="3F3F3F"/>
                </a:solidFill>
                <a:latin typeface="Arial"/>
                <a:cs typeface="Arial"/>
              </a:rPr>
              <a:t>is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e</a:t>
            </a:r>
            <a:r>
              <a:rPr sz="1050" spc="10" dirty="0">
                <a:solidFill>
                  <a:srgbClr val="3F3F3F"/>
                </a:solidFill>
                <a:latin typeface="Arial"/>
                <a:cs typeface="Arial"/>
              </a:rPr>
              <a:t>ss</a:t>
            </a:r>
            <a:r>
              <a:rPr sz="1050" spc="5" dirty="0">
                <a:solidFill>
                  <a:srgbClr val="3F3F3F"/>
                </a:solidFill>
                <a:latin typeface="Arial"/>
                <a:cs typeface="Arial"/>
              </a:rPr>
              <a:t>en</a:t>
            </a:r>
            <a:r>
              <a:rPr sz="1050" spc="10" dirty="0">
                <a:solidFill>
                  <a:srgbClr val="3F3F3F"/>
                </a:solidFill>
                <a:latin typeface="Arial"/>
                <a:cs typeface="Arial"/>
              </a:rPr>
              <a:t>ce</a:t>
            </a:r>
            <a:r>
              <a:rPr sz="1050" spc="-30" dirty="0">
                <a:solidFill>
                  <a:srgbClr val="3F3F3F"/>
                </a:solidFill>
                <a:latin typeface="Arial"/>
                <a:cs typeface="Arial"/>
              </a:rPr>
              <a:t> </a:t>
            </a:r>
            <a:r>
              <a:rPr sz="1050" spc="5" dirty="0">
                <a:solidFill>
                  <a:srgbClr val="3F3F3F"/>
                </a:solidFill>
                <a:latin typeface="Arial"/>
                <a:cs typeface="Arial"/>
              </a:rPr>
              <a:t>of</a:t>
            </a:r>
            <a:r>
              <a:rPr sz="1050" spc="-5" dirty="0">
                <a:solidFill>
                  <a:srgbClr val="3F3F3F"/>
                </a:solidFill>
                <a:latin typeface="Arial"/>
                <a:cs typeface="Arial"/>
              </a:rPr>
              <a:t> </a:t>
            </a:r>
            <a:r>
              <a:rPr sz="1050" dirty="0">
                <a:solidFill>
                  <a:srgbClr val="3F3F3F"/>
                </a:solidFill>
                <a:latin typeface="Arial"/>
                <a:cs typeface="Arial"/>
              </a:rPr>
              <a:t>th</a:t>
            </a:r>
            <a:r>
              <a:rPr sz="1050" spc="10" dirty="0">
                <a:solidFill>
                  <a:srgbClr val="3F3F3F"/>
                </a:solidFill>
                <a:latin typeface="Arial"/>
                <a:cs typeface="Arial"/>
              </a:rPr>
              <a:t>e</a:t>
            </a:r>
            <a:r>
              <a:rPr sz="1050" spc="-5" dirty="0">
                <a:solidFill>
                  <a:srgbClr val="3F3F3F"/>
                </a:solidFill>
                <a:latin typeface="Arial"/>
                <a:cs typeface="Arial"/>
              </a:rPr>
              <a:t> </a:t>
            </a:r>
            <a:r>
              <a:rPr sz="1050" spc="5" dirty="0">
                <a:solidFill>
                  <a:srgbClr val="3F3F3F"/>
                </a:solidFill>
                <a:latin typeface="Arial"/>
                <a:cs typeface="Arial"/>
              </a:rPr>
              <a:t>data?“</a:t>
            </a:r>
            <a:endParaRPr sz="1050">
              <a:latin typeface="Arial"/>
              <a:cs typeface="Arial"/>
            </a:endParaRPr>
          </a:p>
        </p:txBody>
      </p:sp>
      <p:sp>
        <p:nvSpPr>
          <p:cNvPr id="108" name="object 18"/>
          <p:cNvSpPr/>
          <p:nvPr/>
        </p:nvSpPr>
        <p:spPr>
          <a:xfrm>
            <a:off x="8358196" y="2529489"/>
            <a:ext cx="2429510" cy="957580"/>
          </a:xfrm>
          <a:custGeom>
            <a:avLst/>
            <a:gdLst/>
            <a:ahLst/>
            <a:cxnLst/>
            <a:rect l="l" t="t" r="r" b="b"/>
            <a:pathLst>
              <a:path w="2429509" h="957579">
                <a:moveTo>
                  <a:pt x="2429255" y="950975"/>
                </a:moveTo>
                <a:lnTo>
                  <a:pt x="2429255" y="6095"/>
                </a:lnTo>
                <a:lnTo>
                  <a:pt x="2423159" y="0"/>
                </a:lnTo>
                <a:lnTo>
                  <a:pt x="6095" y="0"/>
                </a:lnTo>
                <a:lnTo>
                  <a:pt x="0" y="6095"/>
                </a:lnTo>
                <a:lnTo>
                  <a:pt x="0" y="950975"/>
                </a:lnTo>
                <a:lnTo>
                  <a:pt x="6095" y="957071"/>
                </a:lnTo>
                <a:lnTo>
                  <a:pt x="13715" y="957071"/>
                </a:lnTo>
                <a:lnTo>
                  <a:pt x="13715" y="27431"/>
                </a:lnTo>
                <a:lnTo>
                  <a:pt x="27431" y="13715"/>
                </a:lnTo>
                <a:lnTo>
                  <a:pt x="27431" y="27431"/>
                </a:lnTo>
                <a:lnTo>
                  <a:pt x="2401823" y="27431"/>
                </a:lnTo>
                <a:lnTo>
                  <a:pt x="2401823" y="13715"/>
                </a:lnTo>
                <a:lnTo>
                  <a:pt x="2415539" y="27431"/>
                </a:lnTo>
                <a:lnTo>
                  <a:pt x="2415539" y="957071"/>
                </a:lnTo>
                <a:lnTo>
                  <a:pt x="2423159" y="957071"/>
                </a:lnTo>
                <a:lnTo>
                  <a:pt x="2429255" y="950975"/>
                </a:lnTo>
                <a:close/>
              </a:path>
              <a:path w="2429509" h="957579">
                <a:moveTo>
                  <a:pt x="27431" y="27431"/>
                </a:moveTo>
                <a:lnTo>
                  <a:pt x="27431" y="13715"/>
                </a:lnTo>
                <a:lnTo>
                  <a:pt x="13715" y="27431"/>
                </a:lnTo>
                <a:lnTo>
                  <a:pt x="27431" y="27431"/>
                </a:lnTo>
                <a:close/>
              </a:path>
              <a:path w="2429509" h="957579">
                <a:moveTo>
                  <a:pt x="27431" y="929639"/>
                </a:moveTo>
                <a:lnTo>
                  <a:pt x="27431" y="27431"/>
                </a:lnTo>
                <a:lnTo>
                  <a:pt x="13715" y="27431"/>
                </a:lnTo>
                <a:lnTo>
                  <a:pt x="13715" y="929639"/>
                </a:lnTo>
                <a:lnTo>
                  <a:pt x="27431" y="929639"/>
                </a:lnTo>
                <a:close/>
              </a:path>
              <a:path w="2429509" h="957579">
                <a:moveTo>
                  <a:pt x="2415539" y="929639"/>
                </a:moveTo>
                <a:lnTo>
                  <a:pt x="13715" y="929639"/>
                </a:lnTo>
                <a:lnTo>
                  <a:pt x="27431" y="943355"/>
                </a:lnTo>
                <a:lnTo>
                  <a:pt x="27431" y="957071"/>
                </a:lnTo>
                <a:lnTo>
                  <a:pt x="2401823" y="957071"/>
                </a:lnTo>
                <a:lnTo>
                  <a:pt x="2401823" y="943355"/>
                </a:lnTo>
                <a:lnTo>
                  <a:pt x="2415539" y="929639"/>
                </a:lnTo>
                <a:close/>
              </a:path>
              <a:path w="2429509" h="957579">
                <a:moveTo>
                  <a:pt x="27431" y="957071"/>
                </a:moveTo>
                <a:lnTo>
                  <a:pt x="27431" y="943355"/>
                </a:lnTo>
                <a:lnTo>
                  <a:pt x="13715" y="929639"/>
                </a:lnTo>
                <a:lnTo>
                  <a:pt x="13715" y="957071"/>
                </a:lnTo>
                <a:lnTo>
                  <a:pt x="27431" y="957071"/>
                </a:lnTo>
                <a:close/>
              </a:path>
              <a:path w="2429509" h="957579">
                <a:moveTo>
                  <a:pt x="2415539" y="27431"/>
                </a:moveTo>
                <a:lnTo>
                  <a:pt x="2401823" y="13715"/>
                </a:lnTo>
                <a:lnTo>
                  <a:pt x="2401823" y="27431"/>
                </a:lnTo>
                <a:lnTo>
                  <a:pt x="2415539" y="27431"/>
                </a:lnTo>
                <a:close/>
              </a:path>
              <a:path w="2429509" h="957579">
                <a:moveTo>
                  <a:pt x="2415539" y="929639"/>
                </a:moveTo>
                <a:lnTo>
                  <a:pt x="2415539" y="27431"/>
                </a:lnTo>
                <a:lnTo>
                  <a:pt x="2401823" y="27431"/>
                </a:lnTo>
                <a:lnTo>
                  <a:pt x="2401823" y="929639"/>
                </a:lnTo>
                <a:lnTo>
                  <a:pt x="2415539" y="929639"/>
                </a:lnTo>
                <a:close/>
              </a:path>
              <a:path w="2429509" h="957579">
                <a:moveTo>
                  <a:pt x="2415539" y="957071"/>
                </a:moveTo>
                <a:lnTo>
                  <a:pt x="2415539" y="929639"/>
                </a:lnTo>
                <a:lnTo>
                  <a:pt x="2401823" y="943355"/>
                </a:lnTo>
                <a:lnTo>
                  <a:pt x="2401823" y="957071"/>
                </a:lnTo>
                <a:lnTo>
                  <a:pt x="2415539" y="957071"/>
                </a:lnTo>
                <a:close/>
              </a:path>
            </a:pathLst>
          </a:custGeom>
          <a:solidFill>
            <a:srgbClr val="FFFFFF"/>
          </a:solidFill>
        </p:spPr>
        <p:txBody>
          <a:bodyPr wrap="square" lIns="0" tIns="0" rIns="0" bIns="0" rtlCol="0"/>
          <a:lstStyle/>
          <a:p>
            <a:endParaRPr/>
          </a:p>
        </p:txBody>
      </p:sp>
      <p:sp>
        <p:nvSpPr>
          <p:cNvPr id="109" name="object 19"/>
          <p:cNvSpPr txBox="1"/>
          <p:nvPr/>
        </p:nvSpPr>
        <p:spPr>
          <a:xfrm>
            <a:off x="8371912" y="2543205"/>
            <a:ext cx="2402205" cy="602729"/>
          </a:xfrm>
          <a:prstGeom prst="rect">
            <a:avLst/>
          </a:prstGeom>
          <a:solidFill>
            <a:srgbClr val="CCDDEC"/>
          </a:solidFill>
        </p:spPr>
        <p:txBody>
          <a:bodyPr vert="horz" wrap="square" lIns="0" tIns="0" rIns="0" bIns="0" rtlCol="0">
            <a:spAutoFit/>
          </a:bodyPr>
          <a:lstStyle/>
          <a:p>
            <a:pPr marL="130810">
              <a:lnSpc>
                <a:spcPct val="100000"/>
              </a:lnSpc>
            </a:pPr>
            <a:r>
              <a:rPr sz="1500" b="1" dirty="0">
                <a:solidFill>
                  <a:srgbClr val="3F3F3F"/>
                </a:solidFill>
                <a:latin typeface="Arial"/>
                <a:cs typeface="Arial"/>
              </a:rPr>
              <a:t>R</a:t>
            </a:r>
            <a:r>
              <a:rPr sz="1500" b="1" spc="-5" dirty="0">
                <a:solidFill>
                  <a:srgbClr val="3F3F3F"/>
                </a:solidFill>
                <a:latin typeface="Arial"/>
                <a:cs typeface="Arial"/>
              </a:rPr>
              <a:t>ei</a:t>
            </a:r>
            <a:r>
              <a:rPr sz="1500" b="1" dirty="0">
                <a:solidFill>
                  <a:srgbClr val="3F3F3F"/>
                </a:solidFill>
                <a:latin typeface="Arial"/>
                <a:cs typeface="Arial"/>
              </a:rPr>
              <a:t>nfo</a:t>
            </a:r>
            <a:r>
              <a:rPr sz="1500" b="1" spc="-5" dirty="0">
                <a:solidFill>
                  <a:srgbClr val="3F3F3F"/>
                </a:solidFill>
                <a:latin typeface="Arial"/>
                <a:cs typeface="Arial"/>
              </a:rPr>
              <a:t>rceme</a:t>
            </a:r>
            <a:r>
              <a:rPr sz="1500" b="1" dirty="0">
                <a:solidFill>
                  <a:srgbClr val="3F3F3F"/>
                </a:solidFill>
                <a:latin typeface="Arial"/>
                <a:cs typeface="Arial"/>
              </a:rPr>
              <a:t>nt</a:t>
            </a:r>
            <a:r>
              <a:rPr sz="1500" b="1" spc="-25" dirty="0">
                <a:solidFill>
                  <a:srgbClr val="3F3F3F"/>
                </a:solidFill>
                <a:latin typeface="Arial"/>
                <a:cs typeface="Arial"/>
              </a:rPr>
              <a:t> </a:t>
            </a:r>
            <a:r>
              <a:rPr sz="1500" b="1" spc="-5" dirty="0">
                <a:solidFill>
                  <a:srgbClr val="3F3F3F"/>
                </a:solidFill>
                <a:latin typeface="Arial"/>
                <a:cs typeface="Arial"/>
              </a:rPr>
              <a:t>lear</a:t>
            </a:r>
            <a:r>
              <a:rPr sz="1500" b="1" dirty="0">
                <a:solidFill>
                  <a:srgbClr val="3F3F3F"/>
                </a:solidFill>
                <a:latin typeface="Arial"/>
                <a:cs typeface="Arial"/>
              </a:rPr>
              <a:t>n</a:t>
            </a:r>
            <a:r>
              <a:rPr sz="1500" b="1" spc="-5" dirty="0">
                <a:solidFill>
                  <a:srgbClr val="3F3F3F"/>
                </a:solidFill>
                <a:latin typeface="Arial"/>
                <a:cs typeface="Arial"/>
              </a:rPr>
              <a:t>i</a:t>
            </a:r>
            <a:r>
              <a:rPr sz="1500" b="1" dirty="0">
                <a:solidFill>
                  <a:srgbClr val="3F3F3F"/>
                </a:solidFill>
                <a:latin typeface="Arial"/>
                <a:cs typeface="Arial"/>
              </a:rPr>
              <a:t>ng</a:t>
            </a:r>
            <a:endParaRPr sz="1500" dirty="0">
              <a:latin typeface="Arial"/>
              <a:cs typeface="Arial"/>
            </a:endParaRPr>
          </a:p>
          <a:p>
            <a:pPr marL="162560" marR="139065" indent="-13970">
              <a:lnSpc>
                <a:spcPts val="1060"/>
              </a:lnSpc>
              <a:spcBef>
                <a:spcPts val="660"/>
              </a:spcBef>
            </a:pPr>
            <a:r>
              <a:rPr sz="950" spc="5" dirty="0">
                <a:solidFill>
                  <a:srgbClr val="3F3F3F"/>
                </a:solidFill>
                <a:latin typeface="Arial"/>
                <a:cs typeface="Arial"/>
              </a:rPr>
              <a:t>“Learn</a:t>
            </a:r>
            <a:r>
              <a:rPr sz="950" spc="10" dirty="0">
                <a:solidFill>
                  <a:srgbClr val="3F3F3F"/>
                </a:solidFill>
                <a:latin typeface="Arial"/>
                <a:cs typeface="Arial"/>
              </a:rPr>
              <a:t> to</a:t>
            </a:r>
            <a:r>
              <a:rPr sz="950" spc="-5" dirty="0">
                <a:solidFill>
                  <a:srgbClr val="3F3F3F"/>
                </a:solidFill>
                <a:latin typeface="Arial"/>
                <a:cs typeface="Arial"/>
              </a:rPr>
              <a:t> </a:t>
            </a:r>
            <a:r>
              <a:rPr sz="950" spc="5" dirty="0">
                <a:solidFill>
                  <a:srgbClr val="3F3F3F"/>
                </a:solidFill>
                <a:latin typeface="Arial"/>
                <a:cs typeface="Arial"/>
              </a:rPr>
              <a:t>d</a:t>
            </a:r>
            <a:r>
              <a:rPr sz="950" spc="10" dirty="0">
                <a:solidFill>
                  <a:srgbClr val="3F3F3F"/>
                </a:solidFill>
                <a:latin typeface="Arial"/>
                <a:cs typeface="Arial"/>
              </a:rPr>
              <a:t>o</a:t>
            </a:r>
            <a:r>
              <a:rPr sz="950" spc="-5" dirty="0">
                <a:solidFill>
                  <a:srgbClr val="3F3F3F"/>
                </a:solidFill>
                <a:latin typeface="Arial"/>
                <a:cs typeface="Arial"/>
              </a:rPr>
              <a:t> </a:t>
            </a:r>
            <a:r>
              <a:rPr sz="950" spc="10" dirty="0">
                <a:solidFill>
                  <a:srgbClr val="3F3F3F"/>
                </a:solidFill>
                <a:latin typeface="Arial"/>
                <a:cs typeface="Arial"/>
              </a:rPr>
              <a:t>s</a:t>
            </a:r>
            <a:r>
              <a:rPr sz="950" spc="5" dirty="0">
                <a:solidFill>
                  <a:srgbClr val="3F3F3F"/>
                </a:solidFill>
                <a:latin typeface="Arial"/>
                <a:cs typeface="Arial"/>
              </a:rPr>
              <a:t>ome</a:t>
            </a:r>
            <a:r>
              <a:rPr sz="950" spc="10" dirty="0">
                <a:solidFill>
                  <a:srgbClr val="3F3F3F"/>
                </a:solidFill>
                <a:latin typeface="Arial"/>
                <a:cs typeface="Arial"/>
              </a:rPr>
              <a:t>t</a:t>
            </a:r>
            <a:r>
              <a:rPr sz="950" spc="5" dirty="0">
                <a:solidFill>
                  <a:srgbClr val="3F3F3F"/>
                </a:solidFill>
                <a:latin typeface="Arial"/>
                <a:cs typeface="Arial"/>
              </a:rPr>
              <a:t>h</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g</a:t>
            </a:r>
            <a:r>
              <a:rPr sz="950" spc="-5" dirty="0">
                <a:solidFill>
                  <a:srgbClr val="3F3F3F"/>
                </a:solidFill>
                <a:latin typeface="Arial"/>
                <a:cs typeface="Arial"/>
              </a:rPr>
              <a:t> </a:t>
            </a:r>
            <a:r>
              <a:rPr sz="950" spc="-15" dirty="0">
                <a:solidFill>
                  <a:srgbClr val="3F3F3F"/>
                </a:solidFill>
                <a:latin typeface="Arial"/>
                <a:cs typeface="Arial"/>
              </a:rPr>
              <a:t>y</a:t>
            </a:r>
            <a:r>
              <a:rPr sz="950" spc="5" dirty="0">
                <a:solidFill>
                  <a:srgbClr val="3F3F3F"/>
                </a:solidFill>
                <a:latin typeface="Arial"/>
                <a:cs typeface="Arial"/>
              </a:rPr>
              <a:t>our</a:t>
            </a:r>
            <a:r>
              <a:rPr sz="950" spc="10" dirty="0">
                <a:solidFill>
                  <a:srgbClr val="3F3F3F"/>
                </a:solidFill>
                <a:latin typeface="Arial"/>
                <a:cs typeface="Arial"/>
              </a:rPr>
              <a:t>s</a:t>
            </a:r>
            <a:r>
              <a:rPr sz="950" spc="5" dirty="0">
                <a:solidFill>
                  <a:srgbClr val="3F3F3F"/>
                </a:solidFill>
                <a:latin typeface="Arial"/>
                <a:cs typeface="Arial"/>
              </a:rPr>
              <a:t>e</a:t>
            </a:r>
            <a:r>
              <a:rPr sz="950" dirty="0">
                <a:solidFill>
                  <a:srgbClr val="3F3F3F"/>
                </a:solidFill>
                <a:latin typeface="Arial"/>
                <a:cs typeface="Arial"/>
              </a:rPr>
              <a:t>lf</a:t>
            </a:r>
            <a:r>
              <a:rPr sz="950" spc="15" dirty="0">
                <a:solidFill>
                  <a:srgbClr val="3F3F3F"/>
                </a:solidFill>
                <a:latin typeface="Arial"/>
                <a:cs typeface="Arial"/>
              </a:rPr>
              <a:t> </a:t>
            </a:r>
            <a:r>
              <a:rPr sz="950" spc="5" dirty="0">
                <a:solidFill>
                  <a:srgbClr val="3F3F3F"/>
                </a:solidFill>
                <a:latin typeface="Arial"/>
                <a:cs typeface="Arial"/>
              </a:rPr>
              <a:t>purely by ma</a:t>
            </a:r>
            <a:r>
              <a:rPr sz="950" spc="10" dirty="0">
                <a:solidFill>
                  <a:srgbClr val="3F3F3F"/>
                </a:solidFill>
                <a:latin typeface="Arial"/>
                <a:cs typeface="Arial"/>
              </a:rPr>
              <a:t>x</a:t>
            </a:r>
            <a:r>
              <a:rPr sz="950" dirty="0">
                <a:solidFill>
                  <a:srgbClr val="3F3F3F"/>
                </a:solidFill>
                <a:latin typeface="Arial"/>
                <a:cs typeface="Arial"/>
              </a:rPr>
              <a:t>i</a:t>
            </a:r>
            <a:r>
              <a:rPr sz="950" spc="5" dirty="0">
                <a:solidFill>
                  <a:srgbClr val="3F3F3F"/>
                </a:solidFill>
                <a:latin typeface="Arial"/>
                <a:cs typeface="Arial"/>
              </a:rPr>
              <a:t>m</a:t>
            </a:r>
            <a:r>
              <a:rPr sz="950" dirty="0">
                <a:solidFill>
                  <a:srgbClr val="3F3F3F"/>
                </a:solidFill>
                <a:latin typeface="Arial"/>
                <a:cs typeface="Arial"/>
              </a:rPr>
              <a:t>i</a:t>
            </a:r>
            <a:r>
              <a:rPr lang="en-US" sz="950" dirty="0">
                <a:solidFill>
                  <a:srgbClr val="3F3F3F"/>
                </a:solidFill>
                <a:latin typeface="Arial"/>
                <a:cs typeface="Arial"/>
              </a:rPr>
              <a:t>z</a:t>
            </a:r>
            <a:r>
              <a:rPr sz="950" dirty="0">
                <a:solidFill>
                  <a:srgbClr val="3F3F3F"/>
                </a:solidFill>
                <a:latin typeface="Arial"/>
                <a:cs typeface="Arial"/>
              </a:rPr>
              <a:t>i</a:t>
            </a:r>
            <a:r>
              <a:rPr sz="950" spc="5" dirty="0">
                <a:solidFill>
                  <a:srgbClr val="3F3F3F"/>
                </a:solidFill>
                <a:latin typeface="Arial"/>
                <a:cs typeface="Arial"/>
              </a:rPr>
              <a:t>n</a:t>
            </a:r>
            <a:r>
              <a:rPr sz="950" spc="10" dirty="0">
                <a:solidFill>
                  <a:srgbClr val="3F3F3F"/>
                </a:solidFill>
                <a:latin typeface="Arial"/>
                <a:cs typeface="Arial"/>
              </a:rPr>
              <a:t>g </a:t>
            </a:r>
            <a:r>
              <a:rPr sz="950" spc="-15" dirty="0">
                <a:solidFill>
                  <a:srgbClr val="3F3F3F"/>
                </a:solidFill>
                <a:latin typeface="Arial"/>
                <a:cs typeface="Arial"/>
              </a:rPr>
              <a:t>y</a:t>
            </a:r>
            <a:r>
              <a:rPr sz="950" spc="5" dirty="0">
                <a:solidFill>
                  <a:srgbClr val="3F3F3F"/>
                </a:solidFill>
                <a:latin typeface="Arial"/>
                <a:cs typeface="Arial"/>
              </a:rPr>
              <a:t>our</a:t>
            </a:r>
            <a:r>
              <a:rPr sz="950" spc="20" dirty="0">
                <a:solidFill>
                  <a:srgbClr val="3F3F3F"/>
                </a:solidFill>
                <a:latin typeface="Arial"/>
                <a:cs typeface="Arial"/>
              </a:rPr>
              <a:t> </a:t>
            </a:r>
            <a:r>
              <a:rPr sz="950" spc="5" dirty="0">
                <a:solidFill>
                  <a:srgbClr val="3F3F3F"/>
                </a:solidFill>
                <a:latin typeface="Arial"/>
                <a:cs typeface="Arial"/>
              </a:rPr>
              <a:t>e</a:t>
            </a:r>
            <a:r>
              <a:rPr sz="950" spc="10" dirty="0">
                <a:solidFill>
                  <a:srgbClr val="3F3F3F"/>
                </a:solidFill>
                <a:latin typeface="Arial"/>
                <a:cs typeface="Arial"/>
              </a:rPr>
              <a:t>x</a:t>
            </a:r>
            <a:r>
              <a:rPr sz="950" spc="5" dirty="0">
                <a:solidFill>
                  <a:srgbClr val="3F3F3F"/>
                </a:solidFill>
                <a:latin typeface="Arial"/>
                <a:cs typeface="Arial"/>
              </a:rPr>
              <a:t>pe</a:t>
            </a:r>
            <a:r>
              <a:rPr sz="950" spc="10" dirty="0">
                <a:solidFill>
                  <a:srgbClr val="3F3F3F"/>
                </a:solidFill>
                <a:latin typeface="Arial"/>
                <a:cs typeface="Arial"/>
              </a:rPr>
              <a:t>ct</a:t>
            </a:r>
            <a:r>
              <a:rPr sz="950" spc="5" dirty="0">
                <a:solidFill>
                  <a:srgbClr val="3F3F3F"/>
                </a:solidFill>
                <a:latin typeface="Arial"/>
                <a:cs typeface="Arial"/>
              </a:rPr>
              <a:t>e</a:t>
            </a:r>
            <a:r>
              <a:rPr sz="950" spc="10" dirty="0">
                <a:solidFill>
                  <a:srgbClr val="3F3F3F"/>
                </a:solidFill>
                <a:latin typeface="Arial"/>
                <a:cs typeface="Arial"/>
              </a:rPr>
              <a:t>d</a:t>
            </a:r>
            <a:r>
              <a:rPr sz="950" spc="-15" dirty="0">
                <a:solidFill>
                  <a:srgbClr val="3F3F3F"/>
                </a:solidFill>
                <a:latin typeface="Arial"/>
                <a:cs typeface="Arial"/>
              </a:rPr>
              <a:t> </a:t>
            </a:r>
            <a:r>
              <a:rPr sz="950" spc="5" dirty="0">
                <a:solidFill>
                  <a:srgbClr val="3F3F3F"/>
                </a:solidFill>
                <a:latin typeface="Arial"/>
                <a:cs typeface="Arial"/>
              </a:rPr>
              <a:t>re</a:t>
            </a:r>
            <a:r>
              <a:rPr sz="950" spc="-10" dirty="0">
                <a:solidFill>
                  <a:srgbClr val="3F3F3F"/>
                </a:solidFill>
                <a:latin typeface="Arial"/>
                <a:cs typeface="Arial"/>
              </a:rPr>
              <a:t>w</a:t>
            </a:r>
            <a:r>
              <a:rPr sz="950" spc="5" dirty="0">
                <a:solidFill>
                  <a:srgbClr val="3F3F3F"/>
                </a:solidFill>
                <a:latin typeface="Arial"/>
                <a:cs typeface="Arial"/>
              </a:rPr>
              <a:t>ard</a:t>
            </a:r>
            <a:r>
              <a:rPr sz="950" spc="10" dirty="0">
                <a:solidFill>
                  <a:srgbClr val="3F3F3F"/>
                </a:solidFill>
                <a:latin typeface="Arial"/>
                <a:cs typeface="Arial"/>
              </a:rPr>
              <a:t>.</a:t>
            </a:r>
            <a:r>
              <a:rPr sz="950" spc="5" dirty="0">
                <a:solidFill>
                  <a:srgbClr val="3F3F3F"/>
                </a:solidFill>
                <a:latin typeface="Arial"/>
                <a:cs typeface="Arial"/>
              </a:rPr>
              <a:t>”</a:t>
            </a:r>
            <a:endParaRPr sz="950" dirty="0">
              <a:latin typeface="Arial"/>
              <a:cs typeface="Arial"/>
            </a:endParaRPr>
          </a:p>
        </p:txBody>
      </p:sp>
      <p:sp>
        <p:nvSpPr>
          <p:cNvPr id="110" name="object 20"/>
          <p:cNvSpPr/>
          <p:nvPr/>
        </p:nvSpPr>
        <p:spPr>
          <a:xfrm>
            <a:off x="579704" y="2537110"/>
            <a:ext cx="1466215" cy="940435"/>
          </a:xfrm>
          <a:custGeom>
            <a:avLst/>
            <a:gdLst/>
            <a:ahLst/>
            <a:cxnLst/>
            <a:rect l="l" t="t" r="r" b="b"/>
            <a:pathLst>
              <a:path w="1466214" h="940435">
                <a:moveTo>
                  <a:pt x="1466084" y="484631"/>
                </a:moveTo>
                <a:lnTo>
                  <a:pt x="1466084" y="3047"/>
                </a:lnTo>
                <a:lnTo>
                  <a:pt x="1464560" y="0"/>
                </a:lnTo>
                <a:lnTo>
                  <a:pt x="1523" y="0"/>
                </a:lnTo>
                <a:lnTo>
                  <a:pt x="0" y="3047"/>
                </a:lnTo>
                <a:lnTo>
                  <a:pt x="0" y="938783"/>
                </a:lnTo>
                <a:lnTo>
                  <a:pt x="1523" y="940307"/>
                </a:lnTo>
                <a:lnTo>
                  <a:pt x="4571" y="940307"/>
                </a:lnTo>
                <a:lnTo>
                  <a:pt x="4571" y="10667"/>
                </a:lnTo>
                <a:lnTo>
                  <a:pt x="9143" y="6095"/>
                </a:lnTo>
                <a:lnTo>
                  <a:pt x="9143" y="10667"/>
                </a:lnTo>
                <a:lnTo>
                  <a:pt x="1455416" y="10667"/>
                </a:lnTo>
                <a:lnTo>
                  <a:pt x="1455416" y="6095"/>
                </a:lnTo>
                <a:lnTo>
                  <a:pt x="1461512" y="10667"/>
                </a:lnTo>
                <a:lnTo>
                  <a:pt x="1461512" y="484631"/>
                </a:lnTo>
                <a:lnTo>
                  <a:pt x="1466084" y="484631"/>
                </a:lnTo>
                <a:close/>
              </a:path>
              <a:path w="1466214" h="940435">
                <a:moveTo>
                  <a:pt x="9143" y="10667"/>
                </a:moveTo>
                <a:lnTo>
                  <a:pt x="9143" y="6095"/>
                </a:lnTo>
                <a:lnTo>
                  <a:pt x="4571" y="10667"/>
                </a:lnTo>
                <a:lnTo>
                  <a:pt x="9143" y="10667"/>
                </a:lnTo>
                <a:close/>
              </a:path>
              <a:path w="1466214" h="940435">
                <a:moveTo>
                  <a:pt x="9143" y="931163"/>
                </a:moveTo>
                <a:lnTo>
                  <a:pt x="9143" y="10667"/>
                </a:lnTo>
                <a:lnTo>
                  <a:pt x="4571" y="10667"/>
                </a:lnTo>
                <a:lnTo>
                  <a:pt x="4571" y="931163"/>
                </a:lnTo>
                <a:lnTo>
                  <a:pt x="9143" y="931163"/>
                </a:lnTo>
                <a:close/>
              </a:path>
              <a:path w="1466214" h="940435">
                <a:moveTo>
                  <a:pt x="1461512" y="931163"/>
                </a:moveTo>
                <a:lnTo>
                  <a:pt x="4571" y="931163"/>
                </a:lnTo>
                <a:lnTo>
                  <a:pt x="9143" y="935735"/>
                </a:lnTo>
                <a:lnTo>
                  <a:pt x="9143" y="940307"/>
                </a:lnTo>
                <a:lnTo>
                  <a:pt x="1455416" y="940307"/>
                </a:lnTo>
                <a:lnTo>
                  <a:pt x="1455416" y="935735"/>
                </a:lnTo>
                <a:lnTo>
                  <a:pt x="1461512" y="931163"/>
                </a:lnTo>
                <a:close/>
              </a:path>
              <a:path w="1466214" h="940435">
                <a:moveTo>
                  <a:pt x="9143" y="940307"/>
                </a:moveTo>
                <a:lnTo>
                  <a:pt x="9143" y="935735"/>
                </a:lnTo>
                <a:lnTo>
                  <a:pt x="4571" y="931163"/>
                </a:lnTo>
                <a:lnTo>
                  <a:pt x="4571" y="940307"/>
                </a:lnTo>
                <a:lnTo>
                  <a:pt x="9143" y="940307"/>
                </a:lnTo>
                <a:close/>
              </a:path>
              <a:path w="1466214" h="940435">
                <a:moveTo>
                  <a:pt x="1461512" y="10667"/>
                </a:moveTo>
                <a:lnTo>
                  <a:pt x="1455416" y="6095"/>
                </a:lnTo>
                <a:lnTo>
                  <a:pt x="1455416" y="10667"/>
                </a:lnTo>
                <a:lnTo>
                  <a:pt x="1461512" y="10667"/>
                </a:lnTo>
                <a:close/>
              </a:path>
              <a:path w="1466214" h="940435">
                <a:moveTo>
                  <a:pt x="1461512" y="484631"/>
                </a:moveTo>
                <a:lnTo>
                  <a:pt x="1461512" y="10667"/>
                </a:lnTo>
                <a:lnTo>
                  <a:pt x="1455416" y="10667"/>
                </a:lnTo>
                <a:lnTo>
                  <a:pt x="1455416" y="484631"/>
                </a:lnTo>
                <a:lnTo>
                  <a:pt x="1461512" y="484631"/>
                </a:lnTo>
                <a:close/>
              </a:path>
              <a:path w="1466214" h="940435">
                <a:moveTo>
                  <a:pt x="1466084" y="492251"/>
                </a:moveTo>
                <a:lnTo>
                  <a:pt x="1466084" y="484631"/>
                </a:lnTo>
                <a:lnTo>
                  <a:pt x="1455416" y="484631"/>
                </a:lnTo>
                <a:lnTo>
                  <a:pt x="1455416" y="492251"/>
                </a:lnTo>
                <a:lnTo>
                  <a:pt x="1466084" y="492251"/>
                </a:lnTo>
                <a:close/>
              </a:path>
              <a:path w="1466214" h="940435">
                <a:moveTo>
                  <a:pt x="1466084" y="548639"/>
                </a:moveTo>
                <a:lnTo>
                  <a:pt x="1466084" y="492251"/>
                </a:lnTo>
                <a:lnTo>
                  <a:pt x="1455416" y="492251"/>
                </a:lnTo>
                <a:lnTo>
                  <a:pt x="1455416" y="548639"/>
                </a:lnTo>
                <a:lnTo>
                  <a:pt x="1466084" y="548639"/>
                </a:lnTo>
                <a:close/>
              </a:path>
              <a:path w="1466214" h="940435">
                <a:moveTo>
                  <a:pt x="1466084" y="554735"/>
                </a:moveTo>
                <a:lnTo>
                  <a:pt x="1466084" y="548639"/>
                </a:lnTo>
                <a:lnTo>
                  <a:pt x="1455416" y="548639"/>
                </a:lnTo>
                <a:lnTo>
                  <a:pt x="1455416" y="554735"/>
                </a:lnTo>
                <a:lnTo>
                  <a:pt x="1466084" y="554735"/>
                </a:lnTo>
                <a:close/>
              </a:path>
              <a:path w="1466214" h="940435">
                <a:moveTo>
                  <a:pt x="1466084" y="938783"/>
                </a:moveTo>
                <a:lnTo>
                  <a:pt x="1466084" y="554735"/>
                </a:lnTo>
                <a:lnTo>
                  <a:pt x="1455416" y="554735"/>
                </a:lnTo>
                <a:lnTo>
                  <a:pt x="1455416" y="931163"/>
                </a:lnTo>
                <a:lnTo>
                  <a:pt x="1461512" y="931163"/>
                </a:lnTo>
                <a:lnTo>
                  <a:pt x="1461512" y="940307"/>
                </a:lnTo>
                <a:lnTo>
                  <a:pt x="1464560" y="940307"/>
                </a:lnTo>
                <a:lnTo>
                  <a:pt x="1466084" y="938783"/>
                </a:lnTo>
                <a:close/>
              </a:path>
              <a:path w="1466214" h="940435">
                <a:moveTo>
                  <a:pt x="1461512" y="940307"/>
                </a:moveTo>
                <a:lnTo>
                  <a:pt x="1461512" y="931163"/>
                </a:lnTo>
                <a:lnTo>
                  <a:pt x="1455416" y="935735"/>
                </a:lnTo>
                <a:lnTo>
                  <a:pt x="1455416" y="940307"/>
                </a:lnTo>
                <a:lnTo>
                  <a:pt x="1461512" y="940307"/>
                </a:lnTo>
                <a:close/>
              </a:path>
            </a:pathLst>
          </a:custGeom>
          <a:solidFill>
            <a:srgbClr val="FFFFFF"/>
          </a:solidFill>
        </p:spPr>
        <p:txBody>
          <a:bodyPr wrap="square" lIns="0" tIns="0" rIns="0" bIns="0" rtlCol="0"/>
          <a:lstStyle/>
          <a:p>
            <a:endParaRPr/>
          </a:p>
        </p:txBody>
      </p:sp>
      <p:sp>
        <p:nvSpPr>
          <p:cNvPr id="111" name="object 21"/>
          <p:cNvSpPr txBox="1"/>
          <p:nvPr/>
        </p:nvSpPr>
        <p:spPr>
          <a:xfrm>
            <a:off x="584276" y="2543205"/>
            <a:ext cx="1457325" cy="929640"/>
          </a:xfrm>
          <a:prstGeom prst="rect">
            <a:avLst/>
          </a:prstGeom>
          <a:solidFill>
            <a:srgbClr val="183A59"/>
          </a:solidFill>
        </p:spPr>
        <p:txBody>
          <a:bodyPr vert="horz" wrap="square" lIns="0" tIns="0" rIns="0" bIns="0" rtlCol="0">
            <a:spAutoFit/>
          </a:bodyPr>
          <a:lstStyle/>
          <a:p>
            <a:pPr marL="238760" marR="89535" indent="-140335">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spc="-5" dirty="0">
                <a:solidFill>
                  <a:srgbClr val="FFFFFF"/>
                </a:solidFill>
                <a:latin typeface="Arial"/>
                <a:cs typeface="Arial"/>
              </a:rPr>
              <a:t>lear</a:t>
            </a:r>
            <a:r>
              <a:rPr sz="1500" b="1" dirty="0">
                <a:solidFill>
                  <a:srgbClr val="FFFFFF"/>
                </a:solidFill>
                <a:latin typeface="Arial"/>
                <a:cs typeface="Arial"/>
              </a:rPr>
              <a:t>n</a:t>
            </a:r>
            <a:r>
              <a:rPr sz="1500" b="1" spc="-5" dirty="0">
                <a:solidFill>
                  <a:srgbClr val="FFFFFF"/>
                </a:solidFill>
                <a:latin typeface="Arial"/>
                <a:cs typeface="Arial"/>
              </a:rPr>
              <a:t>i</a:t>
            </a:r>
            <a:r>
              <a:rPr sz="1500" b="1" dirty="0">
                <a:solidFill>
                  <a:srgbClr val="FFFFFF"/>
                </a:solidFill>
                <a:latin typeface="Arial"/>
                <a:cs typeface="Arial"/>
              </a:rPr>
              <a:t>ng</a:t>
            </a:r>
            <a:endParaRPr sz="1500">
              <a:latin typeface="Arial"/>
              <a:cs typeface="Arial"/>
            </a:endParaRPr>
          </a:p>
        </p:txBody>
      </p:sp>
      <p:sp>
        <p:nvSpPr>
          <p:cNvPr id="112" name="object 22"/>
          <p:cNvSpPr txBox="1"/>
          <p:nvPr/>
        </p:nvSpPr>
        <p:spPr>
          <a:xfrm>
            <a:off x="584276" y="3864513"/>
            <a:ext cx="1457325" cy="2390140"/>
          </a:xfrm>
          <a:prstGeom prst="rect">
            <a:avLst/>
          </a:prstGeom>
          <a:solidFill>
            <a:srgbClr val="183A59"/>
          </a:solidFill>
        </p:spPr>
        <p:txBody>
          <a:bodyPr vert="horz" wrap="square" lIns="0" tIns="0" rIns="0" bIns="0" rtlCol="0">
            <a:spAutoFit/>
          </a:bodyPr>
          <a:lstStyle/>
          <a:p>
            <a:pPr marL="179705" marR="89535" indent="-81280">
              <a:lnSpc>
                <a:spcPct val="100699"/>
              </a:lnSpc>
            </a:pPr>
            <a:r>
              <a:rPr sz="1500" b="1" spc="-5" dirty="0">
                <a:solidFill>
                  <a:srgbClr val="FFFFFF"/>
                </a:solidFill>
                <a:latin typeface="Arial"/>
                <a:cs typeface="Arial"/>
              </a:rPr>
              <a:t>Ge</a:t>
            </a:r>
            <a:r>
              <a:rPr sz="1500" b="1" dirty="0">
                <a:solidFill>
                  <a:srgbClr val="FFFFFF"/>
                </a:solidFill>
                <a:latin typeface="Arial"/>
                <a:cs typeface="Arial"/>
              </a:rPr>
              <a:t>n</a:t>
            </a:r>
            <a:r>
              <a:rPr sz="1500" b="1" spc="-5" dirty="0">
                <a:solidFill>
                  <a:srgbClr val="FFFFFF"/>
                </a:solidFill>
                <a:latin typeface="Arial"/>
                <a:cs typeface="Arial"/>
              </a:rPr>
              <a:t>era</a:t>
            </a:r>
            <a:r>
              <a:rPr sz="1500" b="1" dirty="0">
                <a:solidFill>
                  <a:srgbClr val="FFFFFF"/>
                </a:solidFill>
                <a:latin typeface="Arial"/>
                <a:cs typeface="Arial"/>
              </a:rPr>
              <a:t>l</a:t>
            </a:r>
            <a:r>
              <a:rPr sz="1500" b="1" spc="-10" dirty="0">
                <a:solidFill>
                  <a:srgbClr val="FFFFFF"/>
                </a:solidFill>
                <a:latin typeface="Arial"/>
                <a:cs typeface="Arial"/>
              </a:rPr>
              <a:t> </a:t>
            </a:r>
            <a:r>
              <a:rPr sz="1500" b="1" dirty="0">
                <a:solidFill>
                  <a:srgbClr val="FFFFFF"/>
                </a:solidFill>
                <a:latin typeface="Arial"/>
                <a:cs typeface="Arial"/>
              </a:rPr>
              <a:t>t</a:t>
            </a:r>
            <a:r>
              <a:rPr sz="1500" b="1" spc="-65" dirty="0">
                <a:solidFill>
                  <a:srgbClr val="FFFFFF"/>
                </a:solidFill>
                <a:latin typeface="Arial"/>
                <a:cs typeface="Arial"/>
              </a:rPr>
              <a:t>y</a:t>
            </a:r>
            <a:r>
              <a:rPr sz="1500" b="1" dirty="0">
                <a:solidFill>
                  <a:srgbClr val="FFFFFF"/>
                </a:solidFill>
                <a:latin typeface="Arial"/>
                <a:cs typeface="Arial"/>
              </a:rPr>
              <a:t>p</a:t>
            </a:r>
            <a:r>
              <a:rPr sz="1500" b="1" spc="-5" dirty="0">
                <a:solidFill>
                  <a:srgbClr val="FFFFFF"/>
                </a:solidFill>
                <a:latin typeface="Arial"/>
                <a:cs typeface="Arial"/>
              </a:rPr>
              <a:t>e</a:t>
            </a:r>
            <a:r>
              <a:rPr sz="1500" b="1" dirty="0">
                <a:solidFill>
                  <a:srgbClr val="FFFFFF"/>
                </a:solidFill>
                <a:latin typeface="Arial"/>
                <a:cs typeface="Arial"/>
              </a:rPr>
              <a:t>s of</a:t>
            </a:r>
            <a:r>
              <a:rPr sz="1500" b="1" spc="-10" dirty="0">
                <a:solidFill>
                  <a:srgbClr val="FFFFFF"/>
                </a:solidFill>
                <a:latin typeface="Arial"/>
                <a:cs typeface="Arial"/>
              </a:rPr>
              <a:t> </a:t>
            </a:r>
            <a:r>
              <a:rPr sz="1500" b="1" dirty="0">
                <a:solidFill>
                  <a:srgbClr val="FFFFFF"/>
                </a:solidFill>
                <a:latin typeface="Arial"/>
                <a:cs typeface="Arial"/>
              </a:rPr>
              <a:t>p</a:t>
            </a:r>
            <a:r>
              <a:rPr sz="1500" b="1" spc="-5" dirty="0">
                <a:solidFill>
                  <a:srgbClr val="FFFFFF"/>
                </a:solidFill>
                <a:latin typeface="Arial"/>
                <a:cs typeface="Arial"/>
              </a:rPr>
              <a:t>r</a:t>
            </a:r>
            <a:r>
              <a:rPr sz="1500" b="1" dirty="0">
                <a:solidFill>
                  <a:srgbClr val="FFFFFF"/>
                </a:solidFill>
                <a:latin typeface="Arial"/>
                <a:cs typeface="Arial"/>
              </a:rPr>
              <a:t>ob</a:t>
            </a:r>
            <a:r>
              <a:rPr sz="1500" b="1" spc="-5" dirty="0">
                <a:solidFill>
                  <a:srgbClr val="FFFFFF"/>
                </a:solidFill>
                <a:latin typeface="Arial"/>
                <a:cs typeface="Arial"/>
              </a:rPr>
              <a:t>lem</a:t>
            </a:r>
            <a:r>
              <a:rPr sz="1500" b="1" dirty="0">
                <a:solidFill>
                  <a:srgbClr val="FFFFFF"/>
                </a:solidFill>
                <a:latin typeface="Arial"/>
                <a:cs typeface="Arial"/>
              </a:rPr>
              <a:t>s</a:t>
            </a:r>
            <a:endParaRPr sz="1500">
              <a:latin typeface="Arial"/>
              <a:cs typeface="Arial"/>
            </a:endParaRPr>
          </a:p>
        </p:txBody>
      </p:sp>
      <p:sp>
        <p:nvSpPr>
          <p:cNvPr id="113" name="object 26"/>
          <p:cNvSpPr/>
          <p:nvPr/>
        </p:nvSpPr>
        <p:spPr>
          <a:xfrm>
            <a:off x="5779589" y="5554629"/>
            <a:ext cx="2592705" cy="733425"/>
          </a:xfrm>
          <a:custGeom>
            <a:avLst/>
            <a:gdLst/>
            <a:ahLst/>
            <a:cxnLst/>
            <a:rect l="l" t="t" r="r" b="b"/>
            <a:pathLst>
              <a:path w="2592704" h="733425">
                <a:moveTo>
                  <a:pt x="0" y="0"/>
                </a:moveTo>
                <a:lnTo>
                  <a:pt x="0" y="733043"/>
                </a:lnTo>
                <a:lnTo>
                  <a:pt x="2592323" y="733043"/>
                </a:lnTo>
                <a:lnTo>
                  <a:pt x="2592323" y="0"/>
                </a:lnTo>
                <a:lnTo>
                  <a:pt x="0" y="0"/>
                </a:lnTo>
                <a:close/>
              </a:path>
            </a:pathLst>
          </a:custGeom>
          <a:solidFill>
            <a:srgbClr val="CCDDEC"/>
          </a:solidFill>
        </p:spPr>
        <p:txBody>
          <a:bodyPr wrap="square" lIns="0" tIns="0" rIns="0" bIns="0" rtlCol="0"/>
          <a:lstStyle/>
          <a:p>
            <a:endParaRPr/>
          </a:p>
        </p:txBody>
      </p:sp>
      <p:sp>
        <p:nvSpPr>
          <p:cNvPr id="114" name="object 27"/>
          <p:cNvSpPr/>
          <p:nvPr/>
        </p:nvSpPr>
        <p:spPr>
          <a:xfrm>
            <a:off x="5765872" y="5540913"/>
            <a:ext cx="2620010" cy="760730"/>
          </a:xfrm>
          <a:custGeom>
            <a:avLst/>
            <a:gdLst/>
            <a:ahLst/>
            <a:cxnLst/>
            <a:rect l="l" t="t" r="r" b="b"/>
            <a:pathLst>
              <a:path w="2620009" h="760729">
                <a:moveTo>
                  <a:pt x="2619755" y="754379"/>
                </a:moveTo>
                <a:lnTo>
                  <a:pt x="2619755" y="6095"/>
                </a:lnTo>
                <a:lnTo>
                  <a:pt x="2613659" y="0"/>
                </a:lnTo>
                <a:lnTo>
                  <a:pt x="6095" y="0"/>
                </a:lnTo>
                <a:lnTo>
                  <a:pt x="0" y="6095"/>
                </a:lnTo>
                <a:lnTo>
                  <a:pt x="0" y="754379"/>
                </a:lnTo>
                <a:lnTo>
                  <a:pt x="6095" y="760475"/>
                </a:lnTo>
                <a:lnTo>
                  <a:pt x="13715" y="760475"/>
                </a:lnTo>
                <a:lnTo>
                  <a:pt x="13715" y="27431"/>
                </a:lnTo>
                <a:lnTo>
                  <a:pt x="27431" y="13715"/>
                </a:lnTo>
                <a:lnTo>
                  <a:pt x="27431" y="27431"/>
                </a:lnTo>
                <a:lnTo>
                  <a:pt x="2592323" y="27431"/>
                </a:lnTo>
                <a:lnTo>
                  <a:pt x="2592323" y="13715"/>
                </a:lnTo>
                <a:lnTo>
                  <a:pt x="2606039" y="27431"/>
                </a:lnTo>
                <a:lnTo>
                  <a:pt x="2606039" y="760475"/>
                </a:lnTo>
                <a:lnTo>
                  <a:pt x="2613659" y="760475"/>
                </a:lnTo>
                <a:lnTo>
                  <a:pt x="2619755" y="754379"/>
                </a:lnTo>
                <a:close/>
              </a:path>
              <a:path w="2620009" h="760729">
                <a:moveTo>
                  <a:pt x="27431" y="27431"/>
                </a:moveTo>
                <a:lnTo>
                  <a:pt x="27431" y="13715"/>
                </a:lnTo>
                <a:lnTo>
                  <a:pt x="13715" y="27431"/>
                </a:lnTo>
                <a:lnTo>
                  <a:pt x="27431" y="27431"/>
                </a:lnTo>
                <a:close/>
              </a:path>
              <a:path w="2620009" h="760729">
                <a:moveTo>
                  <a:pt x="27431" y="733043"/>
                </a:moveTo>
                <a:lnTo>
                  <a:pt x="27431" y="27431"/>
                </a:lnTo>
                <a:lnTo>
                  <a:pt x="13715" y="27431"/>
                </a:lnTo>
                <a:lnTo>
                  <a:pt x="13715" y="733043"/>
                </a:lnTo>
                <a:lnTo>
                  <a:pt x="27431" y="733043"/>
                </a:lnTo>
                <a:close/>
              </a:path>
              <a:path w="2620009" h="760729">
                <a:moveTo>
                  <a:pt x="2606039" y="733043"/>
                </a:moveTo>
                <a:lnTo>
                  <a:pt x="13715" y="733043"/>
                </a:lnTo>
                <a:lnTo>
                  <a:pt x="27431" y="746759"/>
                </a:lnTo>
                <a:lnTo>
                  <a:pt x="27431" y="760475"/>
                </a:lnTo>
                <a:lnTo>
                  <a:pt x="2592323" y="760475"/>
                </a:lnTo>
                <a:lnTo>
                  <a:pt x="2592323" y="746759"/>
                </a:lnTo>
                <a:lnTo>
                  <a:pt x="2606039" y="733043"/>
                </a:lnTo>
                <a:close/>
              </a:path>
              <a:path w="2620009" h="760729">
                <a:moveTo>
                  <a:pt x="27431" y="760475"/>
                </a:moveTo>
                <a:lnTo>
                  <a:pt x="27431" y="746759"/>
                </a:lnTo>
                <a:lnTo>
                  <a:pt x="13715" y="733043"/>
                </a:lnTo>
                <a:lnTo>
                  <a:pt x="13715" y="760475"/>
                </a:lnTo>
                <a:lnTo>
                  <a:pt x="27431" y="760475"/>
                </a:lnTo>
                <a:close/>
              </a:path>
              <a:path w="2620009" h="760729">
                <a:moveTo>
                  <a:pt x="2606039" y="27431"/>
                </a:moveTo>
                <a:lnTo>
                  <a:pt x="2592323" y="13715"/>
                </a:lnTo>
                <a:lnTo>
                  <a:pt x="2592323" y="27431"/>
                </a:lnTo>
                <a:lnTo>
                  <a:pt x="2606039" y="27431"/>
                </a:lnTo>
                <a:close/>
              </a:path>
              <a:path w="2620009" h="760729">
                <a:moveTo>
                  <a:pt x="2606039" y="733043"/>
                </a:moveTo>
                <a:lnTo>
                  <a:pt x="2606039" y="27431"/>
                </a:lnTo>
                <a:lnTo>
                  <a:pt x="2592323" y="27431"/>
                </a:lnTo>
                <a:lnTo>
                  <a:pt x="2592323" y="733043"/>
                </a:lnTo>
                <a:lnTo>
                  <a:pt x="2606039" y="733043"/>
                </a:lnTo>
                <a:close/>
              </a:path>
              <a:path w="2620009" h="760729">
                <a:moveTo>
                  <a:pt x="2606039" y="760475"/>
                </a:moveTo>
                <a:lnTo>
                  <a:pt x="2606039" y="733043"/>
                </a:lnTo>
                <a:lnTo>
                  <a:pt x="2592323" y="746759"/>
                </a:lnTo>
                <a:lnTo>
                  <a:pt x="2592323" y="760475"/>
                </a:lnTo>
                <a:lnTo>
                  <a:pt x="2606039" y="760475"/>
                </a:lnTo>
                <a:close/>
              </a:path>
            </a:pathLst>
          </a:custGeom>
          <a:solidFill>
            <a:srgbClr val="FFFFFF"/>
          </a:solidFill>
        </p:spPr>
        <p:txBody>
          <a:bodyPr wrap="square" lIns="0" tIns="0" rIns="0" bIns="0" rtlCol="0"/>
          <a:lstStyle/>
          <a:p>
            <a:endParaRPr/>
          </a:p>
        </p:txBody>
      </p:sp>
      <p:sp>
        <p:nvSpPr>
          <p:cNvPr id="115" name="object 28"/>
          <p:cNvSpPr txBox="1"/>
          <p:nvPr/>
        </p:nvSpPr>
        <p:spPr>
          <a:xfrm>
            <a:off x="6967805" y="5811528"/>
            <a:ext cx="217804" cy="217804"/>
          </a:xfrm>
          <a:prstGeom prst="rect">
            <a:avLst/>
          </a:prstGeom>
        </p:spPr>
        <p:txBody>
          <a:bodyPr vert="horz" wrap="square" lIns="0" tIns="0" rIns="0" bIns="0" rtlCol="0">
            <a:spAutoFit/>
          </a:bodyPr>
          <a:lstStyle/>
          <a:p>
            <a:pPr marL="12700">
              <a:lnSpc>
                <a:spcPct val="100000"/>
              </a:lnSpc>
            </a:pPr>
            <a:r>
              <a:rPr sz="1500" b="1" dirty="0">
                <a:solidFill>
                  <a:srgbClr val="5F5F5F"/>
                </a:solidFill>
                <a:latin typeface="Arial"/>
                <a:cs typeface="Arial"/>
              </a:rPr>
              <a:t>…</a:t>
            </a:r>
            <a:endParaRPr sz="1500">
              <a:latin typeface="Arial"/>
              <a:cs typeface="Arial"/>
            </a:endParaRPr>
          </a:p>
        </p:txBody>
      </p:sp>
      <p:sp>
        <p:nvSpPr>
          <p:cNvPr id="116" name="object 29"/>
          <p:cNvSpPr/>
          <p:nvPr/>
        </p:nvSpPr>
        <p:spPr>
          <a:xfrm>
            <a:off x="3664277" y="2151538"/>
            <a:ext cx="2958465" cy="391795"/>
          </a:xfrm>
          <a:custGeom>
            <a:avLst/>
            <a:gdLst/>
            <a:ahLst/>
            <a:cxnLst/>
            <a:rect l="l" t="t" r="r" b="b"/>
            <a:pathLst>
              <a:path w="2958465" h="391794">
                <a:moveTo>
                  <a:pt x="2951987" y="190499"/>
                </a:moveTo>
                <a:lnTo>
                  <a:pt x="3047" y="190499"/>
                </a:lnTo>
                <a:lnTo>
                  <a:pt x="0" y="192023"/>
                </a:lnTo>
                <a:lnTo>
                  <a:pt x="0" y="391667"/>
                </a:lnTo>
                <a:lnTo>
                  <a:pt x="6095" y="391667"/>
                </a:lnTo>
                <a:lnTo>
                  <a:pt x="6095" y="201167"/>
                </a:lnTo>
                <a:lnTo>
                  <a:pt x="10667" y="195071"/>
                </a:lnTo>
                <a:lnTo>
                  <a:pt x="10667" y="201167"/>
                </a:lnTo>
                <a:lnTo>
                  <a:pt x="2947415" y="201167"/>
                </a:lnTo>
                <a:lnTo>
                  <a:pt x="2947415" y="195071"/>
                </a:lnTo>
                <a:lnTo>
                  <a:pt x="2951987" y="190499"/>
                </a:lnTo>
                <a:close/>
              </a:path>
              <a:path w="2958465" h="391794">
                <a:moveTo>
                  <a:pt x="10667" y="201167"/>
                </a:moveTo>
                <a:lnTo>
                  <a:pt x="10667" y="195071"/>
                </a:lnTo>
                <a:lnTo>
                  <a:pt x="6095" y="201167"/>
                </a:lnTo>
                <a:lnTo>
                  <a:pt x="10667" y="201167"/>
                </a:lnTo>
                <a:close/>
              </a:path>
              <a:path w="2958465" h="391794">
                <a:moveTo>
                  <a:pt x="10667" y="391667"/>
                </a:moveTo>
                <a:lnTo>
                  <a:pt x="10667" y="201167"/>
                </a:lnTo>
                <a:lnTo>
                  <a:pt x="6095" y="201167"/>
                </a:lnTo>
                <a:lnTo>
                  <a:pt x="6095" y="391667"/>
                </a:lnTo>
                <a:lnTo>
                  <a:pt x="10667" y="391667"/>
                </a:lnTo>
                <a:close/>
              </a:path>
              <a:path w="2958465" h="391794">
                <a:moveTo>
                  <a:pt x="2958083" y="198119"/>
                </a:moveTo>
                <a:lnTo>
                  <a:pt x="2958083" y="0"/>
                </a:lnTo>
                <a:lnTo>
                  <a:pt x="2947415" y="0"/>
                </a:lnTo>
                <a:lnTo>
                  <a:pt x="2947415" y="190499"/>
                </a:lnTo>
                <a:lnTo>
                  <a:pt x="2951987" y="190499"/>
                </a:lnTo>
                <a:lnTo>
                  <a:pt x="2951987" y="201167"/>
                </a:lnTo>
                <a:lnTo>
                  <a:pt x="2955035" y="201167"/>
                </a:lnTo>
                <a:lnTo>
                  <a:pt x="2958083" y="198119"/>
                </a:lnTo>
                <a:close/>
              </a:path>
              <a:path w="2958465" h="391794">
                <a:moveTo>
                  <a:pt x="2951987" y="201167"/>
                </a:moveTo>
                <a:lnTo>
                  <a:pt x="2951987" y="190499"/>
                </a:lnTo>
                <a:lnTo>
                  <a:pt x="2947415" y="195071"/>
                </a:lnTo>
                <a:lnTo>
                  <a:pt x="2947415" y="201167"/>
                </a:lnTo>
                <a:lnTo>
                  <a:pt x="2951987" y="201167"/>
                </a:lnTo>
                <a:close/>
              </a:path>
            </a:pathLst>
          </a:custGeom>
          <a:solidFill>
            <a:srgbClr val="7F7F7F"/>
          </a:solidFill>
        </p:spPr>
        <p:txBody>
          <a:bodyPr wrap="square" lIns="0" tIns="0" rIns="0" bIns="0" rtlCol="0"/>
          <a:lstStyle/>
          <a:p>
            <a:endParaRPr/>
          </a:p>
        </p:txBody>
      </p:sp>
      <p:sp>
        <p:nvSpPr>
          <p:cNvPr id="117" name="object 30"/>
          <p:cNvSpPr/>
          <p:nvPr/>
        </p:nvSpPr>
        <p:spPr>
          <a:xfrm>
            <a:off x="6611692" y="2342038"/>
            <a:ext cx="2967355" cy="201295"/>
          </a:xfrm>
          <a:custGeom>
            <a:avLst/>
            <a:gdLst/>
            <a:ahLst/>
            <a:cxnLst/>
            <a:rect l="l" t="t" r="r" b="b"/>
            <a:pathLst>
              <a:path w="2967354" h="201294">
                <a:moveTo>
                  <a:pt x="4571" y="0"/>
                </a:moveTo>
                <a:lnTo>
                  <a:pt x="1523" y="0"/>
                </a:lnTo>
                <a:lnTo>
                  <a:pt x="0" y="1523"/>
                </a:lnTo>
                <a:lnTo>
                  <a:pt x="0" y="4571"/>
                </a:lnTo>
                <a:lnTo>
                  <a:pt x="4571" y="0"/>
                </a:lnTo>
                <a:close/>
              </a:path>
              <a:path w="2967354" h="201294">
                <a:moveTo>
                  <a:pt x="10667" y="201167"/>
                </a:moveTo>
                <a:lnTo>
                  <a:pt x="10667" y="10667"/>
                </a:lnTo>
                <a:lnTo>
                  <a:pt x="1523" y="10667"/>
                </a:lnTo>
                <a:lnTo>
                  <a:pt x="0" y="7619"/>
                </a:lnTo>
                <a:lnTo>
                  <a:pt x="0" y="201167"/>
                </a:lnTo>
                <a:lnTo>
                  <a:pt x="10667" y="201167"/>
                </a:lnTo>
                <a:close/>
              </a:path>
              <a:path w="2967354" h="201294">
                <a:moveTo>
                  <a:pt x="2967227" y="201167"/>
                </a:moveTo>
                <a:lnTo>
                  <a:pt x="2967227" y="1523"/>
                </a:lnTo>
                <a:lnTo>
                  <a:pt x="2964179" y="0"/>
                </a:lnTo>
                <a:lnTo>
                  <a:pt x="4571" y="0"/>
                </a:lnTo>
                <a:lnTo>
                  <a:pt x="10667" y="4571"/>
                </a:lnTo>
                <a:lnTo>
                  <a:pt x="10667" y="10667"/>
                </a:lnTo>
                <a:lnTo>
                  <a:pt x="2956559" y="10667"/>
                </a:lnTo>
                <a:lnTo>
                  <a:pt x="2956559" y="4571"/>
                </a:lnTo>
                <a:lnTo>
                  <a:pt x="2961131" y="10667"/>
                </a:lnTo>
                <a:lnTo>
                  <a:pt x="2961131" y="201167"/>
                </a:lnTo>
                <a:lnTo>
                  <a:pt x="2967227" y="201167"/>
                </a:lnTo>
                <a:close/>
              </a:path>
              <a:path w="2967354" h="201294">
                <a:moveTo>
                  <a:pt x="10667" y="7619"/>
                </a:moveTo>
                <a:lnTo>
                  <a:pt x="10667" y="4571"/>
                </a:lnTo>
                <a:lnTo>
                  <a:pt x="4571" y="10667"/>
                </a:lnTo>
                <a:lnTo>
                  <a:pt x="7619" y="10667"/>
                </a:lnTo>
                <a:lnTo>
                  <a:pt x="10667" y="7619"/>
                </a:lnTo>
                <a:close/>
              </a:path>
              <a:path w="2967354" h="201294">
                <a:moveTo>
                  <a:pt x="2961131" y="10667"/>
                </a:moveTo>
                <a:lnTo>
                  <a:pt x="2956559" y="4571"/>
                </a:lnTo>
                <a:lnTo>
                  <a:pt x="2956559" y="10667"/>
                </a:lnTo>
                <a:lnTo>
                  <a:pt x="2961131" y="10667"/>
                </a:lnTo>
                <a:close/>
              </a:path>
              <a:path w="2967354" h="201294">
                <a:moveTo>
                  <a:pt x="2961131" y="201167"/>
                </a:moveTo>
                <a:lnTo>
                  <a:pt x="2961131" y="10667"/>
                </a:lnTo>
                <a:lnTo>
                  <a:pt x="2956559" y="10667"/>
                </a:lnTo>
                <a:lnTo>
                  <a:pt x="2956559" y="201167"/>
                </a:lnTo>
                <a:lnTo>
                  <a:pt x="2961131" y="201167"/>
                </a:lnTo>
                <a:close/>
              </a:path>
            </a:pathLst>
          </a:custGeom>
          <a:solidFill>
            <a:srgbClr val="7F7F7F"/>
          </a:solidFill>
        </p:spPr>
        <p:txBody>
          <a:bodyPr wrap="square" lIns="0" tIns="0" rIns="0" bIns="0" rtlCol="0"/>
          <a:lstStyle/>
          <a:p>
            <a:endParaRPr/>
          </a:p>
        </p:txBody>
      </p:sp>
      <p:sp>
        <p:nvSpPr>
          <p:cNvPr id="118" name="object 31"/>
          <p:cNvSpPr/>
          <p:nvPr/>
        </p:nvSpPr>
        <p:spPr>
          <a:xfrm>
            <a:off x="2919040" y="3472845"/>
            <a:ext cx="173990" cy="1607820"/>
          </a:xfrm>
          <a:custGeom>
            <a:avLst/>
            <a:gdLst/>
            <a:ahLst/>
            <a:cxnLst/>
            <a:rect l="l" t="t" r="r" b="b"/>
            <a:pathLst>
              <a:path w="173989" h="1607820">
                <a:moveTo>
                  <a:pt x="9143" y="1598675"/>
                </a:moveTo>
                <a:lnTo>
                  <a:pt x="9143" y="0"/>
                </a:lnTo>
                <a:lnTo>
                  <a:pt x="0" y="0"/>
                </a:lnTo>
                <a:lnTo>
                  <a:pt x="0" y="1606295"/>
                </a:lnTo>
                <a:lnTo>
                  <a:pt x="1523" y="1607819"/>
                </a:lnTo>
                <a:lnTo>
                  <a:pt x="4571" y="1607819"/>
                </a:lnTo>
                <a:lnTo>
                  <a:pt x="4571" y="1598675"/>
                </a:lnTo>
                <a:lnTo>
                  <a:pt x="9143" y="1598675"/>
                </a:lnTo>
                <a:close/>
              </a:path>
              <a:path w="173989" h="1607820">
                <a:moveTo>
                  <a:pt x="173735" y="1607819"/>
                </a:moveTo>
                <a:lnTo>
                  <a:pt x="173735" y="1598675"/>
                </a:lnTo>
                <a:lnTo>
                  <a:pt x="4571" y="1598675"/>
                </a:lnTo>
                <a:lnTo>
                  <a:pt x="9143" y="1603247"/>
                </a:lnTo>
                <a:lnTo>
                  <a:pt x="9143" y="1607819"/>
                </a:lnTo>
                <a:lnTo>
                  <a:pt x="173735" y="1607819"/>
                </a:lnTo>
                <a:close/>
              </a:path>
              <a:path w="173989" h="1607820">
                <a:moveTo>
                  <a:pt x="9143" y="1607819"/>
                </a:moveTo>
                <a:lnTo>
                  <a:pt x="9143" y="1603247"/>
                </a:lnTo>
                <a:lnTo>
                  <a:pt x="4571" y="1598675"/>
                </a:lnTo>
                <a:lnTo>
                  <a:pt x="4571" y="1607819"/>
                </a:lnTo>
                <a:lnTo>
                  <a:pt x="9143" y="1607819"/>
                </a:lnTo>
                <a:close/>
              </a:path>
            </a:pathLst>
          </a:custGeom>
          <a:solidFill>
            <a:srgbClr val="7F7F7F"/>
          </a:solidFill>
        </p:spPr>
        <p:txBody>
          <a:bodyPr wrap="square" lIns="0" tIns="0" rIns="0" bIns="0" rtlCol="0"/>
          <a:lstStyle/>
          <a:p>
            <a:endParaRPr/>
          </a:p>
        </p:txBody>
      </p:sp>
      <p:sp>
        <p:nvSpPr>
          <p:cNvPr id="119" name="object 32"/>
          <p:cNvSpPr/>
          <p:nvPr/>
        </p:nvSpPr>
        <p:spPr>
          <a:xfrm>
            <a:off x="2919040" y="3472845"/>
            <a:ext cx="173990" cy="763905"/>
          </a:xfrm>
          <a:custGeom>
            <a:avLst/>
            <a:gdLst/>
            <a:ahLst/>
            <a:cxnLst/>
            <a:rect l="l" t="t" r="r" b="b"/>
            <a:pathLst>
              <a:path w="173989" h="763904">
                <a:moveTo>
                  <a:pt x="9143" y="752855"/>
                </a:moveTo>
                <a:lnTo>
                  <a:pt x="9143" y="0"/>
                </a:lnTo>
                <a:lnTo>
                  <a:pt x="0" y="0"/>
                </a:lnTo>
                <a:lnTo>
                  <a:pt x="0" y="760475"/>
                </a:lnTo>
                <a:lnTo>
                  <a:pt x="1523" y="763523"/>
                </a:lnTo>
                <a:lnTo>
                  <a:pt x="4571" y="763523"/>
                </a:lnTo>
                <a:lnTo>
                  <a:pt x="4571" y="752855"/>
                </a:lnTo>
                <a:lnTo>
                  <a:pt x="9143" y="752855"/>
                </a:lnTo>
                <a:close/>
              </a:path>
              <a:path w="173989" h="763904">
                <a:moveTo>
                  <a:pt x="173735" y="763523"/>
                </a:moveTo>
                <a:lnTo>
                  <a:pt x="173735" y="752855"/>
                </a:lnTo>
                <a:lnTo>
                  <a:pt x="4571" y="752855"/>
                </a:lnTo>
                <a:lnTo>
                  <a:pt x="9143" y="757427"/>
                </a:lnTo>
                <a:lnTo>
                  <a:pt x="9143" y="763523"/>
                </a:lnTo>
                <a:lnTo>
                  <a:pt x="173735" y="763523"/>
                </a:lnTo>
                <a:close/>
              </a:path>
              <a:path w="173989"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
        <p:nvSpPr>
          <p:cNvPr id="120" name="object 33"/>
          <p:cNvSpPr/>
          <p:nvPr/>
        </p:nvSpPr>
        <p:spPr>
          <a:xfrm>
            <a:off x="5586040" y="3472845"/>
            <a:ext cx="193675" cy="763905"/>
          </a:xfrm>
          <a:custGeom>
            <a:avLst/>
            <a:gdLst/>
            <a:ahLst/>
            <a:cxnLst/>
            <a:rect l="l" t="t" r="r" b="b"/>
            <a:pathLst>
              <a:path w="193675" h="763904">
                <a:moveTo>
                  <a:pt x="10667" y="752855"/>
                </a:moveTo>
                <a:lnTo>
                  <a:pt x="10667" y="0"/>
                </a:lnTo>
                <a:lnTo>
                  <a:pt x="0" y="0"/>
                </a:lnTo>
                <a:lnTo>
                  <a:pt x="0" y="760475"/>
                </a:lnTo>
                <a:lnTo>
                  <a:pt x="1523" y="763523"/>
                </a:lnTo>
                <a:lnTo>
                  <a:pt x="4571" y="763523"/>
                </a:lnTo>
                <a:lnTo>
                  <a:pt x="4571" y="752855"/>
                </a:lnTo>
                <a:lnTo>
                  <a:pt x="10667" y="752855"/>
                </a:lnTo>
                <a:close/>
              </a:path>
              <a:path w="193675" h="763904">
                <a:moveTo>
                  <a:pt x="193547" y="763523"/>
                </a:moveTo>
                <a:lnTo>
                  <a:pt x="193547" y="752855"/>
                </a:lnTo>
                <a:lnTo>
                  <a:pt x="4571" y="752855"/>
                </a:lnTo>
                <a:lnTo>
                  <a:pt x="10667" y="757427"/>
                </a:lnTo>
                <a:lnTo>
                  <a:pt x="10667" y="763523"/>
                </a:lnTo>
                <a:lnTo>
                  <a:pt x="193547" y="763523"/>
                </a:lnTo>
                <a:close/>
              </a:path>
              <a:path w="193675" h="763904">
                <a:moveTo>
                  <a:pt x="10667" y="763523"/>
                </a:moveTo>
                <a:lnTo>
                  <a:pt x="10667" y="757427"/>
                </a:lnTo>
                <a:lnTo>
                  <a:pt x="4571" y="752855"/>
                </a:lnTo>
                <a:lnTo>
                  <a:pt x="4571" y="763523"/>
                </a:lnTo>
                <a:lnTo>
                  <a:pt x="10667" y="763523"/>
                </a:lnTo>
                <a:close/>
              </a:path>
            </a:pathLst>
          </a:custGeom>
          <a:solidFill>
            <a:srgbClr val="7F7F7F"/>
          </a:solidFill>
        </p:spPr>
        <p:txBody>
          <a:bodyPr wrap="square" lIns="0" tIns="0" rIns="0" bIns="0" rtlCol="0"/>
          <a:lstStyle/>
          <a:p>
            <a:endParaRPr/>
          </a:p>
        </p:txBody>
      </p:sp>
      <p:sp>
        <p:nvSpPr>
          <p:cNvPr id="121" name="object 34"/>
          <p:cNvSpPr/>
          <p:nvPr/>
        </p:nvSpPr>
        <p:spPr>
          <a:xfrm>
            <a:off x="5586040" y="3472845"/>
            <a:ext cx="180340" cy="1607820"/>
          </a:xfrm>
          <a:custGeom>
            <a:avLst/>
            <a:gdLst/>
            <a:ahLst/>
            <a:cxnLst/>
            <a:rect l="l" t="t" r="r" b="b"/>
            <a:pathLst>
              <a:path w="180339" h="1607820">
                <a:moveTo>
                  <a:pt x="10667" y="1598675"/>
                </a:moveTo>
                <a:lnTo>
                  <a:pt x="10667" y="0"/>
                </a:lnTo>
                <a:lnTo>
                  <a:pt x="0" y="0"/>
                </a:lnTo>
                <a:lnTo>
                  <a:pt x="0" y="1606295"/>
                </a:lnTo>
                <a:lnTo>
                  <a:pt x="1523" y="1607819"/>
                </a:lnTo>
                <a:lnTo>
                  <a:pt x="4571" y="1607819"/>
                </a:lnTo>
                <a:lnTo>
                  <a:pt x="4571" y="1598675"/>
                </a:lnTo>
                <a:lnTo>
                  <a:pt x="10667" y="1598675"/>
                </a:lnTo>
                <a:close/>
              </a:path>
              <a:path w="180339" h="1607820">
                <a:moveTo>
                  <a:pt x="179831" y="1607819"/>
                </a:moveTo>
                <a:lnTo>
                  <a:pt x="179831" y="1598675"/>
                </a:lnTo>
                <a:lnTo>
                  <a:pt x="4571" y="1598675"/>
                </a:lnTo>
                <a:lnTo>
                  <a:pt x="10667" y="1603247"/>
                </a:lnTo>
                <a:lnTo>
                  <a:pt x="10667" y="1607819"/>
                </a:lnTo>
                <a:lnTo>
                  <a:pt x="179831" y="1607819"/>
                </a:lnTo>
                <a:close/>
              </a:path>
              <a:path w="180339" h="1607820">
                <a:moveTo>
                  <a:pt x="10667" y="1607819"/>
                </a:moveTo>
                <a:lnTo>
                  <a:pt x="10667" y="1603247"/>
                </a:lnTo>
                <a:lnTo>
                  <a:pt x="4571" y="1598675"/>
                </a:lnTo>
                <a:lnTo>
                  <a:pt x="4571" y="1607819"/>
                </a:lnTo>
                <a:lnTo>
                  <a:pt x="10667" y="1607819"/>
                </a:lnTo>
                <a:close/>
              </a:path>
            </a:pathLst>
          </a:custGeom>
          <a:solidFill>
            <a:srgbClr val="7F7F7F"/>
          </a:solidFill>
        </p:spPr>
        <p:txBody>
          <a:bodyPr wrap="square" lIns="0" tIns="0" rIns="0" bIns="0" rtlCol="0"/>
          <a:lstStyle/>
          <a:p>
            <a:endParaRPr/>
          </a:p>
        </p:txBody>
      </p:sp>
      <p:sp>
        <p:nvSpPr>
          <p:cNvPr id="122" name="object 35"/>
          <p:cNvSpPr/>
          <p:nvPr/>
        </p:nvSpPr>
        <p:spPr>
          <a:xfrm>
            <a:off x="5586040" y="3472845"/>
            <a:ext cx="193675" cy="2453640"/>
          </a:xfrm>
          <a:custGeom>
            <a:avLst/>
            <a:gdLst/>
            <a:ahLst/>
            <a:cxnLst/>
            <a:rect l="l" t="t" r="r" b="b"/>
            <a:pathLst>
              <a:path w="193675" h="2453640">
                <a:moveTo>
                  <a:pt x="10667" y="2442971"/>
                </a:moveTo>
                <a:lnTo>
                  <a:pt x="10667" y="0"/>
                </a:lnTo>
                <a:lnTo>
                  <a:pt x="0" y="0"/>
                </a:lnTo>
                <a:lnTo>
                  <a:pt x="0" y="2450591"/>
                </a:lnTo>
                <a:lnTo>
                  <a:pt x="1523" y="2453639"/>
                </a:lnTo>
                <a:lnTo>
                  <a:pt x="4571" y="2453639"/>
                </a:lnTo>
                <a:lnTo>
                  <a:pt x="4571" y="2442971"/>
                </a:lnTo>
                <a:lnTo>
                  <a:pt x="10667" y="2442971"/>
                </a:lnTo>
                <a:close/>
              </a:path>
              <a:path w="193675" h="2453640">
                <a:moveTo>
                  <a:pt x="193547" y="2453639"/>
                </a:moveTo>
                <a:lnTo>
                  <a:pt x="193547" y="2442971"/>
                </a:lnTo>
                <a:lnTo>
                  <a:pt x="4571" y="2442971"/>
                </a:lnTo>
                <a:lnTo>
                  <a:pt x="10667" y="2447543"/>
                </a:lnTo>
                <a:lnTo>
                  <a:pt x="10667" y="2453639"/>
                </a:lnTo>
                <a:lnTo>
                  <a:pt x="193547" y="2453639"/>
                </a:lnTo>
                <a:close/>
              </a:path>
              <a:path w="193675" h="2453640">
                <a:moveTo>
                  <a:pt x="10667" y="2453639"/>
                </a:moveTo>
                <a:lnTo>
                  <a:pt x="10667" y="2447543"/>
                </a:lnTo>
                <a:lnTo>
                  <a:pt x="4571" y="2442971"/>
                </a:lnTo>
                <a:lnTo>
                  <a:pt x="4571" y="2453639"/>
                </a:lnTo>
                <a:lnTo>
                  <a:pt x="10667" y="2453639"/>
                </a:lnTo>
                <a:close/>
              </a:path>
            </a:pathLst>
          </a:custGeom>
          <a:solidFill>
            <a:srgbClr val="7F7F7F"/>
          </a:solidFill>
        </p:spPr>
        <p:txBody>
          <a:bodyPr wrap="square" lIns="0" tIns="0" rIns="0" bIns="0" rtlCol="0"/>
          <a:lstStyle/>
          <a:p>
            <a:endParaRPr/>
          </a:p>
        </p:txBody>
      </p:sp>
      <p:sp>
        <p:nvSpPr>
          <p:cNvPr id="123" name="object 36"/>
          <p:cNvSpPr/>
          <p:nvPr/>
        </p:nvSpPr>
        <p:spPr>
          <a:xfrm>
            <a:off x="8202748" y="4964842"/>
            <a:ext cx="2440305" cy="914400"/>
          </a:xfrm>
          <a:custGeom>
            <a:avLst/>
            <a:gdLst/>
            <a:ahLst/>
            <a:cxnLst/>
            <a:rect l="l" t="t" r="r" b="b"/>
            <a:pathLst>
              <a:path w="2440304" h="914400">
                <a:moveTo>
                  <a:pt x="321564" y="88391"/>
                </a:moveTo>
                <a:lnTo>
                  <a:pt x="318691" y="88391"/>
                </a:lnTo>
                <a:lnTo>
                  <a:pt x="317569" y="90484"/>
                </a:lnTo>
                <a:lnTo>
                  <a:pt x="313912" y="99019"/>
                </a:lnTo>
                <a:lnTo>
                  <a:pt x="321564" y="88391"/>
                </a:lnTo>
                <a:close/>
              </a:path>
              <a:path w="2440304" h="914400">
                <a:moveTo>
                  <a:pt x="326136" y="75691"/>
                </a:moveTo>
                <a:lnTo>
                  <a:pt x="325794" y="75691"/>
                </a:lnTo>
                <a:lnTo>
                  <a:pt x="324164" y="78185"/>
                </a:lnTo>
                <a:lnTo>
                  <a:pt x="318691" y="88391"/>
                </a:lnTo>
                <a:lnTo>
                  <a:pt x="323088" y="88391"/>
                </a:lnTo>
                <a:lnTo>
                  <a:pt x="326136" y="75691"/>
                </a:lnTo>
                <a:close/>
              </a:path>
              <a:path w="2440304" h="914400">
                <a:moveTo>
                  <a:pt x="356827" y="39155"/>
                </a:moveTo>
                <a:lnTo>
                  <a:pt x="349723" y="45569"/>
                </a:lnTo>
                <a:lnTo>
                  <a:pt x="340302" y="55669"/>
                </a:lnTo>
                <a:lnTo>
                  <a:pt x="331762" y="66561"/>
                </a:lnTo>
                <a:lnTo>
                  <a:pt x="325794" y="75691"/>
                </a:lnTo>
                <a:lnTo>
                  <a:pt x="332232" y="75691"/>
                </a:lnTo>
                <a:lnTo>
                  <a:pt x="335280" y="62991"/>
                </a:lnTo>
                <a:lnTo>
                  <a:pt x="336804" y="62991"/>
                </a:lnTo>
                <a:lnTo>
                  <a:pt x="356827" y="39155"/>
                </a:lnTo>
                <a:close/>
              </a:path>
              <a:path w="2440304" h="914400">
                <a:moveTo>
                  <a:pt x="374825" y="25552"/>
                </a:moveTo>
                <a:lnTo>
                  <a:pt x="370967" y="27982"/>
                </a:lnTo>
                <a:lnTo>
                  <a:pt x="359965" y="36320"/>
                </a:lnTo>
                <a:lnTo>
                  <a:pt x="358558" y="37591"/>
                </a:lnTo>
                <a:lnTo>
                  <a:pt x="373380" y="37591"/>
                </a:lnTo>
                <a:lnTo>
                  <a:pt x="374825" y="25552"/>
                </a:lnTo>
                <a:close/>
              </a:path>
              <a:path w="2440304" h="914400">
                <a:moveTo>
                  <a:pt x="2340917" y="12191"/>
                </a:moveTo>
                <a:lnTo>
                  <a:pt x="2294617" y="667"/>
                </a:lnTo>
                <a:lnTo>
                  <a:pt x="2279903" y="0"/>
                </a:lnTo>
                <a:lnTo>
                  <a:pt x="449537" y="364"/>
                </a:lnTo>
                <a:lnTo>
                  <a:pt x="407924" y="9016"/>
                </a:lnTo>
                <a:lnTo>
                  <a:pt x="375873" y="24891"/>
                </a:lnTo>
                <a:lnTo>
                  <a:pt x="397764" y="24891"/>
                </a:lnTo>
                <a:lnTo>
                  <a:pt x="416052" y="12191"/>
                </a:lnTo>
                <a:lnTo>
                  <a:pt x="2340917" y="12191"/>
                </a:lnTo>
                <a:close/>
              </a:path>
              <a:path w="2440304" h="914400">
                <a:moveTo>
                  <a:pt x="2422883" y="88391"/>
                </a:moveTo>
                <a:lnTo>
                  <a:pt x="2393939" y="47748"/>
                </a:lnTo>
                <a:lnTo>
                  <a:pt x="2361396" y="22268"/>
                </a:lnTo>
                <a:lnTo>
                  <a:pt x="2340917" y="12191"/>
                </a:lnTo>
                <a:lnTo>
                  <a:pt x="2339340" y="12191"/>
                </a:lnTo>
                <a:lnTo>
                  <a:pt x="2351532" y="24891"/>
                </a:lnTo>
                <a:lnTo>
                  <a:pt x="2365248" y="24891"/>
                </a:lnTo>
                <a:lnTo>
                  <a:pt x="2368296" y="37591"/>
                </a:lnTo>
                <a:lnTo>
                  <a:pt x="2378964" y="37591"/>
                </a:lnTo>
                <a:lnTo>
                  <a:pt x="2383536" y="50291"/>
                </a:lnTo>
                <a:lnTo>
                  <a:pt x="2386584" y="50291"/>
                </a:lnTo>
                <a:lnTo>
                  <a:pt x="2400300" y="62991"/>
                </a:lnTo>
                <a:lnTo>
                  <a:pt x="2406396" y="62991"/>
                </a:lnTo>
                <a:lnTo>
                  <a:pt x="2406396" y="75691"/>
                </a:lnTo>
                <a:lnTo>
                  <a:pt x="2415540" y="75691"/>
                </a:lnTo>
                <a:lnTo>
                  <a:pt x="2417064" y="88391"/>
                </a:lnTo>
                <a:lnTo>
                  <a:pt x="2422883" y="88391"/>
                </a:lnTo>
                <a:close/>
              </a:path>
              <a:path w="2440304" h="914400">
                <a:moveTo>
                  <a:pt x="18752" y="75691"/>
                </a:moveTo>
                <a:lnTo>
                  <a:pt x="0" y="70103"/>
                </a:lnTo>
                <a:lnTo>
                  <a:pt x="5122" y="75691"/>
                </a:lnTo>
                <a:lnTo>
                  <a:pt x="18752" y="75691"/>
                </a:lnTo>
                <a:close/>
              </a:path>
              <a:path w="2440304" h="914400">
                <a:moveTo>
                  <a:pt x="61372" y="88391"/>
                </a:moveTo>
                <a:lnTo>
                  <a:pt x="18752" y="75691"/>
                </a:lnTo>
                <a:lnTo>
                  <a:pt x="18288" y="75691"/>
                </a:lnTo>
                <a:lnTo>
                  <a:pt x="27432" y="88391"/>
                </a:lnTo>
                <a:lnTo>
                  <a:pt x="61372" y="88391"/>
                </a:lnTo>
                <a:close/>
              </a:path>
              <a:path w="2440304" h="914400">
                <a:moveTo>
                  <a:pt x="189233" y="126491"/>
                </a:moveTo>
                <a:lnTo>
                  <a:pt x="61372" y="88391"/>
                </a:lnTo>
                <a:lnTo>
                  <a:pt x="59436" y="88391"/>
                </a:lnTo>
                <a:lnTo>
                  <a:pt x="68580" y="101091"/>
                </a:lnTo>
                <a:lnTo>
                  <a:pt x="100584" y="101091"/>
                </a:lnTo>
                <a:lnTo>
                  <a:pt x="109728" y="113791"/>
                </a:lnTo>
                <a:lnTo>
                  <a:pt x="141732" y="113791"/>
                </a:lnTo>
                <a:lnTo>
                  <a:pt x="150876" y="126491"/>
                </a:lnTo>
                <a:lnTo>
                  <a:pt x="189233" y="126491"/>
                </a:lnTo>
                <a:close/>
              </a:path>
              <a:path w="2440304" h="914400">
                <a:moveTo>
                  <a:pt x="231854" y="139191"/>
                </a:moveTo>
                <a:lnTo>
                  <a:pt x="189233" y="126491"/>
                </a:lnTo>
                <a:lnTo>
                  <a:pt x="187452" y="126491"/>
                </a:lnTo>
                <a:lnTo>
                  <a:pt x="192024" y="139191"/>
                </a:lnTo>
                <a:lnTo>
                  <a:pt x="231854" y="139191"/>
                </a:lnTo>
                <a:close/>
              </a:path>
              <a:path w="2440304" h="914400">
                <a:moveTo>
                  <a:pt x="2428572" y="101091"/>
                </a:moveTo>
                <a:lnTo>
                  <a:pt x="2425292" y="93068"/>
                </a:lnTo>
                <a:lnTo>
                  <a:pt x="2423160" y="88930"/>
                </a:lnTo>
                <a:lnTo>
                  <a:pt x="2423160" y="101091"/>
                </a:lnTo>
                <a:lnTo>
                  <a:pt x="2428572" y="101091"/>
                </a:lnTo>
                <a:close/>
              </a:path>
              <a:path w="2440304" h="914400">
                <a:moveTo>
                  <a:pt x="2436243" y="126491"/>
                </a:moveTo>
                <a:lnTo>
                  <a:pt x="2434762" y="119543"/>
                </a:lnTo>
                <a:lnTo>
                  <a:pt x="2430593" y="106036"/>
                </a:lnTo>
                <a:lnTo>
                  <a:pt x="2429256" y="102765"/>
                </a:lnTo>
                <a:lnTo>
                  <a:pt x="2429256" y="113791"/>
                </a:lnTo>
                <a:lnTo>
                  <a:pt x="2432304" y="113791"/>
                </a:lnTo>
                <a:lnTo>
                  <a:pt x="2432304" y="126491"/>
                </a:lnTo>
                <a:lnTo>
                  <a:pt x="2436243" y="126491"/>
                </a:lnTo>
                <a:close/>
              </a:path>
              <a:path w="2440304" h="914400">
                <a:moveTo>
                  <a:pt x="2439477" y="151891"/>
                </a:moveTo>
                <a:lnTo>
                  <a:pt x="2439475" y="147942"/>
                </a:lnTo>
                <a:lnTo>
                  <a:pt x="2437742" y="133531"/>
                </a:lnTo>
                <a:lnTo>
                  <a:pt x="2436876" y="129464"/>
                </a:lnTo>
                <a:lnTo>
                  <a:pt x="2436876" y="139191"/>
                </a:lnTo>
                <a:lnTo>
                  <a:pt x="2438400" y="139191"/>
                </a:lnTo>
                <a:lnTo>
                  <a:pt x="2438400" y="151891"/>
                </a:lnTo>
                <a:lnTo>
                  <a:pt x="2439477" y="151891"/>
                </a:lnTo>
                <a:close/>
              </a:path>
              <a:path w="2440304" h="914400">
                <a:moveTo>
                  <a:pt x="2439923" y="797051"/>
                </a:moveTo>
                <a:lnTo>
                  <a:pt x="2438400" y="812291"/>
                </a:lnTo>
                <a:lnTo>
                  <a:pt x="2436159" y="830963"/>
                </a:lnTo>
                <a:lnTo>
                  <a:pt x="2437269" y="826185"/>
                </a:lnTo>
                <a:lnTo>
                  <a:pt x="2439250" y="811820"/>
                </a:lnTo>
                <a:lnTo>
                  <a:pt x="2439923" y="797051"/>
                </a:lnTo>
                <a:close/>
              </a:path>
              <a:path w="2440304" h="914400">
                <a:moveTo>
                  <a:pt x="2388168" y="913891"/>
                </a:moveTo>
                <a:lnTo>
                  <a:pt x="2388040" y="914005"/>
                </a:lnTo>
                <a:lnTo>
                  <a:pt x="2388168" y="913891"/>
                </a:lnTo>
                <a:close/>
              </a:path>
              <a:path w="2440304" h="914400">
                <a:moveTo>
                  <a:pt x="303419" y="137997"/>
                </a:moveTo>
                <a:lnTo>
                  <a:pt x="302425" y="145237"/>
                </a:lnTo>
                <a:lnTo>
                  <a:pt x="302348" y="146927"/>
                </a:lnTo>
                <a:lnTo>
                  <a:pt x="303419" y="137997"/>
                </a:lnTo>
                <a:close/>
              </a:path>
              <a:path w="2440304" h="914400">
                <a:moveTo>
                  <a:pt x="300810" y="159739"/>
                </a:moveTo>
                <a:lnTo>
                  <a:pt x="233392" y="139650"/>
                </a:lnTo>
                <a:lnTo>
                  <a:pt x="239268" y="151891"/>
                </a:lnTo>
                <a:lnTo>
                  <a:pt x="269748" y="151891"/>
                </a:lnTo>
                <a:lnTo>
                  <a:pt x="278892" y="164591"/>
                </a:lnTo>
                <a:lnTo>
                  <a:pt x="300228" y="164591"/>
                </a:lnTo>
                <a:lnTo>
                  <a:pt x="300810" y="159739"/>
                </a:lnTo>
                <a:close/>
              </a:path>
              <a:path w="2440304" h="914400">
                <a:moveTo>
                  <a:pt x="307318" y="118208"/>
                </a:moveTo>
                <a:lnTo>
                  <a:pt x="305406" y="126491"/>
                </a:lnTo>
                <a:lnTo>
                  <a:pt x="306324" y="126491"/>
                </a:lnTo>
                <a:lnTo>
                  <a:pt x="307318" y="118208"/>
                </a:lnTo>
                <a:close/>
              </a:path>
            </a:pathLst>
          </a:custGeom>
          <a:solidFill>
            <a:srgbClr val="FFFFFF"/>
          </a:solidFill>
        </p:spPr>
        <p:txBody>
          <a:bodyPr wrap="square" lIns="0" tIns="0" rIns="0" bIns="0" rtlCol="0"/>
          <a:lstStyle/>
          <a:p>
            <a:endParaRPr/>
          </a:p>
        </p:txBody>
      </p:sp>
      <p:sp>
        <p:nvSpPr>
          <p:cNvPr id="124" name="object 37"/>
          <p:cNvSpPr/>
          <p:nvPr/>
        </p:nvSpPr>
        <p:spPr>
          <a:xfrm>
            <a:off x="8201224" y="4960269"/>
            <a:ext cx="2446020" cy="962025"/>
          </a:xfrm>
          <a:custGeom>
            <a:avLst/>
            <a:gdLst/>
            <a:ahLst/>
            <a:cxnLst/>
            <a:rect l="l" t="t" r="r" b="b"/>
            <a:pathLst>
              <a:path w="2446020" h="962025">
                <a:moveTo>
                  <a:pt x="81086" y="92963"/>
                </a:moveTo>
                <a:lnTo>
                  <a:pt x="37731" y="80263"/>
                </a:lnTo>
                <a:lnTo>
                  <a:pt x="19812" y="80263"/>
                </a:lnTo>
                <a:lnTo>
                  <a:pt x="24292" y="86486"/>
                </a:lnTo>
                <a:lnTo>
                  <a:pt x="46029" y="92963"/>
                </a:lnTo>
                <a:lnTo>
                  <a:pt x="81086" y="92963"/>
                </a:lnTo>
                <a:close/>
              </a:path>
              <a:path w="2446020" h="962025">
                <a:moveTo>
                  <a:pt x="211152" y="131063"/>
                </a:moveTo>
                <a:lnTo>
                  <a:pt x="81086" y="92963"/>
                </a:lnTo>
                <a:lnTo>
                  <a:pt x="60960" y="92963"/>
                </a:lnTo>
                <a:lnTo>
                  <a:pt x="65038" y="98628"/>
                </a:lnTo>
                <a:lnTo>
                  <a:pt x="88649" y="105663"/>
                </a:lnTo>
                <a:lnTo>
                  <a:pt x="102108" y="105663"/>
                </a:lnTo>
                <a:lnTo>
                  <a:pt x="105784" y="110769"/>
                </a:lnTo>
                <a:lnTo>
                  <a:pt x="131270" y="118363"/>
                </a:lnTo>
                <a:lnTo>
                  <a:pt x="143256" y="118363"/>
                </a:lnTo>
                <a:lnTo>
                  <a:pt x="146530" y="122911"/>
                </a:lnTo>
                <a:lnTo>
                  <a:pt x="173890" y="131063"/>
                </a:lnTo>
                <a:lnTo>
                  <a:pt x="211152" y="131063"/>
                </a:lnTo>
                <a:close/>
              </a:path>
              <a:path w="2446020" h="962025">
                <a:moveTo>
                  <a:pt x="297917" y="156479"/>
                </a:moveTo>
                <a:lnTo>
                  <a:pt x="211152" y="131063"/>
                </a:lnTo>
                <a:lnTo>
                  <a:pt x="188976" y="131063"/>
                </a:lnTo>
                <a:lnTo>
                  <a:pt x="190789" y="136099"/>
                </a:lnTo>
                <a:lnTo>
                  <a:pt x="216510" y="143763"/>
                </a:lnTo>
                <a:lnTo>
                  <a:pt x="234696" y="143763"/>
                </a:lnTo>
                <a:lnTo>
                  <a:pt x="237731" y="150087"/>
                </a:lnTo>
                <a:lnTo>
                  <a:pt x="259131" y="156463"/>
                </a:lnTo>
                <a:lnTo>
                  <a:pt x="271272" y="156463"/>
                </a:lnTo>
                <a:lnTo>
                  <a:pt x="274588" y="161069"/>
                </a:lnTo>
                <a:lnTo>
                  <a:pt x="297179" y="167801"/>
                </a:lnTo>
                <a:lnTo>
                  <a:pt x="297179" y="164591"/>
                </a:lnTo>
                <a:lnTo>
                  <a:pt x="297917" y="156479"/>
                </a:lnTo>
                <a:close/>
              </a:path>
              <a:path w="2446020" h="962025">
                <a:moveTo>
                  <a:pt x="303092" y="157995"/>
                </a:moveTo>
                <a:lnTo>
                  <a:pt x="297917" y="156479"/>
                </a:lnTo>
                <a:lnTo>
                  <a:pt x="297179" y="164591"/>
                </a:lnTo>
                <a:lnTo>
                  <a:pt x="302844" y="160060"/>
                </a:lnTo>
                <a:lnTo>
                  <a:pt x="303092" y="157995"/>
                </a:lnTo>
                <a:close/>
              </a:path>
              <a:path w="2446020" h="962025">
                <a:moveTo>
                  <a:pt x="302844" y="160060"/>
                </a:moveTo>
                <a:lnTo>
                  <a:pt x="297179" y="164591"/>
                </a:lnTo>
                <a:lnTo>
                  <a:pt x="297179" y="167801"/>
                </a:lnTo>
                <a:lnTo>
                  <a:pt x="301751" y="169163"/>
                </a:lnTo>
                <a:lnTo>
                  <a:pt x="302844" y="160060"/>
                </a:lnTo>
                <a:close/>
              </a:path>
              <a:path w="2446020" h="962025">
                <a:moveTo>
                  <a:pt x="306324" y="131063"/>
                </a:moveTo>
                <a:lnTo>
                  <a:pt x="301751" y="131066"/>
                </a:lnTo>
                <a:lnTo>
                  <a:pt x="298703" y="147827"/>
                </a:lnTo>
                <a:lnTo>
                  <a:pt x="297917" y="156479"/>
                </a:lnTo>
                <a:lnTo>
                  <a:pt x="303092" y="157995"/>
                </a:lnTo>
                <a:lnTo>
                  <a:pt x="306324" y="131063"/>
                </a:lnTo>
                <a:close/>
              </a:path>
              <a:path w="2446020" h="962025">
                <a:moveTo>
                  <a:pt x="323088" y="92963"/>
                </a:moveTo>
                <a:lnTo>
                  <a:pt x="313944" y="92963"/>
                </a:lnTo>
                <a:lnTo>
                  <a:pt x="304799" y="115823"/>
                </a:lnTo>
                <a:lnTo>
                  <a:pt x="301752" y="131063"/>
                </a:lnTo>
                <a:lnTo>
                  <a:pt x="307848" y="131063"/>
                </a:lnTo>
                <a:lnTo>
                  <a:pt x="309372" y="118363"/>
                </a:lnTo>
                <a:lnTo>
                  <a:pt x="313944" y="105663"/>
                </a:lnTo>
                <a:lnTo>
                  <a:pt x="323088" y="92963"/>
                </a:lnTo>
                <a:close/>
              </a:path>
              <a:path w="2446020" h="962025">
                <a:moveTo>
                  <a:pt x="327660" y="80263"/>
                </a:moveTo>
                <a:lnTo>
                  <a:pt x="320802" y="80263"/>
                </a:lnTo>
                <a:lnTo>
                  <a:pt x="316991" y="85343"/>
                </a:lnTo>
                <a:lnTo>
                  <a:pt x="313944" y="92963"/>
                </a:lnTo>
                <a:lnTo>
                  <a:pt x="324612" y="92963"/>
                </a:lnTo>
                <a:lnTo>
                  <a:pt x="327660" y="80263"/>
                </a:lnTo>
                <a:close/>
              </a:path>
              <a:path w="2446020" h="962025">
                <a:moveTo>
                  <a:pt x="2354579" y="16763"/>
                </a:moveTo>
                <a:lnTo>
                  <a:pt x="2345435" y="12191"/>
                </a:lnTo>
                <a:lnTo>
                  <a:pt x="2314955" y="3047"/>
                </a:lnTo>
                <a:lnTo>
                  <a:pt x="2298191" y="0"/>
                </a:lnTo>
                <a:lnTo>
                  <a:pt x="445007" y="0"/>
                </a:lnTo>
                <a:lnTo>
                  <a:pt x="397763" y="12191"/>
                </a:lnTo>
                <a:lnTo>
                  <a:pt x="345947" y="48767"/>
                </a:lnTo>
                <a:lnTo>
                  <a:pt x="326135" y="73151"/>
                </a:lnTo>
                <a:lnTo>
                  <a:pt x="320802" y="80263"/>
                </a:lnTo>
                <a:lnTo>
                  <a:pt x="332168" y="80263"/>
                </a:lnTo>
                <a:lnTo>
                  <a:pt x="333756" y="77723"/>
                </a:lnTo>
                <a:lnTo>
                  <a:pt x="334653" y="76527"/>
                </a:lnTo>
                <a:lnTo>
                  <a:pt x="336804" y="67563"/>
                </a:lnTo>
                <a:lnTo>
                  <a:pt x="338328" y="67563"/>
                </a:lnTo>
                <a:lnTo>
                  <a:pt x="359664" y="42163"/>
                </a:lnTo>
                <a:lnTo>
                  <a:pt x="368977" y="42163"/>
                </a:lnTo>
                <a:lnTo>
                  <a:pt x="375490" y="37279"/>
                </a:lnTo>
                <a:lnTo>
                  <a:pt x="376428" y="29463"/>
                </a:lnTo>
                <a:lnTo>
                  <a:pt x="387807" y="29463"/>
                </a:lnTo>
                <a:lnTo>
                  <a:pt x="388619" y="28955"/>
                </a:lnTo>
                <a:lnTo>
                  <a:pt x="402335" y="21335"/>
                </a:lnTo>
                <a:lnTo>
                  <a:pt x="416051" y="16763"/>
                </a:lnTo>
                <a:lnTo>
                  <a:pt x="446531" y="10667"/>
                </a:lnTo>
                <a:lnTo>
                  <a:pt x="2298191" y="10667"/>
                </a:lnTo>
                <a:lnTo>
                  <a:pt x="2328671" y="16763"/>
                </a:lnTo>
                <a:lnTo>
                  <a:pt x="2354579" y="16763"/>
                </a:lnTo>
                <a:close/>
              </a:path>
              <a:path w="2446020" h="962025">
                <a:moveTo>
                  <a:pt x="2446019" y="818387"/>
                </a:moveTo>
                <a:lnTo>
                  <a:pt x="2446019" y="147827"/>
                </a:lnTo>
                <a:lnTo>
                  <a:pt x="2442971" y="131063"/>
                </a:lnTo>
                <a:lnTo>
                  <a:pt x="2426207" y="85343"/>
                </a:lnTo>
                <a:lnTo>
                  <a:pt x="2407919" y="59435"/>
                </a:lnTo>
                <a:lnTo>
                  <a:pt x="2398775" y="47243"/>
                </a:lnTo>
                <a:lnTo>
                  <a:pt x="2386583" y="36575"/>
                </a:lnTo>
                <a:lnTo>
                  <a:pt x="2374391" y="27431"/>
                </a:lnTo>
                <a:lnTo>
                  <a:pt x="2360675" y="19811"/>
                </a:lnTo>
                <a:lnTo>
                  <a:pt x="2354579" y="16763"/>
                </a:lnTo>
                <a:lnTo>
                  <a:pt x="2340864" y="16763"/>
                </a:lnTo>
                <a:lnTo>
                  <a:pt x="2349938" y="26215"/>
                </a:lnTo>
                <a:lnTo>
                  <a:pt x="2356103" y="28955"/>
                </a:lnTo>
                <a:lnTo>
                  <a:pt x="2356916" y="29463"/>
                </a:lnTo>
                <a:lnTo>
                  <a:pt x="2366772" y="29463"/>
                </a:lnTo>
                <a:lnTo>
                  <a:pt x="2368519" y="36743"/>
                </a:lnTo>
                <a:lnTo>
                  <a:pt x="2375746" y="42163"/>
                </a:lnTo>
                <a:lnTo>
                  <a:pt x="2380488" y="42163"/>
                </a:lnTo>
                <a:lnTo>
                  <a:pt x="2382340" y="47307"/>
                </a:lnTo>
                <a:lnTo>
                  <a:pt x="2391155" y="54863"/>
                </a:lnTo>
                <a:lnTo>
                  <a:pt x="2400299" y="65531"/>
                </a:lnTo>
                <a:lnTo>
                  <a:pt x="2401822" y="67561"/>
                </a:lnTo>
                <a:lnTo>
                  <a:pt x="2407920" y="67563"/>
                </a:lnTo>
                <a:lnTo>
                  <a:pt x="2407920" y="75692"/>
                </a:lnTo>
                <a:lnTo>
                  <a:pt x="2409443" y="77723"/>
                </a:lnTo>
                <a:lnTo>
                  <a:pt x="2410854" y="80263"/>
                </a:lnTo>
                <a:lnTo>
                  <a:pt x="2417064" y="80263"/>
                </a:lnTo>
                <a:lnTo>
                  <a:pt x="2418587" y="92959"/>
                </a:lnTo>
                <a:lnTo>
                  <a:pt x="2424684" y="92963"/>
                </a:lnTo>
                <a:lnTo>
                  <a:pt x="2424684" y="103633"/>
                </a:lnTo>
                <a:lnTo>
                  <a:pt x="2425293" y="105663"/>
                </a:lnTo>
                <a:lnTo>
                  <a:pt x="2430780" y="105663"/>
                </a:lnTo>
                <a:lnTo>
                  <a:pt x="2430780" y="118363"/>
                </a:lnTo>
                <a:lnTo>
                  <a:pt x="2433828" y="118363"/>
                </a:lnTo>
                <a:lnTo>
                  <a:pt x="2433828" y="131063"/>
                </a:lnTo>
                <a:lnTo>
                  <a:pt x="2438400" y="131063"/>
                </a:lnTo>
                <a:lnTo>
                  <a:pt x="2438400" y="143763"/>
                </a:lnTo>
                <a:lnTo>
                  <a:pt x="2439924" y="143763"/>
                </a:lnTo>
                <a:lnTo>
                  <a:pt x="2439924" y="156463"/>
                </a:lnTo>
                <a:lnTo>
                  <a:pt x="2441448" y="156463"/>
                </a:lnTo>
                <a:lnTo>
                  <a:pt x="2441448" y="839213"/>
                </a:lnTo>
                <a:lnTo>
                  <a:pt x="2442971" y="833627"/>
                </a:lnTo>
                <a:lnTo>
                  <a:pt x="2446019" y="818387"/>
                </a:lnTo>
                <a:close/>
              </a:path>
              <a:path w="2446020" h="962025">
                <a:moveTo>
                  <a:pt x="2441448" y="839213"/>
                </a:moveTo>
                <a:lnTo>
                  <a:pt x="2441448" y="156463"/>
                </a:lnTo>
                <a:lnTo>
                  <a:pt x="2439924" y="816863"/>
                </a:lnTo>
                <a:lnTo>
                  <a:pt x="2436876" y="842263"/>
                </a:lnTo>
                <a:lnTo>
                  <a:pt x="2433827" y="854965"/>
                </a:lnTo>
                <a:lnTo>
                  <a:pt x="2429256" y="867663"/>
                </a:lnTo>
                <a:lnTo>
                  <a:pt x="2418590" y="893060"/>
                </a:lnTo>
                <a:lnTo>
                  <a:pt x="2433828" y="865630"/>
                </a:lnTo>
                <a:lnTo>
                  <a:pt x="2438400" y="850389"/>
                </a:lnTo>
                <a:lnTo>
                  <a:pt x="2441448" y="839213"/>
                </a:lnTo>
                <a:close/>
              </a:path>
              <a:path w="2446020" h="962025">
                <a:moveTo>
                  <a:pt x="12525" y="80263"/>
                </a:moveTo>
                <a:lnTo>
                  <a:pt x="4571" y="71627"/>
                </a:lnTo>
                <a:lnTo>
                  <a:pt x="0" y="79247"/>
                </a:lnTo>
                <a:lnTo>
                  <a:pt x="3409" y="80263"/>
                </a:lnTo>
                <a:lnTo>
                  <a:pt x="12525" y="80263"/>
                </a:lnTo>
                <a:close/>
              </a:path>
              <a:path w="2446020" h="962025">
                <a:moveTo>
                  <a:pt x="2418587" y="893063"/>
                </a:moveTo>
                <a:lnTo>
                  <a:pt x="2414016" y="893063"/>
                </a:lnTo>
                <a:lnTo>
                  <a:pt x="2411865" y="902027"/>
                </a:lnTo>
                <a:lnTo>
                  <a:pt x="2418587" y="893063"/>
                </a:lnTo>
                <a:close/>
              </a:path>
              <a:path w="2446020" h="962025">
                <a:moveTo>
                  <a:pt x="2408999" y="905763"/>
                </a:moveTo>
                <a:lnTo>
                  <a:pt x="2406396" y="905763"/>
                </a:lnTo>
                <a:lnTo>
                  <a:pt x="2397252" y="918463"/>
                </a:lnTo>
                <a:lnTo>
                  <a:pt x="2389632" y="918463"/>
                </a:lnTo>
                <a:lnTo>
                  <a:pt x="2382012" y="931163"/>
                </a:lnTo>
                <a:lnTo>
                  <a:pt x="2375916" y="931163"/>
                </a:lnTo>
                <a:lnTo>
                  <a:pt x="2374466" y="937203"/>
                </a:lnTo>
                <a:lnTo>
                  <a:pt x="2386583" y="928115"/>
                </a:lnTo>
                <a:lnTo>
                  <a:pt x="2398775" y="917447"/>
                </a:lnTo>
                <a:lnTo>
                  <a:pt x="2408999" y="905763"/>
                </a:lnTo>
                <a:close/>
              </a:path>
              <a:path w="2446020" h="962025">
                <a:moveTo>
                  <a:pt x="2364486" y="943863"/>
                </a:moveTo>
                <a:lnTo>
                  <a:pt x="2359152" y="943863"/>
                </a:lnTo>
                <a:lnTo>
                  <a:pt x="2350879" y="950757"/>
                </a:lnTo>
                <a:lnTo>
                  <a:pt x="2360675" y="946403"/>
                </a:lnTo>
                <a:lnTo>
                  <a:pt x="2364486" y="943863"/>
                </a:lnTo>
                <a:close/>
              </a:path>
              <a:path w="2446020" h="962025">
                <a:moveTo>
                  <a:pt x="2336800" y="956563"/>
                </a:moveTo>
                <a:lnTo>
                  <a:pt x="2325624" y="956563"/>
                </a:lnTo>
                <a:lnTo>
                  <a:pt x="2320819" y="961568"/>
                </a:lnTo>
                <a:lnTo>
                  <a:pt x="2331719" y="958595"/>
                </a:lnTo>
                <a:lnTo>
                  <a:pt x="2336800" y="956563"/>
                </a:lnTo>
                <a:close/>
              </a:path>
            </a:pathLst>
          </a:custGeom>
          <a:solidFill>
            <a:srgbClr val="BFBFBF"/>
          </a:solidFill>
        </p:spPr>
        <p:txBody>
          <a:bodyPr wrap="square" lIns="0" tIns="0" rIns="0" bIns="0" rtlCol="0"/>
          <a:lstStyle/>
          <a:p>
            <a:endParaRPr/>
          </a:p>
        </p:txBody>
      </p:sp>
      <p:sp>
        <p:nvSpPr>
          <p:cNvPr id="125" name="object 38"/>
          <p:cNvSpPr/>
          <p:nvPr/>
        </p:nvSpPr>
        <p:spPr>
          <a:xfrm>
            <a:off x="8202748" y="4964842"/>
            <a:ext cx="2440305" cy="955675"/>
          </a:xfrm>
          <a:custGeom>
            <a:avLst/>
            <a:gdLst/>
            <a:ahLst/>
            <a:cxnLst/>
            <a:rect l="l" t="t" r="r" b="b"/>
            <a:pathLst>
              <a:path w="2440304" h="955675">
                <a:moveTo>
                  <a:pt x="2439923" y="797051"/>
                </a:moveTo>
                <a:lnTo>
                  <a:pt x="2439475" y="147942"/>
                </a:lnTo>
                <a:lnTo>
                  <a:pt x="2430593" y="106036"/>
                </a:lnTo>
                <a:lnTo>
                  <a:pt x="2411529" y="68981"/>
                </a:lnTo>
                <a:lnTo>
                  <a:pt x="2383854" y="38347"/>
                </a:lnTo>
                <a:lnTo>
                  <a:pt x="2349139" y="15706"/>
                </a:lnTo>
                <a:lnTo>
                  <a:pt x="2308955" y="2629"/>
                </a:lnTo>
                <a:lnTo>
                  <a:pt x="2279903" y="0"/>
                </a:lnTo>
                <a:lnTo>
                  <a:pt x="449537" y="364"/>
                </a:lnTo>
                <a:lnTo>
                  <a:pt x="407924" y="9016"/>
                </a:lnTo>
                <a:lnTo>
                  <a:pt x="370967" y="27982"/>
                </a:lnTo>
                <a:lnTo>
                  <a:pt x="340302" y="55669"/>
                </a:lnTo>
                <a:lnTo>
                  <a:pt x="317569" y="90484"/>
                </a:lnTo>
                <a:lnTo>
                  <a:pt x="304404" y="130833"/>
                </a:lnTo>
                <a:lnTo>
                  <a:pt x="301751" y="160019"/>
                </a:lnTo>
                <a:lnTo>
                  <a:pt x="0" y="70103"/>
                </a:lnTo>
                <a:lnTo>
                  <a:pt x="301751" y="399287"/>
                </a:lnTo>
                <a:lnTo>
                  <a:pt x="302040" y="806731"/>
                </a:lnTo>
                <a:lnTo>
                  <a:pt x="303582" y="821311"/>
                </a:lnTo>
                <a:lnTo>
                  <a:pt x="315633" y="862152"/>
                </a:lnTo>
                <a:lnTo>
                  <a:pt x="337525" y="897457"/>
                </a:lnTo>
                <a:lnTo>
                  <a:pt x="367598" y="925698"/>
                </a:lnTo>
                <a:lnTo>
                  <a:pt x="404190" y="945348"/>
                </a:lnTo>
                <a:lnTo>
                  <a:pt x="445639" y="954882"/>
                </a:lnTo>
                <a:lnTo>
                  <a:pt x="460247" y="955547"/>
                </a:lnTo>
                <a:lnTo>
                  <a:pt x="2290795" y="955190"/>
                </a:lnTo>
                <a:lnTo>
                  <a:pt x="2333001" y="946706"/>
                </a:lnTo>
                <a:lnTo>
                  <a:pt x="2370344" y="928058"/>
                </a:lnTo>
                <a:lnTo>
                  <a:pt x="2401233" y="900752"/>
                </a:lnTo>
                <a:lnTo>
                  <a:pt x="2424072" y="866292"/>
                </a:lnTo>
                <a:lnTo>
                  <a:pt x="2437269" y="826185"/>
                </a:lnTo>
                <a:lnTo>
                  <a:pt x="2439250" y="811820"/>
                </a:lnTo>
                <a:lnTo>
                  <a:pt x="2439923" y="797051"/>
                </a:lnTo>
                <a:close/>
              </a:path>
            </a:pathLst>
          </a:custGeom>
          <a:solidFill>
            <a:srgbClr val="FFFFFF"/>
          </a:solidFill>
        </p:spPr>
        <p:txBody>
          <a:bodyPr wrap="square" lIns="0" tIns="0" rIns="0" bIns="0" rtlCol="0"/>
          <a:lstStyle/>
          <a:p>
            <a:endParaRPr/>
          </a:p>
        </p:txBody>
      </p:sp>
      <p:sp>
        <p:nvSpPr>
          <p:cNvPr id="126" name="object 39"/>
          <p:cNvSpPr/>
          <p:nvPr/>
        </p:nvSpPr>
        <p:spPr>
          <a:xfrm>
            <a:off x="8196653" y="4960269"/>
            <a:ext cx="2451100" cy="966469"/>
          </a:xfrm>
          <a:custGeom>
            <a:avLst/>
            <a:gdLst/>
            <a:ahLst/>
            <a:cxnLst/>
            <a:rect l="l" t="t" r="r" b="b"/>
            <a:pathLst>
              <a:path w="2451100" h="966470">
                <a:moveTo>
                  <a:pt x="302489" y="156479"/>
                </a:moveTo>
                <a:lnTo>
                  <a:pt x="7619" y="70103"/>
                </a:lnTo>
                <a:lnTo>
                  <a:pt x="4571" y="68579"/>
                </a:lnTo>
                <a:lnTo>
                  <a:pt x="0" y="73151"/>
                </a:lnTo>
                <a:lnTo>
                  <a:pt x="0" y="76199"/>
                </a:lnTo>
                <a:lnTo>
                  <a:pt x="1523" y="77723"/>
                </a:lnTo>
                <a:lnTo>
                  <a:pt x="4571" y="81049"/>
                </a:lnTo>
                <a:lnTo>
                  <a:pt x="4571" y="79247"/>
                </a:lnTo>
                <a:lnTo>
                  <a:pt x="9143" y="71627"/>
                </a:lnTo>
                <a:lnTo>
                  <a:pt x="20544" y="84007"/>
                </a:lnTo>
                <a:lnTo>
                  <a:pt x="301751" y="167801"/>
                </a:lnTo>
                <a:lnTo>
                  <a:pt x="301751" y="164591"/>
                </a:lnTo>
                <a:lnTo>
                  <a:pt x="302489" y="156479"/>
                </a:lnTo>
                <a:close/>
              </a:path>
              <a:path w="2451100" h="966470">
                <a:moveTo>
                  <a:pt x="20544" y="84007"/>
                </a:moveTo>
                <a:lnTo>
                  <a:pt x="9143" y="71627"/>
                </a:lnTo>
                <a:lnTo>
                  <a:pt x="4571" y="79247"/>
                </a:lnTo>
                <a:lnTo>
                  <a:pt x="20544" y="84007"/>
                </a:lnTo>
                <a:close/>
              </a:path>
              <a:path w="2451100" h="966470">
                <a:moveTo>
                  <a:pt x="2439923" y="860551"/>
                </a:moveTo>
                <a:lnTo>
                  <a:pt x="2439923" y="816863"/>
                </a:lnTo>
                <a:lnTo>
                  <a:pt x="2433827" y="847343"/>
                </a:lnTo>
                <a:lnTo>
                  <a:pt x="2421635" y="874775"/>
                </a:lnTo>
                <a:lnTo>
                  <a:pt x="2414015" y="888491"/>
                </a:lnTo>
                <a:lnTo>
                  <a:pt x="2404871" y="899159"/>
                </a:lnTo>
                <a:lnTo>
                  <a:pt x="2395727" y="911351"/>
                </a:lnTo>
                <a:lnTo>
                  <a:pt x="2359151" y="937259"/>
                </a:lnTo>
                <a:lnTo>
                  <a:pt x="2318003" y="952499"/>
                </a:lnTo>
                <a:lnTo>
                  <a:pt x="2302763" y="955547"/>
                </a:lnTo>
                <a:lnTo>
                  <a:pt x="451103" y="955547"/>
                </a:lnTo>
                <a:lnTo>
                  <a:pt x="393191" y="937259"/>
                </a:lnTo>
                <a:lnTo>
                  <a:pt x="347471" y="899159"/>
                </a:lnTo>
                <a:lnTo>
                  <a:pt x="324611" y="861059"/>
                </a:lnTo>
                <a:lnTo>
                  <a:pt x="312419" y="801623"/>
                </a:lnTo>
                <a:lnTo>
                  <a:pt x="312419" y="400811"/>
                </a:lnTo>
                <a:lnTo>
                  <a:pt x="310895" y="399287"/>
                </a:lnTo>
                <a:lnTo>
                  <a:pt x="20544" y="84007"/>
                </a:lnTo>
                <a:lnTo>
                  <a:pt x="4571" y="79247"/>
                </a:lnTo>
                <a:lnTo>
                  <a:pt x="4571" y="81049"/>
                </a:lnTo>
                <a:lnTo>
                  <a:pt x="301751" y="405245"/>
                </a:lnTo>
                <a:lnTo>
                  <a:pt x="301751" y="403859"/>
                </a:lnTo>
                <a:lnTo>
                  <a:pt x="303275" y="406907"/>
                </a:lnTo>
                <a:lnTo>
                  <a:pt x="303275" y="818387"/>
                </a:lnTo>
                <a:lnTo>
                  <a:pt x="306323" y="835151"/>
                </a:lnTo>
                <a:lnTo>
                  <a:pt x="321563" y="879347"/>
                </a:lnTo>
                <a:lnTo>
                  <a:pt x="350519" y="917447"/>
                </a:lnTo>
                <a:lnTo>
                  <a:pt x="388619" y="946403"/>
                </a:lnTo>
                <a:lnTo>
                  <a:pt x="434339" y="963167"/>
                </a:lnTo>
                <a:lnTo>
                  <a:pt x="466343" y="966215"/>
                </a:lnTo>
                <a:lnTo>
                  <a:pt x="2287523" y="966215"/>
                </a:lnTo>
                <a:lnTo>
                  <a:pt x="2336291" y="958595"/>
                </a:lnTo>
                <a:lnTo>
                  <a:pt x="2378963" y="937259"/>
                </a:lnTo>
                <a:lnTo>
                  <a:pt x="2414015" y="905255"/>
                </a:lnTo>
                <a:lnTo>
                  <a:pt x="2438399" y="865631"/>
                </a:lnTo>
                <a:lnTo>
                  <a:pt x="2439923" y="860551"/>
                </a:lnTo>
                <a:close/>
              </a:path>
              <a:path w="2451100" h="966470">
                <a:moveTo>
                  <a:pt x="309371" y="158495"/>
                </a:moveTo>
                <a:lnTo>
                  <a:pt x="302489" y="156479"/>
                </a:lnTo>
                <a:lnTo>
                  <a:pt x="301751" y="164591"/>
                </a:lnTo>
                <a:lnTo>
                  <a:pt x="309371" y="158495"/>
                </a:lnTo>
                <a:close/>
              </a:path>
              <a:path w="2451100" h="966470">
                <a:moveTo>
                  <a:pt x="309371" y="169163"/>
                </a:moveTo>
                <a:lnTo>
                  <a:pt x="309371" y="158495"/>
                </a:lnTo>
                <a:lnTo>
                  <a:pt x="301751" y="164591"/>
                </a:lnTo>
                <a:lnTo>
                  <a:pt x="301751" y="167801"/>
                </a:lnTo>
                <a:lnTo>
                  <a:pt x="306323" y="169163"/>
                </a:lnTo>
                <a:lnTo>
                  <a:pt x="309371" y="169163"/>
                </a:lnTo>
                <a:close/>
              </a:path>
              <a:path w="2451100" h="966470">
                <a:moveTo>
                  <a:pt x="303275" y="406907"/>
                </a:moveTo>
                <a:lnTo>
                  <a:pt x="301751" y="403859"/>
                </a:lnTo>
                <a:lnTo>
                  <a:pt x="301751" y="405245"/>
                </a:lnTo>
                <a:lnTo>
                  <a:pt x="303275" y="406907"/>
                </a:lnTo>
                <a:close/>
              </a:path>
              <a:path w="2451100" h="966470">
                <a:moveTo>
                  <a:pt x="303275" y="818387"/>
                </a:moveTo>
                <a:lnTo>
                  <a:pt x="303275" y="406907"/>
                </a:lnTo>
                <a:lnTo>
                  <a:pt x="301751" y="405245"/>
                </a:lnTo>
                <a:lnTo>
                  <a:pt x="301751" y="801623"/>
                </a:lnTo>
                <a:lnTo>
                  <a:pt x="303275" y="818387"/>
                </a:lnTo>
                <a:close/>
              </a:path>
              <a:path w="2451100" h="966470">
                <a:moveTo>
                  <a:pt x="2450591" y="818387"/>
                </a:moveTo>
                <a:lnTo>
                  <a:pt x="2450591" y="147827"/>
                </a:lnTo>
                <a:lnTo>
                  <a:pt x="2447543" y="131063"/>
                </a:lnTo>
                <a:lnTo>
                  <a:pt x="2430779" y="85343"/>
                </a:lnTo>
                <a:lnTo>
                  <a:pt x="2412491" y="59435"/>
                </a:lnTo>
                <a:lnTo>
                  <a:pt x="2403347" y="47243"/>
                </a:lnTo>
                <a:lnTo>
                  <a:pt x="2365247" y="19811"/>
                </a:lnTo>
                <a:lnTo>
                  <a:pt x="2319527" y="3047"/>
                </a:lnTo>
                <a:lnTo>
                  <a:pt x="2302763" y="0"/>
                </a:lnTo>
                <a:lnTo>
                  <a:pt x="449579" y="0"/>
                </a:lnTo>
                <a:lnTo>
                  <a:pt x="402335" y="12191"/>
                </a:lnTo>
                <a:lnTo>
                  <a:pt x="350519" y="48767"/>
                </a:lnTo>
                <a:lnTo>
                  <a:pt x="330707" y="73151"/>
                </a:lnTo>
                <a:lnTo>
                  <a:pt x="321563" y="85343"/>
                </a:lnTo>
                <a:lnTo>
                  <a:pt x="309371" y="115823"/>
                </a:lnTo>
                <a:lnTo>
                  <a:pt x="306323" y="131063"/>
                </a:lnTo>
                <a:lnTo>
                  <a:pt x="303275" y="147827"/>
                </a:lnTo>
                <a:lnTo>
                  <a:pt x="302489" y="156479"/>
                </a:lnTo>
                <a:lnTo>
                  <a:pt x="309371" y="158495"/>
                </a:lnTo>
                <a:lnTo>
                  <a:pt x="309371" y="169163"/>
                </a:lnTo>
                <a:lnTo>
                  <a:pt x="310895" y="167639"/>
                </a:lnTo>
                <a:lnTo>
                  <a:pt x="312419" y="167639"/>
                </a:lnTo>
                <a:lnTo>
                  <a:pt x="312419" y="164591"/>
                </a:lnTo>
                <a:lnTo>
                  <a:pt x="320039" y="117347"/>
                </a:lnTo>
                <a:lnTo>
                  <a:pt x="338327" y="77723"/>
                </a:lnTo>
                <a:lnTo>
                  <a:pt x="368807" y="45719"/>
                </a:lnTo>
                <a:lnTo>
                  <a:pt x="406907" y="21335"/>
                </a:lnTo>
                <a:lnTo>
                  <a:pt x="451103" y="10667"/>
                </a:lnTo>
                <a:lnTo>
                  <a:pt x="2302763" y="10667"/>
                </a:lnTo>
                <a:lnTo>
                  <a:pt x="2360675" y="28955"/>
                </a:lnTo>
                <a:lnTo>
                  <a:pt x="2395727" y="54863"/>
                </a:lnTo>
                <a:lnTo>
                  <a:pt x="2421635" y="91439"/>
                </a:lnTo>
                <a:lnTo>
                  <a:pt x="2429255" y="103631"/>
                </a:lnTo>
                <a:lnTo>
                  <a:pt x="2433827" y="118871"/>
                </a:lnTo>
                <a:lnTo>
                  <a:pt x="2436875" y="132587"/>
                </a:lnTo>
                <a:lnTo>
                  <a:pt x="2439923" y="149351"/>
                </a:lnTo>
                <a:lnTo>
                  <a:pt x="2439923" y="860551"/>
                </a:lnTo>
                <a:lnTo>
                  <a:pt x="2442971" y="850391"/>
                </a:lnTo>
                <a:lnTo>
                  <a:pt x="2447543" y="833627"/>
                </a:lnTo>
                <a:lnTo>
                  <a:pt x="2450591" y="818387"/>
                </a:lnTo>
                <a:close/>
              </a:path>
            </a:pathLst>
          </a:custGeom>
          <a:solidFill>
            <a:srgbClr val="BFBFBF"/>
          </a:solidFill>
        </p:spPr>
        <p:txBody>
          <a:bodyPr wrap="square" lIns="0" tIns="0" rIns="0" bIns="0" rtlCol="0"/>
          <a:lstStyle/>
          <a:p>
            <a:endParaRPr/>
          </a:p>
        </p:txBody>
      </p:sp>
      <p:sp>
        <p:nvSpPr>
          <p:cNvPr id="127" name="object 40"/>
          <p:cNvSpPr txBox="1"/>
          <p:nvPr/>
        </p:nvSpPr>
        <p:spPr>
          <a:xfrm>
            <a:off x="8606105" y="5061089"/>
            <a:ext cx="1935480" cy="782955"/>
          </a:xfrm>
          <a:prstGeom prst="rect">
            <a:avLst/>
          </a:prstGeom>
        </p:spPr>
        <p:txBody>
          <a:bodyPr vert="horz" wrap="square" lIns="0" tIns="0" rIns="0" bIns="0" rtlCol="0">
            <a:spAutoFit/>
          </a:bodyPr>
          <a:lstStyle/>
          <a:p>
            <a:pPr marL="12700" marR="5080" indent="1270" algn="ctr">
              <a:lnSpc>
                <a:spcPct val="99700"/>
              </a:lnSpc>
            </a:pPr>
            <a:r>
              <a:rPr sz="1300" dirty="0">
                <a:latin typeface="Arial"/>
                <a:cs typeface="Arial"/>
              </a:rPr>
              <a:t>T</a:t>
            </a:r>
            <a:r>
              <a:rPr sz="1300" spc="-15" dirty="0">
                <a:latin typeface="Arial"/>
                <a:cs typeface="Arial"/>
              </a:rPr>
              <a:t>h</a:t>
            </a:r>
            <a:r>
              <a:rPr sz="1300" spc="-5" dirty="0">
                <a:latin typeface="Arial"/>
                <a:cs typeface="Arial"/>
              </a:rPr>
              <a:t>is</a:t>
            </a:r>
            <a:r>
              <a:rPr sz="1300" spc="-15"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b</a:t>
            </a:r>
            <a:r>
              <a:rPr sz="1300" spc="-10" dirty="0">
                <a:latin typeface="Arial"/>
                <a:cs typeface="Arial"/>
              </a:rPr>
              <a:t>e</a:t>
            </a:r>
            <a:r>
              <a:rPr sz="1300" spc="-1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goa</a:t>
            </a:r>
            <a:r>
              <a:rPr sz="1300" spc="-5" dirty="0">
                <a:latin typeface="Arial"/>
                <a:cs typeface="Arial"/>
              </a:rPr>
              <a:t>l</a:t>
            </a:r>
            <a:r>
              <a:rPr sz="1300" spc="-15" dirty="0">
                <a:latin typeface="Arial"/>
                <a:cs typeface="Arial"/>
              </a:rPr>
              <a:t> o</a:t>
            </a:r>
            <a:r>
              <a:rPr sz="1300" spc="-10" dirty="0">
                <a:latin typeface="Arial"/>
                <a:cs typeface="Arial"/>
              </a:rPr>
              <a:t>n</a:t>
            </a:r>
            <a:r>
              <a:rPr sz="1300" spc="-5" dirty="0">
                <a:latin typeface="Arial"/>
                <a:cs typeface="Arial"/>
              </a:rPr>
              <a:t> i</a:t>
            </a:r>
            <a:r>
              <a:rPr sz="1300" spc="-10" dirty="0">
                <a:latin typeface="Arial"/>
                <a:cs typeface="Arial"/>
              </a:rPr>
              <a:t>ts</a:t>
            </a:r>
            <a:r>
              <a:rPr sz="1300" spc="-5" dirty="0">
                <a:latin typeface="Arial"/>
                <a:cs typeface="Arial"/>
              </a:rPr>
              <a:t> </a:t>
            </a:r>
            <a:r>
              <a:rPr sz="1300" spc="-15" dirty="0">
                <a:latin typeface="Arial"/>
                <a:cs typeface="Arial"/>
              </a:rPr>
              <a:t>o</a:t>
            </a:r>
            <a:r>
              <a:rPr sz="1300" spc="-25" dirty="0">
                <a:latin typeface="Arial"/>
                <a:cs typeface="Arial"/>
              </a:rPr>
              <a:t>w</a:t>
            </a:r>
            <a:r>
              <a:rPr sz="1300" spc="-10" dirty="0">
                <a:latin typeface="Arial"/>
                <a:cs typeface="Arial"/>
              </a:rPr>
              <a:t>n</a:t>
            </a:r>
            <a:r>
              <a:rPr sz="1300" spc="-5" dirty="0">
                <a:latin typeface="Arial"/>
                <a:cs typeface="Arial"/>
              </a:rPr>
              <a:t> </a:t>
            </a:r>
            <a:r>
              <a:rPr sz="1300" spc="-15" dirty="0">
                <a:latin typeface="Arial"/>
                <a:cs typeface="Arial"/>
              </a:rPr>
              <a:t>bu</a:t>
            </a:r>
            <a:r>
              <a:rPr sz="1300" spc="-5" dirty="0">
                <a:latin typeface="Arial"/>
                <a:cs typeface="Arial"/>
              </a:rPr>
              <a:t>t is </a:t>
            </a:r>
            <a:r>
              <a:rPr sz="1300" spc="-15" dirty="0">
                <a:latin typeface="Arial"/>
                <a:cs typeface="Arial"/>
              </a:rPr>
              <a:t>ofte</a:t>
            </a:r>
            <a:r>
              <a:rPr sz="1300" spc="-10" dirty="0">
                <a:latin typeface="Arial"/>
                <a:cs typeface="Arial"/>
              </a:rPr>
              <a:t>n</a:t>
            </a:r>
            <a:r>
              <a:rPr sz="1300" spc="-5" dirty="0">
                <a:latin typeface="Arial"/>
                <a:cs typeface="Arial"/>
              </a:rPr>
              <a:t> </a:t>
            </a:r>
            <a:r>
              <a:rPr sz="1300" spc="-15" dirty="0">
                <a:latin typeface="Arial"/>
                <a:cs typeface="Arial"/>
              </a:rPr>
              <a:t>u</a:t>
            </a:r>
            <a:r>
              <a:rPr sz="1300" spc="-10" dirty="0">
                <a:latin typeface="Arial"/>
                <a:cs typeface="Arial"/>
              </a:rPr>
              <a:t>s</a:t>
            </a:r>
            <a:r>
              <a:rPr sz="1300" spc="-15" dirty="0">
                <a:latin typeface="Arial"/>
                <a:cs typeface="Arial"/>
              </a:rPr>
              <a:t>e</a:t>
            </a:r>
            <a:r>
              <a:rPr sz="1300" spc="-10" dirty="0">
                <a:latin typeface="Arial"/>
                <a:cs typeface="Arial"/>
              </a:rPr>
              <a:t>d</a:t>
            </a:r>
            <a:r>
              <a:rPr sz="1300" spc="-5" dirty="0">
                <a:latin typeface="Arial"/>
                <a:cs typeface="Arial"/>
              </a:rPr>
              <a:t> </a:t>
            </a:r>
            <a:r>
              <a:rPr sz="1300" spc="-15" dirty="0">
                <a:latin typeface="Arial"/>
                <a:cs typeface="Arial"/>
              </a:rPr>
              <a:t>a</a:t>
            </a:r>
            <a:r>
              <a:rPr sz="1300" spc="-10" dirty="0">
                <a:latin typeface="Arial"/>
                <a:cs typeface="Arial"/>
              </a:rPr>
              <a:t>s</a:t>
            </a:r>
            <a:r>
              <a:rPr sz="1300" spc="-5" dirty="0">
                <a:latin typeface="Arial"/>
                <a:cs typeface="Arial"/>
              </a:rPr>
              <a:t> </a:t>
            </a:r>
            <a:r>
              <a:rPr sz="1300" spc="-10" dirty="0">
                <a:latin typeface="Arial"/>
                <a:cs typeface="Arial"/>
              </a:rPr>
              <a:t>a</a:t>
            </a:r>
            <a:r>
              <a:rPr sz="1300" spc="-5" dirty="0">
                <a:latin typeface="Arial"/>
                <a:cs typeface="Arial"/>
              </a:rPr>
              <a:t> </a:t>
            </a:r>
            <a:r>
              <a:rPr sz="1300" spc="-15" dirty="0">
                <a:latin typeface="Arial"/>
                <a:cs typeface="Arial"/>
              </a:rPr>
              <a:t>p</a:t>
            </a:r>
            <a:r>
              <a:rPr sz="1300" spc="-5" dirty="0">
                <a:latin typeface="Arial"/>
                <a:cs typeface="Arial"/>
              </a:rPr>
              <a:t>r</a:t>
            </a:r>
            <a:r>
              <a:rPr sz="1300" spc="-15" dirty="0">
                <a:latin typeface="Arial"/>
                <a:cs typeface="Arial"/>
              </a:rPr>
              <a:t>e</a:t>
            </a:r>
            <a:r>
              <a:rPr sz="1300" spc="-5" dirty="0">
                <a:latin typeface="Arial"/>
                <a:cs typeface="Arial"/>
              </a:rPr>
              <a:t>-</a:t>
            </a:r>
            <a:r>
              <a:rPr sz="1300" spc="-15" dirty="0">
                <a:latin typeface="Arial"/>
                <a:cs typeface="Arial"/>
              </a:rPr>
              <a:t>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ssi</a:t>
            </a:r>
            <a:r>
              <a:rPr sz="1300" spc="-15" dirty="0">
                <a:latin typeface="Arial"/>
                <a:cs typeface="Arial"/>
              </a:rPr>
              <a:t>n</a:t>
            </a:r>
            <a:r>
              <a:rPr sz="1300" spc="-10" dirty="0">
                <a:latin typeface="Arial"/>
                <a:cs typeface="Arial"/>
              </a:rPr>
              <a:t>g</a:t>
            </a:r>
            <a:r>
              <a:rPr sz="1300" spc="-40" dirty="0">
                <a:latin typeface="Arial"/>
                <a:cs typeface="Arial"/>
              </a:rPr>
              <a:t> </a:t>
            </a:r>
            <a:r>
              <a:rPr sz="1300" spc="-10" dirty="0">
                <a:latin typeface="Arial"/>
                <a:cs typeface="Arial"/>
              </a:rPr>
              <a:t>s</a:t>
            </a:r>
            <a:r>
              <a:rPr sz="1300" spc="-15" dirty="0">
                <a:latin typeface="Arial"/>
                <a:cs typeface="Arial"/>
              </a:rPr>
              <a:t>te</a:t>
            </a:r>
            <a:r>
              <a:rPr sz="1300" spc="-10" dirty="0">
                <a:latin typeface="Arial"/>
                <a:cs typeface="Arial"/>
              </a:rPr>
              <a:t>p</a:t>
            </a:r>
            <a:r>
              <a:rPr sz="1300" spc="-5" dirty="0">
                <a:latin typeface="Arial"/>
                <a:cs typeface="Arial"/>
              </a:rPr>
              <a:t> </a:t>
            </a:r>
            <a:r>
              <a:rPr sz="1300" spc="-15" dirty="0">
                <a:latin typeface="Arial"/>
                <a:cs typeface="Arial"/>
              </a:rPr>
              <a:t>fo</a:t>
            </a:r>
            <a:r>
              <a:rPr sz="1300" spc="-5" dirty="0">
                <a:latin typeface="Arial"/>
                <a:cs typeface="Arial"/>
              </a:rPr>
              <a:t>r </a:t>
            </a:r>
            <a:r>
              <a:rPr sz="1300" spc="-15" dirty="0">
                <a:latin typeface="Arial"/>
                <a:cs typeface="Arial"/>
              </a:rPr>
              <a:t>othe</a:t>
            </a:r>
            <a:r>
              <a:rPr sz="1300" spc="-5" dirty="0">
                <a:latin typeface="Arial"/>
                <a:cs typeface="Arial"/>
              </a:rPr>
              <a:t>r </a:t>
            </a:r>
            <a:r>
              <a:rPr sz="1300" spc="-30" dirty="0">
                <a:latin typeface="Arial"/>
                <a:cs typeface="Arial"/>
              </a:rPr>
              <a:t>M</a:t>
            </a:r>
            <a:r>
              <a:rPr sz="1300" spc="-10" dirty="0">
                <a:latin typeface="Arial"/>
                <a:cs typeface="Arial"/>
              </a:rPr>
              <a:t>L</a:t>
            </a:r>
            <a:r>
              <a:rPr sz="1300" spc="-40" dirty="0">
                <a:latin typeface="Arial"/>
                <a:cs typeface="Arial"/>
              </a:rPr>
              <a:t> </a:t>
            </a:r>
            <a:r>
              <a:rPr sz="1300" spc="-15" dirty="0">
                <a:latin typeface="Arial"/>
                <a:cs typeface="Arial"/>
              </a:rPr>
              <a:t>ta</a:t>
            </a:r>
            <a:r>
              <a:rPr sz="1300" spc="-10" dirty="0">
                <a:latin typeface="Arial"/>
                <a:cs typeface="Arial"/>
              </a:rPr>
              <a:t>sks</a:t>
            </a:r>
            <a:endParaRPr sz="1300">
              <a:latin typeface="Arial"/>
              <a:cs typeface="Arial"/>
            </a:endParaRPr>
          </a:p>
        </p:txBody>
      </p:sp>
      <p:sp>
        <p:nvSpPr>
          <p:cNvPr id="128" name="object 41"/>
          <p:cNvSpPr/>
          <p:nvPr/>
        </p:nvSpPr>
        <p:spPr>
          <a:xfrm>
            <a:off x="8912932" y="3850798"/>
            <a:ext cx="1865630" cy="760730"/>
          </a:xfrm>
          <a:custGeom>
            <a:avLst/>
            <a:gdLst/>
            <a:ahLst/>
            <a:cxnLst/>
            <a:rect l="l" t="t" r="r" b="b"/>
            <a:pathLst>
              <a:path w="1865629" h="760729">
                <a:moveTo>
                  <a:pt x="1865375" y="754379"/>
                </a:moveTo>
                <a:lnTo>
                  <a:pt x="1865375" y="6095"/>
                </a:lnTo>
                <a:lnTo>
                  <a:pt x="1859279" y="0"/>
                </a:lnTo>
                <a:lnTo>
                  <a:pt x="6095" y="0"/>
                </a:lnTo>
                <a:lnTo>
                  <a:pt x="0" y="6095"/>
                </a:lnTo>
                <a:lnTo>
                  <a:pt x="0" y="754379"/>
                </a:lnTo>
                <a:lnTo>
                  <a:pt x="6095" y="760475"/>
                </a:lnTo>
                <a:lnTo>
                  <a:pt x="13715" y="760475"/>
                </a:lnTo>
                <a:lnTo>
                  <a:pt x="13715" y="27431"/>
                </a:lnTo>
                <a:lnTo>
                  <a:pt x="27431" y="13715"/>
                </a:lnTo>
                <a:lnTo>
                  <a:pt x="27431" y="27431"/>
                </a:lnTo>
                <a:lnTo>
                  <a:pt x="1837943" y="27431"/>
                </a:lnTo>
                <a:lnTo>
                  <a:pt x="1837943" y="13715"/>
                </a:lnTo>
                <a:lnTo>
                  <a:pt x="1851659" y="27431"/>
                </a:lnTo>
                <a:lnTo>
                  <a:pt x="1851659" y="760475"/>
                </a:lnTo>
                <a:lnTo>
                  <a:pt x="1859279" y="760475"/>
                </a:lnTo>
                <a:lnTo>
                  <a:pt x="1865375" y="754379"/>
                </a:lnTo>
                <a:close/>
              </a:path>
              <a:path w="1865629" h="760729">
                <a:moveTo>
                  <a:pt x="27431" y="27431"/>
                </a:moveTo>
                <a:lnTo>
                  <a:pt x="27431" y="13715"/>
                </a:lnTo>
                <a:lnTo>
                  <a:pt x="13715" y="27431"/>
                </a:lnTo>
                <a:lnTo>
                  <a:pt x="27431" y="27431"/>
                </a:lnTo>
                <a:close/>
              </a:path>
              <a:path w="1865629" h="760729">
                <a:moveTo>
                  <a:pt x="27431" y="733043"/>
                </a:moveTo>
                <a:lnTo>
                  <a:pt x="27431" y="27431"/>
                </a:lnTo>
                <a:lnTo>
                  <a:pt x="13715" y="27431"/>
                </a:lnTo>
                <a:lnTo>
                  <a:pt x="13715" y="733043"/>
                </a:lnTo>
                <a:lnTo>
                  <a:pt x="27431" y="733043"/>
                </a:lnTo>
                <a:close/>
              </a:path>
              <a:path w="1865629" h="760729">
                <a:moveTo>
                  <a:pt x="1851659" y="733043"/>
                </a:moveTo>
                <a:lnTo>
                  <a:pt x="13715" y="733043"/>
                </a:lnTo>
                <a:lnTo>
                  <a:pt x="27431" y="746759"/>
                </a:lnTo>
                <a:lnTo>
                  <a:pt x="27431" y="760475"/>
                </a:lnTo>
                <a:lnTo>
                  <a:pt x="1837943" y="760475"/>
                </a:lnTo>
                <a:lnTo>
                  <a:pt x="1837943" y="746759"/>
                </a:lnTo>
                <a:lnTo>
                  <a:pt x="1851659" y="733043"/>
                </a:lnTo>
                <a:close/>
              </a:path>
              <a:path w="1865629" h="760729">
                <a:moveTo>
                  <a:pt x="27431" y="760475"/>
                </a:moveTo>
                <a:lnTo>
                  <a:pt x="27431" y="746759"/>
                </a:lnTo>
                <a:lnTo>
                  <a:pt x="13715" y="733043"/>
                </a:lnTo>
                <a:lnTo>
                  <a:pt x="13715" y="760475"/>
                </a:lnTo>
                <a:lnTo>
                  <a:pt x="27431" y="760475"/>
                </a:lnTo>
                <a:close/>
              </a:path>
              <a:path w="1865629" h="760729">
                <a:moveTo>
                  <a:pt x="1851659" y="27431"/>
                </a:moveTo>
                <a:lnTo>
                  <a:pt x="1837943" y="13715"/>
                </a:lnTo>
                <a:lnTo>
                  <a:pt x="1837943" y="27431"/>
                </a:lnTo>
                <a:lnTo>
                  <a:pt x="1851659" y="27431"/>
                </a:lnTo>
                <a:close/>
              </a:path>
              <a:path w="1865629" h="760729">
                <a:moveTo>
                  <a:pt x="1851659" y="733043"/>
                </a:moveTo>
                <a:lnTo>
                  <a:pt x="1851659" y="27431"/>
                </a:lnTo>
                <a:lnTo>
                  <a:pt x="1837943" y="27431"/>
                </a:lnTo>
                <a:lnTo>
                  <a:pt x="1837943" y="733043"/>
                </a:lnTo>
                <a:lnTo>
                  <a:pt x="1851659" y="733043"/>
                </a:lnTo>
                <a:close/>
              </a:path>
              <a:path w="1865629" h="760729">
                <a:moveTo>
                  <a:pt x="1851659" y="760475"/>
                </a:moveTo>
                <a:lnTo>
                  <a:pt x="1851659" y="733043"/>
                </a:lnTo>
                <a:lnTo>
                  <a:pt x="1837943" y="746759"/>
                </a:lnTo>
                <a:lnTo>
                  <a:pt x="1837943" y="760475"/>
                </a:lnTo>
                <a:lnTo>
                  <a:pt x="1851659" y="760475"/>
                </a:lnTo>
                <a:close/>
              </a:path>
            </a:pathLst>
          </a:custGeom>
          <a:solidFill>
            <a:srgbClr val="FFFFFF"/>
          </a:solidFill>
        </p:spPr>
        <p:txBody>
          <a:bodyPr wrap="square" lIns="0" tIns="0" rIns="0" bIns="0" rtlCol="0"/>
          <a:lstStyle/>
          <a:p>
            <a:endParaRPr/>
          </a:p>
        </p:txBody>
      </p:sp>
      <p:sp>
        <p:nvSpPr>
          <p:cNvPr id="129" name="object 42"/>
          <p:cNvSpPr txBox="1"/>
          <p:nvPr/>
        </p:nvSpPr>
        <p:spPr>
          <a:xfrm>
            <a:off x="8926648" y="3864513"/>
            <a:ext cx="1838325" cy="733425"/>
          </a:xfrm>
          <a:prstGeom prst="rect">
            <a:avLst/>
          </a:prstGeom>
          <a:solidFill>
            <a:srgbClr val="CCDDEC"/>
          </a:solidFill>
        </p:spPr>
        <p:txBody>
          <a:bodyPr vert="horz" wrap="square" lIns="0" tIns="0" rIns="0" bIns="0" rtlCol="0">
            <a:spAutoFit/>
          </a:bodyPr>
          <a:lstStyle/>
          <a:p>
            <a:pPr algn="ctr">
              <a:lnSpc>
                <a:spcPct val="100000"/>
              </a:lnSpc>
            </a:pPr>
            <a:r>
              <a:rPr sz="1500" b="1" dirty="0">
                <a:solidFill>
                  <a:srgbClr val="5F5F5F"/>
                </a:solidFill>
                <a:latin typeface="Arial"/>
                <a:cs typeface="Arial"/>
              </a:rPr>
              <a:t>…</a:t>
            </a:r>
            <a:endParaRPr sz="1500">
              <a:latin typeface="Arial"/>
              <a:cs typeface="Arial"/>
            </a:endParaRPr>
          </a:p>
        </p:txBody>
      </p:sp>
      <p:sp>
        <p:nvSpPr>
          <p:cNvPr id="130" name="object 43"/>
          <p:cNvSpPr/>
          <p:nvPr/>
        </p:nvSpPr>
        <p:spPr>
          <a:xfrm>
            <a:off x="8664520" y="3472845"/>
            <a:ext cx="262255" cy="763905"/>
          </a:xfrm>
          <a:custGeom>
            <a:avLst/>
            <a:gdLst/>
            <a:ahLst/>
            <a:cxnLst/>
            <a:rect l="l" t="t" r="r" b="b"/>
            <a:pathLst>
              <a:path w="262254" h="763904">
                <a:moveTo>
                  <a:pt x="9143" y="752855"/>
                </a:moveTo>
                <a:lnTo>
                  <a:pt x="9143" y="0"/>
                </a:lnTo>
                <a:lnTo>
                  <a:pt x="0" y="0"/>
                </a:lnTo>
                <a:lnTo>
                  <a:pt x="0" y="760475"/>
                </a:lnTo>
                <a:lnTo>
                  <a:pt x="1523" y="763523"/>
                </a:lnTo>
                <a:lnTo>
                  <a:pt x="4571" y="763523"/>
                </a:lnTo>
                <a:lnTo>
                  <a:pt x="4571" y="752855"/>
                </a:lnTo>
                <a:lnTo>
                  <a:pt x="9143" y="752855"/>
                </a:lnTo>
                <a:close/>
              </a:path>
              <a:path w="262254" h="763904">
                <a:moveTo>
                  <a:pt x="262127" y="763523"/>
                </a:moveTo>
                <a:lnTo>
                  <a:pt x="262127" y="752855"/>
                </a:lnTo>
                <a:lnTo>
                  <a:pt x="4571" y="752855"/>
                </a:lnTo>
                <a:lnTo>
                  <a:pt x="9143" y="757427"/>
                </a:lnTo>
                <a:lnTo>
                  <a:pt x="9143" y="763523"/>
                </a:lnTo>
                <a:lnTo>
                  <a:pt x="262127" y="763523"/>
                </a:lnTo>
                <a:close/>
              </a:path>
              <a:path w="262254" h="763904">
                <a:moveTo>
                  <a:pt x="9143" y="763523"/>
                </a:moveTo>
                <a:lnTo>
                  <a:pt x="9143" y="757427"/>
                </a:lnTo>
                <a:lnTo>
                  <a:pt x="4571" y="752855"/>
                </a:lnTo>
                <a:lnTo>
                  <a:pt x="4571" y="763523"/>
                </a:lnTo>
                <a:lnTo>
                  <a:pt x="9143" y="763523"/>
                </a:lnTo>
                <a:close/>
              </a:path>
            </a:pathLst>
          </a:custGeom>
          <a:solidFill>
            <a:srgbClr val="7F7F7F"/>
          </a:solidFill>
        </p:spPr>
        <p:txBody>
          <a:bodyPr wrap="square" lIns="0" tIns="0" rIns="0" bIns="0" rtlCol="0"/>
          <a:lstStyle/>
          <a:p>
            <a:endParaRPr/>
          </a:p>
        </p:txBody>
      </p:sp>
      <p:sp>
        <p:nvSpPr>
          <p:cNvPr id="131" name="object 44"/>
          <p:cNvSpPr/>
          <p:nvPr/>
        </p:nvSpPr>
        <p:spPr>
          <a:xfrm>
            <a:off x="3079061" y="3850798"/>
            <a:ext cx="2182495" cy="760730"/>
          </a:xfrm>
          <a:custGeom>
            <a:avLst/>
            <a:gdLst/>
            <a:ahLst/>
            <a:cxnLst/>
            <a:rect l="l" t="t" r="r" b="b"/>
            <a:pathLst>
              <a:path w="2182495" h="760729">
                <a:moveTo>
                  <a:pt x="2182367" y="754379"/>
                </a:moveTo>
                <a:lnTo>
                  <a:pt x="2182367" y="6095"/>
                </a:lnTo>
                <a:lnTo>
                  <a:pt x="2176271" y="0"/>
                </a:lnTo>
                <a:lnTo>
                  <a:pt x="6095" y="0"/>
                </a:lnTo>
                <a:lnTo>
                  <a:pt x="0" y="6095"/>
                </a:lnTo>
                <a:lnTo>
                  <a:pt x="0" y="754379"/>
                </a:lnTo>
                <a:lnTo>
                  <a:pt x="6095" y="760475"/>
                </a:lnTo>
                <a:lnTo>
                  <a:pt x="13715" y="760475"/>
                </a:lnTo>
                <a:lnTo>
                  <a:pt x="13715" y="27431"/>
                </a:lnTo>
                <a:lnTo>
                  <a:pt x="27431" y="13715"/>
                </a:lnTo>
                <a:lnTo>
                  <a:pt x="27431" y="27431"/>
                </a:lnTo>
                <a:lnTo>
                  <a:pt x="2154935" y="27431"/>
                </a:lnTo>
                <a:lnTo>
                  <a:pt x="2154935" y="13715"/>
                </a:lnTo>
                <a:lnTo>
                  <a:pt x="2168651" y="27431"/>
                </a:lnTo>
                <a:lnTo>
                  <a:pt x="2168651" y="760475"/>
                </a:lnTo>
                <a:lnTo>
                  <a:pt x="2176271" y="760475"/>
                </a:lnTo>
                <a:lnTo>
                  <a:pt x="2182367" y="754379"/>
                </a:lnTo>
                <a:close/>
              </a:path>
              <a:path w="2182495" h="760729">
                <a:moveTo>
                  <a:pt x="27431" y="27431"/>
                </a:moveTo>
                <a:lnTo>
                  <a:pt x="27431" y="13715"/>
                </a:lnTo>
                <a:lnTo>
                  <a:pt x="13715" y="27431"/>
                </a:lnTo>
                <a:lnTo>
                  <a:pt x="27431" y="27431"/>
                </a:lnTo>
                <a:close/>
              </a:path>
              <a:path w="2182495" h="760729">
                <a:moveTo>
                  <a:pt x="27431" y="733043"/>
                </a:moveTo>
                <a:lnTo>
                  <a:pt x="27431" y="27431"/>
                </a:lnTo>
                <a:lnTo>
                  <a:pt x="13715" y="27431"/>
                </a:lnTo>
                <a:lnTo>
                  <a:pt x="13715" y="733043"/>
                </a:lnTo>
                <a:lnTo>
                  <a:pt x="27431" y="733043"/>
                </a:lnTo>
                <a:close/>
              </a:path>
              <a:path w="2182495" h="760729">
                <a:moveTo>
                  <a:pt x="2168651" y="733043"/>
                </a:moveTo>
                <a:lnTo>
                  <a:pt x="13715" y="733043"/>
                </a:lnTo>
                <a:lnTo>
                  <a:pt x="27431" y="746759"/>
                </a:lnTo>
                <a:lnTo>
                  <a:pt x="27431" y="760475"/>
                </a:lnTo>
                <a:lnTo>
                  <a:pt x="2154935" y="760475"/>
                </a:lnTo>
                <a:lnTo>
                  <a:pt x="2154935" y="746759"/>
                </a:lnTo>
                <a:lnTo>
                  <a:pt x="2168651" y="733043"/>
                </a:lnTo>
                <a:close/>
              </a:path>
              <a:path w="2182495" h="760729">
                <a:moveTo>
                  <a:pt x="27431" y="760475"/>
                </a:moveTo>
                <a:lnTo>
                  <a:pt x="27431" y="746759"/>
                </a:lnTo>
                <a:lnTo>
                  <a:pt x="13715" y="733043"/>
                </a:lnTo>
                <a:lnTo>
                  <a:pt x="13715" y="760475"/>
                </a:lnTo>
                <a:lnTo>
                  <a:pt x="27431" y="760475"/>
                </a:lnTo>
                <a:close/>
              </a:path>
              <a:path w="2182495" h="760729">
                <a:moveTo>
                  <a:pt x="2168651" y="27431"/>
                </a:moveTo>
                <a:lnTo>
                  <a:pt x="2154935" y="13715"/>
                </a:lnTo>
                <a:lnTo>
                  <a:pt x="2154935" y="27431"/>
                </a:lnTo>
                <a:lnTo>
                  <a:pt x="2168651" y="27431"/>
                </a:lnTo>
                <a:close/>
              </a:path>
              <a:path w="2182495" h="760729">
                <a:moveTo>
                  <a:pt x="2168651" y="733043"/>
                </a:moveTo>
                <a:lnTo>
                  <a:pt x="2168651" y="27431"/>
                </a:lnTo>
                <a:lnTo>
                  <a:pt x="2154935" y="27431"/>
                </a:lnTo>
                <a:lnTo>
                  <a:pt x="2154935" y="733043"/>
                </a:lnTo>
                <a:lnTo>
                  <a:pt x="2168651" y="733043"/>
                </a:lnTo>
                <a:close/>
              </a:path>
              <a:path w="2182495" h="760729">
                <a:moveTo>
                  <a:pt x="2168651" y="760475"/>
                </a:moveTo>
                <a:lnTo>
                  <a:pt x="2168651" y="733043"/>
                </a:lnTo>
                <a:lnTo>
                  <a:pt x="2154935" y="746759"/>
                </a:lnTo>
                <a:lnTo>
                  <a:pt x="2154935" y="760475"/>
                </a:lnTo>
                <a:lnTo>
                  <a:pt x="2168651" y="760475"/>
                </a:lnTo>
                <a:close/>
              </a:path>
            </a:pathLst>
          </a:custGeom>
          <a:solidFill>
            <a:srgbClr val="FFFFFF"/>
          </a:solidFill>
        </p:spPr>
        <p:txBody>
          <a:bodyPr wrap="square" lIns="0" tIns="0" rIns="0" bIns="0" rtlCol="0"/>
          <a:lstStyle/>
          <a:p>
            <a:endParaRPr/>
          </a:p>
        </p:txBody>
      </p:sp>
      <p:sp>
        <p:nvSpPr>
          <p:cNvPr id="132" name="object 45"/>
          <p:cNvSpPr txBox="1"/>
          <p:nvPr/>
        </p:nvSpPr>
        <p:spPr>
          <a:xfrm>
            <a:off x="3092777" y="3864513"/>
            <a:ext cx="2155190" cy="733425"/>
          </a:xfrm>
          <a:prstGeom prst="rect">
            <a:avLst/>
          </a:prstGeom>
          <a:solidFill>
            <a:srgbClr val="FFD6AC"/>
          </a:solidFill>
        </p:spPr>
        <p:txBody>
          <a:bodyPr vert="horz" wrap="square" lIns="0" tIns="0" rIns="0" bIns="0" rtlCol="0">
            <a:spAutoFit/>
          </a:bodyPr>
          <a:lstStyle/>
          <a:p>
            <a:pPr algn="ctr">
              <a:lnSpc>
                <a:spcPct val="100000"/>
              </a:lnSpc>
            </a:pPr>
            <a:r>
              <a:rPr sz="1500" b="1" dirty="0">
                <a:solidFill>
                  <a:srgbClr val="3F3F3F"/>
                </a:solidFill>
                <a:latin typeface="Arial"/>
                <a:cs typeface="Arial"/>
              </a:rPr>
              <a:t>R</a:t>
            </a:r>
            <a:r>
              <a:rPr sz="1500" b="1" spc="-5" dirty="0">
                <a:solidFill>
                  <a:srgbClr val="3F3F3F"/>
                </a:solidFill>
                <a:latin typeface="Arial"/>
                <a:cs typeface="Arial"/>
              </a:rPr>
              <a:t>e</a:t>
            </a:r>
            <a:r>
              <a:rPr sz="1500" b="1" dirty="0">
                <a:solidFill>
                  <a:srgbClr val="3F3F3F"/>
                </a:solidFill>
                <a:latin typeface="Arial"/>
                <a:cs typeface="Arial"/>
              </a:rPr>
              <a:t>g</a:t>
            </a:r>
            <a:r>
              <a:rPr sz="1500" b="1" spc="-5" dirty="0">
                <a:solidFill>
                  <a:srgbClr val="3F3F3F"/>
                </a:solidFill>
                <a:latin typeface="Arial"/>
                <a:cs typeface="Arial"/>
              </a:rPr>
              <a:t>ressi</a:t>
            </a:r>
            <a:r>
              <a:rPr sz="1500" b="1" dirty="0">
                <a:solidFill>
                  <a:srgbClr val="3F3F3F"/>
                </a:solidFill>
                <a:latin typeface="Arial"/>
                <a:cs typeface="Arial"/>
              </a:rPr>
              <a:t>on</a:t>
            </a:r>
            <a:endParaRPr sz="1500">
              <a:latin typeface="Arial"/>
              <a:cs typeface="Arial"/>
            </a:endParaRPr>
          </a:p>
          <a:p>
            <a:pPr marL="215900" marR="208279" algn="ctr">
              <a:lnSpc>
                <a:spcPts val="1160"/>
              </a:lnSpc>
              <a:spcBef>
                <a:spcPts val="680"/>
              </a:spcBef>
            </a:pPr>
            <a:r>
              <a:rPr sz="1050" spc="5" dirty="0">
                <a:solidFill>
                  <a:srgbClr val="3F3F3F"/>
                </a:solidFill>
                <a:latin typeface="Arial"/>
                <a:cs typeface="Arial"/>
              </a:rPr>
              <a:t>“Predict</a:t>
            </a:r>
            <a:r>
              <a:rPr sz="1050" spc="-5" dirty="0">
                <a:solidFill>
                  <a:srgbClr val="3F3F3F"/>
                </a:solidFill>
                <a:latin typeface="Arial"/>
                <a:cs typeface="Arial"/>
              </a:rPr>
              <a:t> </a:t>
            </a:r>
            <a:r>
              <a:rPr sz="1050" spc="10" dirty="0">
                <a:solidFill>
                  <a:srgbClr val="3F3F3F"/>
                </a:solidFill>
                <a:latin typeface="Arial"/>
                <a:cs typeface="Arial"/>
              </a:rPr>
              <a:t>a</a:t>
            </a:r>
            <a:r>
              <a:rPr sz="1050" spc="-5" dirty="0">
                <a:solidFill>
                  <a:srgbClr val="3F3F3F"/>
                </a:solidFill>
                <a:latin typeface="Arial"/>
                <a:cs typeface="Arial"/>
              </a:rPr>
              <a:t> </a:t>
            </a:r>
            <a:r>
              <a:rPr sz="1050" u="sng" spc="10" dirty="0">
                <a:solidFill>
                  <a:srgbClr val="3F3F3F"/>
                </a:solidFill>
                <a:latin typeface="Arial"/>
                <a:cs typeface="Arial"/>
              </a:rPr>
              <a:t>c</a:t>
            </a:r>
            <a:r>
              <a:rPr sz="1050" u="sng" dirty="0">
                <a:solidFill>
                  <a:srgbClr val="3F3F3F"/>
                </a:solidFill>
                <a:latin typeface="Arial"/>
                <a:cs typeface="Arial"/>
              </a:rPr>
              <a:t>onti</a:t>
            </a:r>
            <a:r>
              <a:rPr sz="1050" u="sng" spc="5" dirty="0">
                <a:solidFill>
                  <a:srgbClr val="3F3F3F"/>
                </a:solidFill>
                <a:latin typeface="Arial"/>
                <a:cs typeface="Arial"/>
              </a:rPr>
              <a:t>nuou</a:t>
            </a:r>
            <a:r>
              <a:rPr sz="1050" u="sng" spc="10" dirty="0">
                <a:solidFill>
                  <a:srgbClr val="3F3F3F"/>
                </a:solidFill>
                <a:latin typeface="Arial"/>
                <a:cs typeface="Arial"/>
              </a:rPr>
              <a:t>s</a:t>
            </a:r>
            <a:r>
              <a:rPr sz="1050" spc="-30" dirty="0">
                <a:solidFill>
                  <a:srgbClr val="3F3F3F"/>
                </a:solidFill>
                <a:latin typeface="Arial"/>
                <a:cs typeface="Arial"/>
              </a:rPr>
              <a:t> </a:t>
            </a:r>
            <a:r>
              <a:rPr sz="1050" spc="10" dirty="0">
                <a:solidFill>
                  <a:srgbClr val="3F3F3F"/>
                </a:solidFill>
                <a:latin typeface="Arial"/>
                <a:cs typeface="Arial"/>
              </a:rPr>
              <a:t>v</a:t>
            </a:r>
            <a:r>
              <a:rPr sz="1050" spc="5" dirty="0">
                <a:solidFill>
                  <a:srgbClr val="3F3F3F"/>
                </a:solidFill>
                <a:latin typeface="Arial"/>
                <a:cs typeface="Arial"/>
              </a:rPr>
              <a:t>a</a:t>
            </a:r>
            <a:r>
              <a:rPr sz="1050" dirty="0">
                <a:solidFill>
                  <a:srgbClr val="3F3F3F"/>
                </a:solidFill>
                <a:latin typeface="Arial"/>
                <a:cs typeface="Arial"/>
              </a:rPr>
              <a:t>l</a:t>
            </a:r>
            <a:r>
              <a:rPr sz="1050" spc="5" dirty="0">
                <a:solidFill>
                  <a:srgbClr val="3F3F3F"/>
                </a:solidFill>
                <a:latin typeface="Arial"/>
                <a:cs typeface="Arial"/>
              </a:rPr>
              <a:t>ue</a:t>
            </a:r>
            <a:r>
              <a:rPr sz="1050" spc="10" dirty="0">
                <a:solidFill>
                  <a:srgbClr val="3F3F3F"/>
                </a:solidFill>
                <a:latin typeface="Arial"/>
                <a:cs typeface="Arial"/>
              </a:rPr>
              <a:t>d</a:t>
            </a:r>
            <a:r>
              <a:rPr sz="1050" spc="5" dirty="0">
                <a:solidFill>
                  <a:srgbClr val="3F3F3F"/>
                </a:solidFill>
                <a:latin typeface="Arial"/>
                <a:cs typeface="Arial"/>
              </a:rPr>
              <a:t> </a:t>
            </a:r>
            <a:r>
              <a:rPr sz="1050" dirty="0">
                <a:solidFill>
                  <a:srgbClr val="3F3F3F"/>
                </a:solidFill>
                <a:latin typeface="Arial"/>
                <a:cs typeface="Arial"/>
              </a:rPr>
              <a:t>output.</a:t>
            </a:r>
            <a:r>
              <a:rPr sz="1050" spc="5" dirty="0">
                <a:solidFill>
                  <a:srgbClr val="3F3F3F"/>
                </a:solidFill>
                <a:latin typeface="Arial"/>
                <a:cs typeface="Arial"/>
              </a:rPr>
              <a:t>”</a:t>
            </a:r>
            <a:endParaRPr sz="1050">
              <a:latin typeface="Arial"/>
              <a:cs typeface="Arial"/>
            </a:endParaRPr>
          </a:p>
        </p:txBody>
      </p:sp>
    </p:spTree>
    <p:extLst>
      <p:ext uri="{BB962C8B-B14F-4D97-AF65-F5344CB8AC3E}">
        <p14:creationId xmlns:p14="http://schemas.microsoft.com/office/powerpoint/2010/main" val="3424008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I</a:t>
            </a:r>
            <a:r>
              <a:rPr lang="en-US" dirty="0">
                <a:latin typeface="Georgia" panose="02040502050405020303" pitchFamily="18" charset="0"/>
              </a:rPr>
              <a:t>n</a:t>
            </a:r>
            <a:r>
              <a:rPr lang="en-US" spc="-10"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classi</a:t>
            </a:r>
            <a:r>
              <a:rPr lang="en-US" dirty="0">
                <a:latin typeface="Georgia" panose="02040502050405020303" pitchFamily="18" charset="0"/>
              </a:rPr>
              <a:t>f</a:t>
            </a:r>
            <a:r>
              <a:rPr lang="en-US" spc="-5" dirty="0">
                <a:latin typeface="Georgia" panose="02040502050405020303" pitchFamily="18" charset="0"/>
              </a:rPr>
              <a:t>ica</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a:t>
            </a:r>
            <a:r>
              <a:rPr lang="en-US" spc="-25" dirty="0">
                <a:latin typeface="Georgia" panose="02040502050405020303" pitchFamily="18" charset="0"/>
              </a:rPr>
              <a:t> </a:t>
            </a:r>
            <a:r>
              <a:rPr lang="en-US" dirty="0">
                <a:latin typeface="Georgia" panose="02040502050405020303" pitchFamily="18" charset="0"/>
              </a:rPr>
              <a:t>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a:t>
            </a:r>
            <a:r>
              <a:rPr lang="en-US" spc="-15"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spc="-5" dirty="0">
                <a:latin typeface="Georgia" panose="02040502050405020303" pitchFamily="18" charset="0"/>
              </a:rPr>
              <a:t>ar</a:t>
            </a:r>
            <a:r>
              <a:rPr lang="en-US" dirty="0">
                <a:latin typeface="Georgia" panose="02040502050405020303" pitchFamily="18" charset="0"/>
              </a:rPr>
              <a:t>e</a:t>
            </a:r>
            <a:r>
              <a:rPr lang="en-US" spc="-15" dirty="0">
                <a:latin typeface="Georgia" panose="02040502050405020303" pitchFamily="18" charset="0"/>
              </a:rPr>
              <a:t> </a:t>
            </a:r>
            <a:r>
              <a:rPr lang="en-US" dirty="0">
                <a:latin typeface="Georgia" panose="02040502050405020303" pitchFamily="18" charset="0"/>
              </a:rPr>
              <a:t>g</a:t>
            </a:r>
            <a:r>
              <a:rPr lang="en-US" spc="-5" dirty="0">
                <a:latin typeface="Georgia" panose="02040502050405020303" pitchFamily="18" charset="0"/>
              </a:rPr>
              <a:t>ive</a:t>
            </a:r>
            <a:r>
              <a:rPr lang="en-US" dirty="0">
                <a:latin typeface="Georgia" panose="02040502050405020303" pitchFamily="18" charset="0"/>
              </a:rPr>
              <a:t>n </a:t>
            </a:r>
            <a:r>
              <a:rPr lang="en-US" spc="-5" dirty="0">
                <a:latin typeface="Georgia" panose="02040502050405020303" pitchFamily="18" charset="0"/>
              </a:rPr>
              <a:t>la</a:t>
            </a:r>
            <a:r>
              <a:rPr lang="en-US" dirty="0">
                <a:latin typeface="Georgia" panose="02040502050405020303" pitchFamily="18" charset="0"/>
              </a:rPr>
              <a:t>b</a:t>
            </a:r>
            <a:r>
              <a:rPr lang="en-US" spc="-5" dirty="0">
                <a:latin typeface="Georgia" panose="02040502050405020303" pitchFamily="18" charset="0"/>
              </a:rPr>
              <a:t>elle</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a</a:t>
            </a:r>
            <a:r>
              <a:rPr lang="en-US" dirty="0">
                <a:latin typeface="Georgia" panose="02040502050405020303" pitchFamily="18" charset="0"/>
              </a:rPr>
              <a:t>ta </a:t>
            </a:r>
            <a:r>
              <a:rPr lang="en-US" spc="-5" dirty="0">
                <a:latin typeface="Georgia" panose="02040502050405020303" pitchFamily="18" charset="0"/>
              </a:rPr>
              <a:t>a</a:t>
            </a:r>
            <a:r>
              <a:rPr lang="en-US" dirty="0">
                <a:latin typeface="Georgia" panose="02040502050405020303" pitchFamily="18" charset="0"/>
              </a:rPr>
              <a:t>nd n</a:t>
            </a:r>
            <a:r>
              <a:rPr lang="en-US" spc="-5" dirty="0">
                <a:latin typeface="Georgia" panose="02040502050405020303" pitchFamily="18" charset="0"/>
              </a:rPr>
              <a:t>ee</a:t>
            </a:r>
            <a:r>
              <a:rPr lang="en-US" dirty="0">
                <a:latin typeface="Georgia" panose="02040502050405020303" pitchFamily="18" charset="0"/>
              </a:rPr>
              <a:t>d to</a:t>
            </a:r>
            <a:r>
              <a:rPr lang="en-US" spc="-10" dirty="0">
                <a:latin typeface="Georgia" panose="02040502050405020303" pitchFamily="18" charset="0"/>
              </a:rPr>
              <a:t> </a:t>
            </a:r>
            <a:r>
              <a:rPr lang="en-US" dirty="0">
                <a:latin typeface="Georgia" panose="02040502050405020303" pitchFamily="18" charset="0"/>
              </a:rPr>
              <a:t>p</a:t>
            </a:r>
            <a:r>
              <a:rPr lang="en-US" spc="-5" dirty="0">
                <a:latin typeface="Georgia" panose="02040502050405020303" pitchFamily="18" charset="0"/>
              </a:rPr>
              <a:t>re</a:t>
            </a:r>
            <a:r>
              <a:rPr lang="en-US" dirty="0">
                <a:latin typeface="Georgia" panose="02040502050405020303" pitchFamily="18" charset="0"/>
              </a:rPr>
              <a:t>d</a:t>
            </a:r>
            <a:r>
              <a:rPr lang="en-US" spc="-5" dirty="0">
                <a:latin typeface="Georgia" panose="02040502050405020303" pitchFamily="18" charset="0"/>
              </a:rPr>
              <a:t>ic</a:t>
            </a:r>
            <a:r>
              <a:rPr lang="en-US" dirty="0">
                <a:latin typeface="Georgia" panose="02040502050405020303" pitchFamily="18" charset="0"/>
              </a:rPr>
              <a:t>t the </a:t>
            </a:r>
            <a:r>
              <a:rPr lang="en-US" spc="-5" dirty="0">
                <a:latin typeface="Georgia" panose="02040502050405020303" pitchFamily="18" charset="0"/>
              </a:rPr>
              <a:t>c</a:t>
            </a:r>
            <a:r>
              <a:rPr lang="en-US" dirty="0">
                <a:latin typeface="Georgia" panose="02040502050405020303" pitchFamily="18" charset="0"/>
              </a:rPr>
              <a:t>o</a:t>
            </a:r>
            <a:r>
              <a:rPr lang="en-US" spc="-5" dirty="0">
                <a:latin typeface="Georgia" panose="02040502050405020303" pitchFamily="18" charset="0"/>
              </a:rPr>
              <a:t>rrec</a:t>
            </a:r>
            <a:r>
              <a:rPr lang="en-US" dirty="0">
                <a:latin typeface="Georgia" panose="02040502050405020303" pitchFamily="18" charset="0"/>
              </a:rPr>
              <a:t>t</a:t>
            </a:r>
            <a:r>
              <a:rPr lang="en-US" spc="-10" dirty="0">
                <a:latin typeface="Georgia" panose="02040502050405020303" pitchFamily="18" charset="0"/>
              </a:rPr>
              <a:t> </a:t>
            </a:r>
            <a:r>
              <a:rPr lang="en-US" spc="-5" dirty="0">
                <a:latin typeface="Georgia" panose="02040502050405020303" pitchFamily="18" charset="0"/>
              </a:rPr>
              <a:t>clas</a:t>
            </a:r>
            <a:r>
              <a:rPr lang="en-US" dirty="0">
                <a:latin typeface="Georgia" panose="02040502050405020303" pitchFamily="18" charset="0"/>
              </a:rPr>
              <a:t>s for</a:t>
            </a:r>
            <a:r>
              <a:rPr lang="en-US" spc="-10" dirty="0">
                <a:latin typeface="Georgia" panose="02040502050405020303" pitchFamily="18" charset="0"/>
              </a:rPr>
              <a:t> </a:t>
            </a:r>
            <a:r>
              <a:rPr lang="en-US" dirty="0">
                <a:latin typeface="Georgia" panose="02040502050405020303" pitchFamily="18" charset="0"/>
              </a:rPr>
              <a:t>a n</a:t>
            </a:r>
            <a:r>
              <a:rPr lang="en-US" spc="-15" dirty="0">
                <a:latin typeface="Georgia" panose="02040502050405020303" pitchFamily="18" charset="0"/>
              </a:rPr>
              <a:t>e</a:t>
            </a:r>
            <a:r>
              <a:rPr lang="en-US" dirty="0">
                <a:latin typeface="Georgia" panose="02040502050405020303" pitchFamily="18" charset="0"/>
              </a:rPr>
              <a:t>w (un-</a:t>
            </a:r>
            <a:r>
              <a:rPr lang="en-US" spc="-5" dirty="0">
                <a:latin typeface="Georgia" panose="02040502050405020303" pitchFamily="18" charset="0"/>
              </a:rPr>
              <a:t>la</a:t>
            </a:r>
            <a:r>
              <a:rPr lang="en-US" dirty="0">
                <a:latin typeface="Georgia" panose="02040502050405020303" pitchFamily="18" charset="0"/>
              </a:rPr>
              <a:t>b</a:t>
            </a:r>
            <a:r>
              <a:rPr lang="en-US" spc="-5" dirty="0">
                <a:latin typeface="Georgia" panose="02040502050405020303" pitchFamily="18" charset="0"/>
              </a:rPr>
              <a:t>elle</a:t>
            </a:r>
            <a:r>
              <a:rPr lang="en-US" dirty="0">
                <a:latin typeface="Georgia" panose="02040502050405020303" pitchFamily="18" charset="0"/>
              </a:rPr>
              <a:t>d)</a:t>
            </a:r>
            <a:r>
              <a:rPr lang="en-US" spc="-10" dirty="0">
                <a:latin typeface="Georgia" panose="02040502050405020303" pitchFamily="18" charset="0"/>
              </a:rPr>
              <a:t> </a:t>
            </a:r>
            <a:r>
              <a:rPr lang="en-US" spc="-5" dirty="0">
                <a:latin typeface="Georgia" panose="02040502050405020303" pitchFamily="18" charset="0"/>
              </a:rPr>
              <a:t>exam</a:t>
            </a:r>
            <a:r>
              <a:rPr lang="en-US" dirty="0">
                <a:latin typeface="Georgia" panose="02040502050405020303" pitchFamily="18" charset="0"/>
              </a:rPr>
              <a:t>p</a:t>
            </a:r>
            <a:r>
              <a:rPr lang="en-US" spc="-5" dirty="0">
                <a:latin typeface="Georgia" panose="02040502050405020303" pitchFamily="18" charset="0"/>
              </a:rPr>
              <a:t>l</a:t>
            </a:r>
            <a:r>
              <a:rPr lang="en-US" dirty="0">
                <a:latin typeface="Georgia" panose="02040502050405020303" pitchFamily="18" charset="0"/>
              </a:rPr>
              <a:t>e</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object 2"/>
          <p:cNvSpPr/>
          <p:nvPr/>
        </p:nvSpPr>
        <p:spPr>
          <a:xfrm>
            <a:off x="2836422" y="1972046"/>
            <a:ext cx="6006465" cy="4116704"/>
          </a:xfrm>
          <a:custGeom>
            <a:avLst/>
            <a:gdLst/>
            <a:ahLst/>
            <a:cxnLst/>
            <a:rect l="l" t="t" r="r" b="b"/>
            <a:pathLst>
              <a:path w="6006465" h="4116704">
                <a:moveTo>
                  <a:pt x="0" y="0"/>
                </a:moveTo>
                <a:lnTo>
                  <a:pt x="0" y="4116323"/>
                </a:lnTo>
                <a:lnTo>
                  <a:pt x="6006083" y="4116323"/>
                </a:lnTo>
                <a:lnTo>
                  <a:pt x="6006083" y="0"/>
                </a:lnTo>
                <a:lnTo>
                  <a:pt x="0" y="0"/>
                </a:lnTo>
                <a:close/>
              </a:path>
            </a:pathLst>
          </a:custGeom>
          <a:solidFill>
            <a:srgbClr val="F2F2F2"/>
          </a:solidFill>
        </p:spPr>
        <p:txBody>
          <a:bodyPr wrap="square" lIns="0" tIns="0" rIns="0" bIns="0" rtlCol="0"/>
          <a:lstStyle/>
          <a:p>
            <a:endParaRPr/>
          </a:p>
        </p:txBody>
      </p:sp>
      <p:sp>
        <p:nvSpPr>
          <p:cNvPr id="49" name="object 4"/>
          <p:cNvSpPr txBox="1"/>
          <p:nvPr/>
        </p:nvSpPr>
        <p:spPr>
          <a:xfrm>
            <a:off x="237116" y="1448668"/>
            <a:ext cx="127381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C</a:t>
            </a:r>
            <a:r>
              <a:rPr sz="1500" b="1" spc="-5" dirty="0">
                <a:latin typeface="Arial"/>
                <a:cs typeface="Arial"/>
              </a:rPr>
              <a:t>lassi</a:t>
            </a:r>
            <a:r>
              <a:rPr sz="1500" b="1" dirty="0">
                <a:latin typeface="Arial"/>
                <a:cs typeface="Arial"/>
              </a:rPr>
              <a:t>f</a:t>
            </a:r>
            <a:r>
              <a:rPr sz="1500" b="1" spc="-5" dirty="0">
                <a:latin typeface="Arial"/>
                <a:cs typeface="Arial"/>
              </a:rPr>
              <a:t>ica</a:t>
            </a:r>
            <a:r>
              <a:rPr sz="1500" b="1" dirty="0">
                <a:latin typeface="Arial"/>
                <a:cs typeface="Arial"/>
              </a:rPr>
              <a:t>t</a:t>
            </a:r>
            <a:r>
              <a:rPr sz="1500" b="1" spc="-5" dirty="0">
                <a:latin typeface="Arial"/>
                <a:cs typeface="Arial"/>
              </a:rPr>
              <a:t>i</a:t>
            </a:r>
            <a:r>
              <a:rPr sz="1500" b="1" dirty="0">
                <a:latin typeface="Arial"/>
                <a:cs typeface="Arial"/>
              </a:rPr>
              <a:t>on</a:t>
            </a:r>
            <a:endParaRPr sz="1500">
              <a:latin typeface="Arial"/>
              <a:cs typeface="Arial"/>
            </a:endParaRPr>
          </a:p>
        </p:txBody>
      </p:sp>
      <p:sp>
        <p:nvSpPr>
          <p:cNvPr id="50" name="object 5"/>
          <p:cNvSpPr/>
          <p:nvPr/>
        </p:nvSpPr>
        <p:spPr>
          <a:xfrm>
            <a:off x="2789178" y="1972046"/>
            <a:ext cx="93345" cy="4116704"/>
          </a:xfrm>
          <a:custGeom>
            <a:avLst/>
            <a:gdLst/>
            <a:ahLst/>
            <a:cxnLst/>
            <a:rect l="l" t="t" r="r" b="b"/>
            <a:pathLst>
              <a:path w="93344" h="4116704">
                <a:moveTo>
                  <a:pt x="92963" y="91439"/>
                </a:moveTo>
                <a:lnTo>
                  <a:pt x="47243" y="0"/>
                </a:lnTo>
                <a:lnTo>
                  <a:pt x="0" y="91439"/>
                </a:lnTo>
                <a:lnTo>
                  <a:pt x="30479" y="91439"/>
                </a:lnTo>
                <a:lnTo>
                  <a:pt x="30479" y="76199"/>
                </a:lnTo>
                <a:lnTo>
                  <a:pt x="62483" y="76199"/>
                </a:lnTo>
                <a:lnTo>
                  <a:pt x="62483" y="91439"/>
                </a:lnTo>
                <a:lnTo>
                  <a:pt x="92963" y="91439"/>
                </a:lnTo>
                <a:close/>
              </a:path>
              <a:path w="93344" h="4116704">
                <a:moveTo>
                  <a:pt x="62483" y="91439"/>
                </a:moveTo>
                <a:lnTo>
                  <a:pt x="62483" y="76199"/>
                </a:lnTo>
                <a:lnTo>
                  <a:pt x="30479" y="76199"/>
                </a:lnTo>
                <a:lnTo>
                  <a:pt x="30479" y="91439"/>
                </a:lnTo>
                <a:lnTo>
                  <a:pt x="62483" y="91439"/>
                </a:lnTo>
                <a:close/>
              </a:path>
              <a:path w="93344" h="4116704">
                <a:moveTo>
                  <a:pt x="62483" y="4116323"/>
                </a:moveTo>
                <a:lnTo>
                  <a:pt x="62483" y="91439"/>
                </a:lnTo>
                <a:lnTo>
                  <a:pt x="30479" y="91439"/>
                </a:lnTo>
                <a:lnTo>
                  <a:pt x="30479" y="4116323"/>
                </a:lnTo>
                <a:lnTo>
                  <a:pt x="62483" y="4116323"/>
                </a:lnTo>
                <a:close/>
              </a:path>
            </a:pathLst>
          </a:custGeom>
          <a:solidFill>
            <a:srgbClr val="7F7F7F"/>
          </a:solidFill>
        </p:spPr>
        <p:txBody>
          <a:bodyPr wrap="square" lIns="0" tIns="0" rIns="0" bIns="0" rtlCol="0"/>
          <a:lstStyle/>
          <a:p>
            <a:endParaRPr/>
          </a:p>
        </p:txBody>
      </p:sp>
      <p:sp>
        <p:nvSpPr>
          <p:cNvPr id="51" name="object 6"/>
          <p:cNvSpPr/>
          <p:nvPr/>
        </p:nvSpPr>
        <p:spPr>
          <a:xfrm>
            <a:off x="2836422" y="6042650"/>
            <a:ext cx="6006465" cy="91440"/>
          </a:xfrm>
          <a:custGeom>
            <a:avLst/>
            <a:gdLst/>
            <a:ahLst/>
            <a:cxnLst/>
            <a:rect l="l" t="t" r="r" b="b"/>
            <a:pathLst>
              <a:path w="6006465" h="91440">
                <a:moveTo>
                  <a:pt x="5928359" y="60959"/>
                </a:moveTo>
                <a:lnTo>
                  <a:pt x="5928359" y="30479"/>
                </a:lnTo>
                <a:lnTo>
                  <a:pt x="0" y="30479"/>
                </a:lnTo>
                <a:lnTo>
                  <a:pt x="0" y="60959"/>
                </a:lnTo>
                <a:lnTo>
                  <a:pt x="5928359" y="60959"/>
                </a:lnTo>
                <a:close/>
              </a:path>
              <a:path w="6006465" h="91440">
                <a:moveTo>
                  <a:pt x="6006083" y="45719"/>
                </a:moveTo>
                <a:lnTo>
                  <a:pt x="5913119" y="0"/>
                </a:lnTo>
                <a:lnTo>
                  <a:pt x="5913119" y="30479"/>
                </a:lnTo>
                <a:lnTo>
                  <a:pt x="5928359" y="30479"/>
                </a:lnTo>
                <a:lnTo>
                  <a:pt x="5928359" y="83944"/>
                </a:lnTo>
                <a:lnTo>
                  <a:pt x="6006083" y="45719"/>
                </a:lnTo>
                <a:close/>
              </a:path>
              <a:path w="6006465" h="91440">
                <a:moveTo>
                  <a:pt x="5928359" y="83944"/>
                </a:moveTo>
                <a:lnTo>
                  <a:pt x="5928359" y="60959"/>
                </a:lnTo>
                <a:lnTo>
                  <a:pt x="5913119" y="60959"/>
                </a:lnTo>
                <a:lnTo>
                  <a:pt x="5913119" y="91439"/>
                </a:lnTo>
                <a:lnTo>
                  <a:pt x="5928359" y="83944"/>
                </a:lnTo>
                <a:close/>
              </a:path>
            </a:pathLst>
          </a:custGeom>
          <a:solidFill>
            <a:srgbClr val="7F7F7F"/>
          </a:solidFill>
        </p:spPr>
        <p:txBody>
          <a:bodyPr wrap="square" lIns="0" tIns="0" rIns="0" bIns="0" rtlCol="0"/>
          <a:lstStyle/>
          <a:p>
            <a:endParaRPr/>
          </a:p>
        </p:txBody>
      </p:sp>
      <p:sp>
        <p:nvSpPr>
          <p:cNvPr id="52" name="object 7"/>
          <p:cNvSpPr txBox="1"/>
          <p:nvPr/>
        </p:nvSpPr>
        <p:spPr>
          <a:xfrm>
            <a:off x="1538998" y="1758030"/>
            <a:ext cx="1145540" cy="447675"/>
          </a:xfrm>
          <a:prstGeom prst="rect">
            <a:avLst/>
          </a:prstGeom>
        </p:spPr>
        <p:txBody>
          <a:bodyPr vert="horz" wrap="square" lIns="0" tIns="0" rIns="0" bIns="0" rtlCol="0">
            <a:spAutoFit/>
          </a:bodyPr>
          <a:lstStyle/>
          <a:p>
            <a:pPr marL="12700" marR="5080">
              <a:lnSpc>
                <a:spcPct val="100699"/>
              </a:lnSpc>
            </a:pPr>
            <a:r>
              <a:rPr sz="1500" b="1" spc="-5" dirty="0">
                <a:latin typeface="Arial"/>
                <a:cs typeface="Arial"/>
              </a:rPr>
              <a:t>O</a:t>
            </a:r>
            <a:r>
              <a:rPr sz="1500" b="1" dirty="0">
                <a:latin typeface="Arial"/>
                <a:cs typeface="Arial"/>
              </a:rPr>
              <a:t>ne</a:t>
            </a:r>
            <a:r>
              <a:rPr sz="1500" b="1" spc="-10"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20" dirty="0">
                <a:latin typeface="Arial"/>
                <a:cs typeface="Arial"/>
              </a:rPr>
              <a:t>w</a:t>
            </a:r>
            <a:r>
              <a:rPr sz="1500" b="1" spc="-5" dirty="0">
                <a:latin typeface="Arial"/>
                <a:cs typeface="Arial"/>
              </a:rPr>
              <a:t>ei</a:t>
            </a:r>
            <a:r>
              <a:rPr sz="1500" b="1" dirty="0">
                <a:latin typeface="Arial"/>
                <a:cs typeface="Arial"/>
              </a:rPr>
              <a:t>g</a:t>
            </a:r>
            <a:r>
              <a:rPr sz="1500" b="1" spc="-15" dirty="0">
                <a:latin typeface="Arial"/>
                <a:cs typeface="Arial"/>
              </a:rPr>
              <a:t>h</a:t>
            </a:r>
            <a:r>
              <a:rPr sz="1500" b="1" dirty="0">
                <a:latin typeface="Arial"/>
                <a:cs typeface="Arial"/>
              </a:rPr>
              <a:t>t)</a:t>
            </a:r>
            <a:endParaRPr sz="1500">
              <a:latin typeface="Arial"/>
              <a:cs typeface="Arial"/>
            </a:endParaRPr>
          </a:p>
        </p:txBody>
      </p:sp>
      <p:sp>
        <p:nvSpPr>
          <p:cNvPr id="53" name="object 8"/>
          <p:cNvSpPr/>
          <p:nvPr/>
        </p:nvSpPr>
        <p:spPr>
          <a:xfrm>
            <a:off x="868941" y="2328661"/>
            <a:ext cx="2577465" cy="2254250"/>
          </a:xfrm>
          <a:custGeom>
            <a:avLst/>
            <a:gdLst/>
            <a:ahLst/>
            <a:cxnLst/>
            <a:rect l="l" t="t" r="r" b="b"/>
            <a:pathLst>
              <a:path w="2577465" h="2254250">
                <a:moveTo>
                  <a:pt x="141440" y="2252979"/>
                </a:moveTo>
                <a:lnTo>
                  <a:pt x="0" y="1990344"/>
                </a:lnTo>
                <a:lnTo>
                  <a:pt x="0" y="2024379"/>
                </a:lnTo>
                <a:lnTo>
                  <a:pt x="1524" y="2024379"/>
                </a:lnTo>
                <a:lnTo>
                  <a:pt x="1524" y="2037079"/>
                </a:lnTo>
                <a:lnTo>
                  <a:pt x="3048" y="2037079"/>
                </a:lnTo>
                <a:lnTo>
                  <a:pt x="3048" y="2049779"/>
                </a:lnTo>
                <a:lnTo>
                  <a:pt x="4572" y="2049779"/>
                </a:lnTo>
                <a:lnTo>
                  <a:pt x="4572" y="2062479"/>
                </a:lnTo>
                <a:lnTo>
                  <a:pt x="7620" y="2062479"/>
                </a:lnTo>
                <a:lnTo>
                  <a:pt x="7620" y="2075179"/>
                </a:lnTo>
                <a:lnTo>
                  <a:pt x="10668" y="2075179"/>
                </a:lnTo>
                <a:lnTo>
                  <a:pt x="10668" y="2087879"/>
                </a:lnTo>
                <a:lnTo>
                  <a:pt x="15240" y="2087879"/>
                </a:lnTo>
                <a:lnTo>
                  <a:pt x="15240" y="2100579"/>
                </a:lnTo>
                <a:lnTo>
                  <a:pt x="19812" y="2100579"/>
                </a:lnTo>
                <a:lnTo>
                  <a:pt x="19812" y="2113279"/>
                </a:lnTo>
                <a:lnTo>
                  <a:pt x="24384" y="2113279"/>
                </a:lnTo>
                <a:lnTo>
                  <a:pt x="24384" y="2125979"/>
                </a:lnTo>
                <a:lnTo>
                  <a:pt x="30480" y="2125979"/>
                </a:lnTo>
                <a:lnTo>
                  <a:pt x="30480" y="2138679"/>
                </a:lnTo>
                <a:lnTo>
                  <a:pt x="36576" y="2138679"/>
                </a:lnTo>
                <a:lnTo>
                  <a:pt x="36576" y="2151379"/>
                </a:lnTo>
                <a:lnTo>
                  <a:pt x="44196" y="2151379"/>
                </a:lnTo>
                <a:lnTo>
                  <a:pt x="44196" y="2164079"/>
                </a:lnTo>
                <a:lnTo>
                  <a:pt x="51816" y="2164079"/>
                </a:lnTo>
                <a:lnTo>
                  <a:pt x="51816" y="2176779"/>
                </a:lnTo>
                <a:lnTo>
                  <a:pt x="60960" y="2176779"/>
                </a:lnTo>
                <a:lnTo>
                  <a:pt x="62484" y="2189479"/>
                </a:lnTo>
                <a:lnTo>
                  <a:pt x="70104" y="2189479"/>
                </a:lnTo>
                <a:lnTo>
                  <a:pt x="79248" y="2202179"/>
                </a:lnTo>
                <a:lnTo>
                  <a:pt x="80772" y="2202179"/>
                </a:lnTo>
                <a:lnTo>
                  <a:pt x="103632" y="2227579"/>
                </a:lnTo>
                <a:lnTo>
                  <a:pt x="106680" y="2227579"/>
                </a:lnTo>
                <a:lnTo>
                  <a:pt x="115824" y="2240279"/>
                </a:lnTo>
                <a:lnTo>
                  <a:pt x="118872" y="2240279"/>
                </a:lnTo>
                <a:lnTo>
                  <a:pt x="123444" y="2252979"/>
                </a:lnTo>
                <a:lnTo>
                  <a:pt x="141440" y="2252979"/>
                </a:lnTo>
                <a:close/>
              </a:path>
              <a:path w="2577465" h="2254250">
                <a:moveTo>
                  <a:pt x="141815" y="2253676"/>
                </a:moveTo>
                <a:lnTo>
                  <a:pt x="141732" y="2252979"/>
                </a:lnTo>
                <a:lnTo>
                  <a:pt x="141440" y="2252979"/>
                </a:lnTo>
                <a:lnTo>
                  <a:pt x="141815" y="2253676"/>
                </a:lnTo>
                <a:close/>
              </a:path>
              <a:path w="2577465" h="2254250">
                <a:moveTo>
                  <a:pt x="7503" y="657660"/>
                </a:moveTo>
                <a:lnTo>
                  <a:pt x="5911" y="665479"/>
                </a:lnTo>
                <a:lnTo>
                  <a:pt x="6096" y="665479"/>
                </a:lnTo>
                <a:lnTo>
                  <a:pt x="7503" y="657660"/>
                </a:lnTo>
                <a:close/>
              </a:path>
              <a:path w="2577465" h="2254250">
                <a:moveTo>
                  <a:pt x="19630" y="616189"/>
                </a:moveTo>
                <a:lnTo>
                  <a:pt x="15983" y="625900"/>
                </a:lnTo>
                <a:lnTo>
                  <a:pt x="13038" y="636129"/>
                </a:lnTo>
                <a:lnTo>
                  <a:pt x="18288" y="627379"/>
                </a:lnTo>
                <a:lnTo>
                  <a:pt x="19630" y="616189"/>
                </a:lnTo>
                <a:close/>
              </a:path>
              <a:path w="2577465" h="2254250">
                <a:moveTo>
                  <a:pt x="51647" y="552586"/>
                </a:moveTo>
                <a:lnTo>
                  <a:pt x="47017" y="559467"/>
                </a:lnTo>
                <a:lnTo>
                  <a:pt x="35016" y="580665"/>
                </a:lnTo>
                <a:lnTo>
                  <a:pt x="24645" y="602837"/>
                </a:lnTo>
                <a:lnTo>
                  <a:pt x="20198" y="614679"/>
                </a:lnTo>
                <a:lnTo>
                  <a:pt x="22860" y="614679"/>
                </a:lnTo>
                <a:lnTo>
                  <a:pt x="27432" y="601979"/>
                </a:lnTo>
                <a:lnTo>
                  <a:pt x="28956" y="601979"/>
                </a:lnTo>
                <a:lnTo>
                  <a:pt x="33528" y="589279"/>
                </a:lnTo>
                <a:lnTo>
                  <a:pt x="35052" y="589279"/>
                </a:lnTo>
                <a:lnTo>
                  <a:pt x="41148" y="576579"/>
                </a:lnTo>
                <a:lnTo>
                  <a:pt x="42672" y="576579"/>
                </a:lnTo>
                <a:lnTo>
                  <a:pt x="45720" y="563879"/>
                </a:lnTo>
                <a:lnTo>
                  <a:pt x="50292" y="563879"/>
                </a:lnTo>
                <a:lnTo>
                  <a:pt x="51647" y="552586"/>
                </a:lnTo>
                <a:close/>
              </a:path>
              <a:path w="2577465" h="2254250">
                <a:moveTo>
                  <a:pt x="60838" y="538985"/>
                </a:moveTo>
                <a:lnTo>
                  <a:pt x="60569" y="539325"/>
                </a:lnTo>
                <a:lnTo>
                  <a:pt x="52593" y="551179"/>
                </a:lnTo>
                <a:lnTo>
                  <a:pt x="57912" y="551179"/>
                </a:lnTo>
                <a:lnTo>
                  <a:pt x="60838" y="538985"/>
                </a:lnTo>
                <a:close/>
              </a:path>
              <a:path w="2577465" h="2254250">
                <a:moveTo>
                  <a:pt x="92570" y="502019"/>
                </a:moveTo>
                <a:lnTo>
                  <a:pt x="92011" y="502538"/>
                </a:lnTo>
                <a:lnTo>
                  <a:pt x="75594" y="520321"/>
                </a:lnTo>
                <a:lnTo>
                  <a:pt x="61238" y="538479"/>
                </a:lnTo>
                <a:lnTo>
                  <a:pt x="67056" y="538479"/>
                </a:lnTo>
                <a:lnTo>
                  <a:pt x="73152" y="525779"/>
                </a:lnTo>
                <a:lnTo>
                  <a:pt x="74676" y="525779"/>
                </a:lnTo>
                <a:lnTo>
                  <a:pt x="88392" y="513079"/>
                </a:lnTo>
                <a:lnTo>
                  <a:pt x="89916" y="513079"/>
                </a:lnTo>
                <a:lnTo>
                  <a:pt x="92570" y="502019"/>
                </a:lnTo>
                <a:close/>
              </a:path>
              <a:path w="2577465" h="2254250">
                <a:moveTo>
                  <a:pt x="140090" y="463259"/>
                </a:moveTo>
                <a:lnTo>
                  <a:pt x="128711" y="470964"/>
                </a:lnTo>
                <a:lnTo>
                  <a:pt x="109743" y="486059"/>
                </a:lnTo>
                <a:lnTo>
                  <a:pt x="94334" y="500379"/>
                </a:lnTo>
                <a:lnTo>
                  <a:pt x="96012" y="500379"/>
                </a:lnTo>
                <a:lnTo>
                  <a:pt x="109728" y="487679"/>
                </a:lnTo>
                <a:lnTo>
                  <a:pt x="121920" y="487679"/>
                </a:lnTo>
                <a:lnTo>
                  <a:pt x="124968" y="474979"/>
                </a:lnTo>
                <a:lnTo>
                  <a:pt x="138684" y="474979"/>
                </a:lnTo>
                <a:lnTo>
                  <a:pt x="140090" y="463259"/>
                </a:lnTo>
                <a:close/>
              </a:path>
              <a:path w="2577465" h="2254250">
                <a:moveTo>
                  <a:pt x="495406" y="352064"/>
                </a:moveTo>
                <a:lnTo>
                  <a:pt x="429768" y="409955"/>
                </a:lnTo>
                <a:lnTo>
                  <a:pt x="315468" y="409955"/>
                </a:lnTo>
                <a:lnTo>
                  <a:pt x="289455" y="411005"/>
                </a:lnTo>
                <a:lnTo>
                  <a:pt x="239322" y="419152"/>
                </a:lnTo>
                <a:lnTo>
                  <a:pt x="192238" y="434816"/>
                </a:lnTo>
                <a:lnTo>
                  <a:pt x="148835" y="457337"/>
                </a:lnTo>
                <a:lnTo>
                  <a:pt x="141537" y="462279"/>
                </a:lnTo>
                <a:lnTo>
                  <a:pt x="156972" y="462279"/>
                </a:lnTo>
                <a:lnTo>
                  <a:pt x="190500" y="436879"/>
                </a:lnTo>
                <a:lnTo>
                  <a:pt x="205740" y="436879"/>
                </a:lnTo>
                <a:lnTo>
                  <a:pt x="224028" y="424179"/>
                </a:lnTo>
                <a:lnTo>
                  <a:pt x="274320" y="424179"/>
                </a:lnTo>
                <a:lnTo>
                  <a:pt x="289560" y="411479"/>
                </a:lnTo>
                <a:lnTo>
                  <a:pt x="438912" y="411479"/>
                </a:lnTo>
                <a:lnTo>
                  <a:pt x="448056" y="398779"/>
                </a:lnTo>
                <a:lnTo>
                  <a:pt x="451104" y="398779"/>
                </a:lnTo>
                <a:lnTo>
                  <a:pt x="461772" y="386079"/>
                </a:lnTo>
                <a:lnTo>
                  <a:pt x="464820" y="386079"/>
                </a:lnTo>
                <a:lnTo>
                  <a:pt x="473964" y="373379"/>
                </a:lnTo>
                <a:lnTo>
                  <a:pt x="477012" y="373379"/>
                </a:lnTo>
                <a:lnTo>
                  <a:pt x="486156" y="360679"/>
                </a:lnTo>
                <a:lnTo>
                  <a:pt x="489204" y="360679"/>
                </a:lnTo>
                <a:lnTo>
                  <a:pt x="495406" y="352064"/>
                </a:lnTo>
                <a:close/>
              </a:path>
              <a:path w="2577465" h="2254250">
                <a:moveTo>
                  <a:pt x="787694" y="94277"/>
                </a:moveTo>
                <a:lnTo>
                  <a:pt x="500038" y="347979"/>
                </a:lnTo>
                <a:lnTo>
                  <a:pt x="512064" y="347979"/>
                </a:lnTo>
                <a:lnTo>
                  <a:pt x="515112" y="335279"/>
                </a:lnTo>
                <a:lnTo>
                  <a:pt x="527304" y="335279"/>
                </a:lnTo>
                <a:lnTo>
                  <a:pt x="536448" y="322579"/>
                </a:lnTo>
                <a:lnTo>
                  <a:pt x="539496" y="322579"/>
                </a:lnTo>
                <a:lnTo>
                  <a:pt x="548640" y="309879"/>
                </a:lnTo>
                <a:lnTo>
                  <a:pt x="551688" y="309879"/>
                </a:lnTo>
                <a:lnTo>
                  <a:pt x="562356" y="297179"/>
                </a:lnTo>
                <a:lnTo>
                  <a:pt x="565404" y="297179"/>
                </a:lnTo>
                <a:lnTo>
                  <a:pt x="574548" y="284479"/>
                </a:lnTo>
                <a:lnTo>
                  <a:pt x="577596" y="284479"/>
                </a:lnTo>
                <a:lnTo>
                  <a:pt x="586740" y="271779"/>
                </a:lnTo>
                <a:lnTo>
                  <a:pt x="598932" y="271779"/>
                </a:lnTo>
                <a:lnTo>
                  <a:pt x="601980" y="259079"/>
                </a:lnTo>
                <a:lnTo>
                  <a:pt x="612648" y="259079"/>
                </a:lnTo>
                <a:lnTo>
                  <a:pt x="615696" y="246379"/>
                </a:lnTo>
                <a:lnTo>
                  <a:pt x="627888" y="246379"/>
                </a:lnTo>
                <a:lnTo>
                  <a:pt x="637032" y="233679"/>
                </a:lnTo>
                <a:lnTo>
                  <a:pt x="640080" y="233679"/>
                </a:lnTo>
                <a:lnTo>
                  <a:pt x="649224" y="220979"/>
                </a:lnTo>
                <a:lnTo>
                  <a:pt x="652272" y="220979"/>
                </a:lnTo>
                <a:lnTo>
                  <a:pt x="662940" y="208279"/>
                </a:lnTo>
                <a:lnTo>
                  <a:pt x="665988" y="208279"/>
                </a:lnTo>
                <a:lnTo>
                  <a:pt x="675132" y="195579"/>
                </a:lnTo>
                <a:lnTo>
                  <a:pt x="678180" y="195579"/>
                </a:lnTo>
                <a:lnTo>
                  <a:pt x="687324" y="182879"/>
                </a:lnTo>
                <a:lnTo>
                  <a:pt x="699516" y="182879"/>
                </a:lnTo>
                <a:lnTo>
                  <a:pt x="702564" y="170179"/>
                </a:lnTo>
                <a:lnTo>
                  <a:pt x="713232" y="170179"/>
                </a:lnTo>
                <a:lnTo>
                  <a:pt x="716280" y="157479"/>
                </a:lnTo>
                <a:lnTo>
                  <a:pt x="728472" y="157479"/>
                </a:lnTo>
                <a:lnTo>
                  <a:pt x="737616" y="144779"/>
                </a:lnTo>
                <a:lnTo>
                  <a:pt x="740664" y="144779"/>
                </a:lnTo>
                <a:lnTo>
                  <a:pt x="749808" y="132079"/>
                </a:lnTo>
                <a:lnTo>
                  <a:pt x="752856" y="132079"/>
                </a:lnTo>
                <a:lnTo>
                  <a:pt x="763524" y="119379"/>
                </a:lnTo>
                <a:lnTo>
                  <a:pt x="766572" y="119379"/>
                </a:lnTo>
                <a:lnTo>
                  <a:pt x="775716" y="106679"/>
                </a:lnTo>
                <a:lnTo>
                  <a:pt x="778764" y="106679"/>
                </a:lnTo>
                <a:lnTo>
                  <a:pt x="787694" y="94277"/>
                </a:lnTo>
                <a:close/>
              </a:path>
              <a:path w="2577465" h="2254250">
                <a:moveTo>
                  <a:pt x="887906" y="5892"/>
                </a:moveTo>
                <a:lnTo>
                  <a:pt x="788031" y="93979"/>
                </a:lnTo>
                <a:lnTo>
                  <a:pt x="800100" y="93979"/>
                </a:lnTo>
                <a:lnTo>
                  <a:pt x="803148" y="81279"/>
                </a:lnTo>
                <a:lnTo>
                  <a:pt x="816864" y="81279"/>
                </a:lnTo>
                <a:lnTo>
                  <a:pt x="826008" y="68579"/>
                </a:lnTo>
                <a:lnTo>
                  <a:pt x="829056" y="68579"/>
                </a:lnTo>
                <a:lnTo>
                  <a:pt x="838200" y="55879"/>
                </a:lnTo>
                <a:lnTo>
                  <a:pt x="841248" y="55879"/>
                </a:lnTo>
                <a:lnTo>
                  <a:pt x="850392" y="43179"/>
                </a:lnTo>
                <a:lnTo>
                  <a:pt x="853440" y="43179"/>
                </a:lnTo>
                <a:lnTo>
                  <a:pt x="864108" y="30479"/>
                </a:lnTo>
                <a:lnTo>
                  <a:pt x="867156" y="30479"/>
                </a:lnTo>
                <a:lnTo>
                  <a:pt x="876300" y="17779"/>
                </a:lnTo>
                <a:lnTo>
                  <a:pt x="879348" y="17779"/>
                </a:lnTo>
                <a:lnTo>
                  <a:pt x="887906" y="5892"/>
                </a:lnTo>
                <a:close/>
              </a:path>
              <a:path w="2577465" h="2254250">
                <a:moveTo>
                  <a:pt x="896797" y="5079"/>
                </a:moveTo>
                <a:lnTo>
                  <a:pt x="894588" y="0"/>
                </a:lnTo>
                <a:lnTo>
                  <a:pt x="888828" y="5079"/>
                </a:lnTo>
                <a:lnTo>
                  <a:pt x="896797" y="5079"/>
                </a:lnTo>
                <a:close/>
              </a:path>
              <a:path w="2577465" h="2254250">
                <a:moveTo>
                  <a:pt x="907845" y="30479"/>
                </a:moveTo>
                <a:lnTo>
                  <a:pt x="897636" y="7007"/>
                </a:lnTo>
                <a:lnTo>
                  <a:pt x="897636" y="17779"/>
                </a:lnTo>
                <a:lnTo>
                  <a:pt x="902208" y="17779"/>
                </a:lnTo>
                <a:lnTo>
                  <a:pt x="902208" y="30479"/>
                </a:lnTo>
                <a:lnTo>
                  <a:pt x="907845" y="30479"/>
                </a:lnTo>
                <a:close/>
              </a:path>
              <a:path w="2577465" h="2254250">
                <a:moveTo>
                  <a:pt x="918892" y="55879"/>
                </a:moveTo>
                <a:lnTo>
                  <a:pt x="908304" y="31535"/>
                </a:lnTo>
                <a:lnTo>
                  <a:pt x="908304" y="43179"/>
                </a:lnTo>
                <a:lnTo>
                  <a:pt x="912876" y="43179"/>
                </a:lnTo>
                <a:lnTo>
                  <a:pt x="912876" y="55879"/>
                </a:lnTo>
                <a:lnTo>
                  <a:pt x="918892" y="55879"/>
                </a:lnTo>
                <a:close/>
              </a:path>
              <a:path w="2577465" h="2254250">
                <a:moveTo>
                  <a:pt x="935464" y="93979"/>
                </a:moveTo>
                <a:lnTo>
                  <a:pt x="918972" y="56062"/>
                </a:lnTo>
                <a:lnTo>
                  <a:pt x="918972" y="68579"/>
                </a:lnTo>
                <a:lnTo>
                  <a:pt x="923544" y="68579"/>
                </a:lnTo>
                <a:lnTo>
                  <a:pt x="923544" y="81279"/>
                </a:lnTo>
                <a:lnTo>
                  <a:pt x="929640" y="81279"/>
                </a:lnTo>
                <a:lnTo>
                  <a:pt x="929640" y="93979"/>
                </a:lnTo>
                <a:lnTo>
                  <a:pt x="935464" y="93979"/>
                </a:lnTo>
                <a:close/>
              </a:path>
              <a:path w="2577465" h="2254250">
                <a:moveTo>
                  <a:pt x="952035" y="132079"/>
                </a:moveTo>
                <a:lnTo>
                  <a:pt x="935736" y="94605"/>
                </a:lnTo>
                <a:lnTo>
                  <a:pt x="935736" y="106679"/>
                </a:lnTo>
                <a:lnTo>
                  <a:pt x="940308" y="106679"/>
                </a:lnTo>
                <a:lnTo>
                  <a:pt x="940308" y="119379"/>
                </a:lnTo>
                <a:lnTo>
                  <a:pt x="946404" y="119379"/>
                </a:lnTo>
                <a:lnTo>
                  <a:pt x="946404" y="132079"/>
                </a:lnTo>
                <a:lnTo>
                  <a:pt x="952035" y="132079"/>
                </a:lnTo>
                <a:close/>
              </a:path>
              <a:path w="2577465" h="2254250">
                <a:moveTo>
                  <a:pt x="963082" y="157479"/>
                </a:moveTo>
                <a:lnTo>
                  <a:pt x="952500" y="133148"/>
                </a:lnTo>
                <a:lnTo>
                  <a:pt x="952500" y="144779"/>
                </a:lnTo>
                <a:lnTo>
                  <a:pt x="957072" y="144779"/>
                </a:lnTo>
                <a:lnTo>
                  <a:pt x="957072" y="157479"/>
                </a:lnTo>
                <a:lnTo>
                  <a:pt x="963082" y="157479"/>
                </a:lnTo>
                <a:close/>
              </a:path>
              <a:path w="2577465" h="2254250">
                <a:moveTo>
                  <a:pt x="968606" y="170179"/>
                </a:moveTo>
                <a:lnTo>
                  <a:pt x="963168" y="157675"/>
                </a:lnTo>
                <a:lnTo>
                  <a:pt x="963168" y="170179"/>
                </a:lnTo>
                <a:lnTo>
                  <a:pt x="968606" y="170179"/>
                </a:lnTo>
                <a:close/>
              </a:path>
              <a:path w="2577465" h="2254250">
                <a:moveTo>
                  <a:pt x="979654" y="195579"/>
                </a:moveTo>
                <a:lnTo>
                  <a:pt x="969264" y="171691"/>
                </a:lnTo>
                <a:lnTo>
                  <a:pt x="969264" y="182879"/>
                </a:lnTo>
                <a:lnTo>
                  <a:pt x="973836" y="182879"/>
                </a:lnTo>
                <a:lnTo>
                  <a:pt x="973836" y="195579"/>
                </a:lnTo>
                <a:lnTo>
                  <a:pt x="979654" y="195579"/>
                </a:lnTo>
                <a:close/>
              </a:path>
              <a:path w="2577465" h="2254250">
                <a:moveTo>
                  <a:pt x="985178" y="208279"/>
                </a:moveTo>
                <a:lnTo>
                  <a:pt x="979932" y="196218"/>
                </a:lnTo>
                <a:lnTo>
                  <a:pt x="979932" y="208279"/>
                </a:lnTo>
                <a:lnTo>
                  <a:pt x="985178" y="208279"/>
                </a:lnTo>
                <a:close/>
              </a:path>
              <a:path w="2577465" h="2254250">
                <a:moveTo>
                  <a:pt x="996225" y="233679"/>
                </a:moveTo>
                <a:lnTo>
                  <a:pt x="986028" y="210233"/>
                </a:lnTo>
                <a:lnTo>
                  <a:pt x="986028" y="220979"/>
                </a:lnTo>
                <a:lnTo>
                  <a:pt x="990600" y="220979"/>
                </a:lnTo>
                <a:lnTo>
                  <a:pt x="990600" y="233679"/>
                </a:lnTo>
                <a:lnTo>
                  <a:pt x="996225" y="233679"/>
                </a:lnTo>
                <a:close/>
              </a:path>
              <a:path w="2577465" h="2254250">
                <a:moveTo>
                  <a:pt x="1001749" y="246379"/>
                </a:moveTo>
                <a:lnTo>
                  <a:pt x="996696" y="234761"/>
                </a:lnTo>
                <a:lnTo>
                  <a:pt x="996696" y="246379"/>
                </a:lnTo>
                <a:lnTo>
                  <a:pt x="1001749" y="246379"/>
                </a:lnTo>
                <a:close/>
              </a:path>
              <a:path w="2577465" h="2254250">
                <a:moveTo>
                  <a:pt x="1007273" y="259079"/>
                </a:moveTo>
                <a:lnTo>
                  <a:pt x="1002792" y="248776"/>
                </a:lnTo>
                <a:lnTo>
                  <a:pt x="1002792" y="259079"/>
                </a:lnTo>
                <a:lnTo>
                  <a:pt x="1007273" y="259079"/>
                </a:lnTo>
                <a:close/>
              </a:path>
              <a:path w="2577465" h="2254250">
                <a:moveTo>
                  <a:pt x="1012797" y="271779"/>
                </a:moveTo>
                <a:lnTo>
                  <a:pt x="1007364" y="259288"/>
                </a:lnTo>
                <a:lnTo>
                  <a:pt x="1007364" y="271779"/>
                </a:lnTo>
                <a:lnTo>
                  <a:pt x="1012797" y="271779"/>
                </a:lnTo>
                <a:close/>
              </a:path>
              <a:path w="2577465" h="2254250">
                <a:moveTo>
                  <a:pt x="1018320" y="284479"/>
                </a:moveTo>
                <a:lnTo>
                  <a:pt x="1013460" y="273304"/>
                </a:lnTo>
                <a:lnTo>
                  <a:pt x="1013460" y="284479"/>
                </a:lnTo>
                <a:lnTo>
                  <a:pt x="1018320" y="284479"/>
                </a:lnTo>
                <a:close/>
              </a:path>
              <a:path w="2577465" h="2254250">
                <a:moveTo>
                  <a:pt x="1023844" y="297179"/>
                </a:moveTo>
                <a:lnTo>
                  <a:pt x="1019556" y="287319"/>
                </a:lnTo>
                <a:lnTo>
                  <a:pt x="1019556" y="297179"/>
                </a:lnTo>
                <a:lnTo>
                  <a:pt x="1023844" y="297179"/>
                </a:lnTo>
                <a:close/>
              </a:path>
              <a:path w="2577465" h="2254250">
                <a:moveTo>
                  <a:pt x="1029368" y="309879"/>
                </a:moveTo>
                <a:lnTo>
                  <a:pt x="1024128" y="297831"/>
                </a:lnTo>
                <a:lnTo>
                  <a:pt x="1024128" y="309879"/>
                </a:lnTo>
                <a:lnTo>
                  <a:pt x="1029368" y="309879"/>
                </a:lnTo>
                <a:close/>
              </a:path>
              <a:path w="2577465" h="2254250">
                <a:moveTo>
                  <a:pt x="1040416" y="335279"/>
                </a:moveTo>
                <a:lnTo>
                  <a:pt x="1030224" y="311847"/>
                </a:lnTo>
                <a:lnTo>
                  <a:pt x="1030224" y="322579"/>
                </a:lnTo>
                <a:lnTo>
                  <a:pt x="1034796" y="322579"/>
                </a:lnTo>
                <a:lnTo>
                  <a:pt x="1034796" y="335279"/>
                </a:lnTo>
                <a:lnTo>
                  <a:pt x="1040416" y="335279"/>
                </a:lnTo>
                <a:close/>
              </a:path>
              <a:path w="2577465" h="2254250">
                <a:moveTo>
                  <a:pt x="1045939" y="347979"/>
                </a:moveTo>
                <a:lnTo>
                  <a:pt x="1040892" y="336374"/>
                </a:lnTo>
                <a:lnTo>
                  <a:pt x="1040892" y="347979"/>
                </a:lnTo>
                <a:lnTo>
                  <a:pt x="1045939" y="347979"/>
                </a:lnTo>
                <a:close/>
              </a:path>
              <a:path w="2577465" h="2254250">
                <a:moveTo>
                  <a:pt x="1051463" y="360679"/>
                </a:moveTo>
                <a:lnTo>
                  <a:pt x="1046988" y="350389"/>
                </a:lnTo>
                <a:lnTo>
                  <a:pt x="1046988" y="360679"/>
                </a:lnTo>
                <a:lnTo>
                  <a:pt x="1051463" y="360679"/>
                </a:lnTo>
                <a:close/>
              </a:path>
              <a:path w="2577465" h="2254250">
                <a:moveTo>
                  <a:pt x="1056987" y="373379"/>
                </a:moveTo>
                <a:lnTo>
                  <a:pt x="1051560" y="360901"/>
                </a:lnTo>
                <a:lnTo>
                  <a:pt x="1051560" y="373379"/>
                </a:lnTo>
                <a:lnTo>
                  <a:pt x="1056987" y="373379"/>
                </a:lnTo>
                <a:close/>
              </a:path>
              <a:path w="2577465" h="2254250">
                <a:moveTo>
                  <a:pt x="1062511" y="386079"/>
                </a:moveTo>
                <a:lnTo>
                  <a:pt x="1057656" y="374917"/>
                </a:lnTo>
                <a:lnTo>
                  <a:pt x="1057656" y="386079"/>
                </a:lnTo>
                <a:lnTo>
                  <a:pt x="1062511" y="386079"/>
                </a:lnTo>
                <a:close/>
              </a:path>
              <a:path w="2577465" h="2254250">
                <a:moveTo>
                  <a:pt x="1068035" y="398779"/>
                </a:moveTo>
                <a:lnTo>
                  <a:pt x="1063752" y="388932"/>
                </a:lnTo>
                <a:lnTo>
                  <a:pt x="1063752" y="398779"/>
                </a:lnTo>
                <a:lnTo>
                  <a:pt x="1068035" y="398779"/>
                </a:lnTo>
                <a:close/>
              </a:path>
              <a:path w="2577465" h="2254250">
                <a:moveTo>
                  <a:pt x="2434874" y="462279"/>
                </a:moveTo>
                <a:lnTo>
                  <a:pt x="2384199" y="434816"/>
                </a:lnTo>
                <a:lnTo>
                  <a:pt x="2337263" y="419152"/>
                </a:lnTo>
                <a:lnTo>
                  <a:pt x="2287419" y="411005"/>
                </a:lnTo>
                <a:lnTo>
                  <a:pt x="2261613" y="409955"/>
                </a:lnTo>
                <a:lnTo>
                  <a:pt x="1072896" y="409955"/>
                </a:lnTo>
                <a:lnTo>
                  <a:pt x="1068324" y="399444"/>
                </a:lnTo>
                <a:lnTo>
                  <a:pt x="1068324" y="411479"/>
                </a:lnTo>
                <a:lnTo>
                  <a:pt x="2287521" y="411479"/>
                </a:lnTo>
                <a:lnTo>
                  <a:pt x="2302761" y="424179"/>
                </a:lnTo>
                <a:lnTo>
                  <a:pt x="2353053" y="424179"/>
                </a:lnTo>
                <a:lnTo>
                  <a:pt x="2371341" y="436879"/>
                </a:lnTo>
                <a:lnTo>
                  <a:pt x="2386581" y="436879"/>
                </a:lnTo>
                <a:lnTo>
                  <a:pt x="2420109" y="462279"/>
                </a:lnTo>
                <a:lnTo>
                  <a:pt x="2434874" y="462279"/>
                </a:lnTo>
                <a:close/>
              </a:path>
              <a:path w="2577465" h="2254250">
                <a:moveTo>
                  <a:pt x="2482168" y="500379"/>
                </a:moveTo>
                <a:lnTo>
                  <a:pt x="2466715" y="486059"/>
                </a:lnTo>
                <a:lnTo>
                  <a:pt x="2447711" y="470964"/>
                </a:lnTo>
                <a:lnTo>
                  <a:pt x="2437049" y="463751"/>
                </a:lnTo>
                <a:lnTo>
                  <a:pt x="2438397" y="474979"/>
                </a:lnTo>
                <a:lnTo>
                  <a:pt x="2452113" y="474979"/>
                </a:lnTo>
                <a:lnTo>
                  <a:pt x="2455161" y="487679"/>
                </a:lnTo>
                <a:lnTo>
                  <a:pt x="2467353" y="487679"/>
                </a:lnTo>
                <a:lnTo>
                  <a:pt x="2481069" y="500379"/>
                </a:lnTo>
                <a:lnTo>
                  <a:pt x="2482168" y="500379"/>
                </a:lnTo>
                <a:close/>
              </a:path>
              <a:path w="2577465" h="2254250">
                <a:moveTo>
                  <a:pt x="2515400" y="538479"/>
                </a:moveTo>
                <a:lnTo>
                  <a:pt x="2500977" y="520321"/>
                </a:lnTo>
                <a:lnTo>
                  <a:pt x="2484683" y="502739"/>
                </a:lnTo>
                <a:lnTo>
                  <a:pt x="2487165" y="513079"/>
                </a:lnTo>
                <a:lnTo>
                  <a:pt x="2488689" y="513079"/>
                </a:lnTo>
                <a:lnTo>
                  <a:pt x="2502405" y="525779"/>
                </a:lnTo>
                <a:lnTo>
                  <a:pt x="2503929" y="525779"/>
                </a:lnTo>
                <a:lnTo>
                  <a:pt x="2510025" y="538479"/>
                </a:lnTo>
                <a:lnTo>
                  <a:pt x="2515400" y="538479"/>
                </a:lnTo>
                <a:close/>
              </a:path>
              <a:path w="2577465" h="2254250">
                <a:moveTo>
                  <a:pt x="2524092" y="551179"/>
                </a:moveTo>
                <a:lnTo>
                  <a:pt x="2516462" y="539902"/>
                </a:lnTo>
                <a:lnTo>
                  <a:pt x="2519169" y="551179"/>
                </a:lnTo>
                <a:lnTo>
                  <a:pt x="2524092" y="551179"/>
                </a:lnTo>
                <a:close/>
              </a:path>
              <a:path w="2577465" h="2254250">
                <a:moveTo>
                  <a:pt x="2532212" y="563879"/>
                </a:moveTo>
                <a:lnTo>
                  <a:pt x="2529699" y="559467"/>
                </a:lnTo>
                <a:lnTo>
                  <a:pt x="2525265" y="552913"/>
                </a:lnTo>
                <a:lnTo>
                  <a:pt x="2525265" y="563879"/>
                </a:lnTo>
                <a:lnTo>
                  <a:pt x="2532212" y="563879"/>
                </a:lnTo>
                <a:close/>
              </a:path>
              <a:path w="2577465" h="2254250">
                <a:moveTo>
                  <a:pt x="2539448" y="576579"/>
                </a:moveTo>
                <a:lnTo>
                  <a:pt x="2532885" y="565059"/>
                </a:lnTo>
                <a:lnTo>
                  <a:pt x="2532885" y="576579"/>
                </a:lnTo>
                <a:lnTo>
                  <a:pt x="2539448" y="576579"/>
                </a:lnTo>
                <a:close/>
              </a:path>
              <a:path w="2577465" h="2254250">
                <a:moveTo>
                  <a:pt x="2545834" y="589279"/>
                </a:moveTo>
                <a:lnTo>
                  <a:pt x="2541776" y="580665"/>
                </a:lnTo>
                <a:lnTo>
                  <a:pt x="2540505" y="578434"/>
                </a:lnTo>
                <a:lnTo>
                  <a:pt x="2540505" y="589279"/>
                </a:lnTo>
                <a:lnTo>
                  <a:pt x="2545834" y="589279"/>
                </a:lnTo>
                <a:close/>
              </a:path>
              <a:path w="2577465" h="2254250">
                <a:moveTo>
                  <a:pt x="2551816" y="601979"/>
                </a:moveTo>
                <a:lnTo>
                  <a:pt x="2546601" y="590908"/>
                </a:lnTo>
                <a:lnTo>
                  <a:pt x="2546601" y="601979"/>
                </a:lnTo>
                <a:lnTo>
                  <a:pt x="2551816" y="601979"/>
                </a:lnTo>
                <a:close/>
              </a:path>
              <a:path w="2577465" h="2254250">
                <a:moveTo>
                  <a:pt x="2556703" y="614679"/>
                </a:moveTo>
                <a:lnTo>
                  <a:pt x="2552697" y="604095"/>
                </a:lnTo>
                <a:lnTo>
                  <a:pt x="2552697" y="614679"/>
                </a:lnTo>
                <a:lnTo>
                  <a:pt x="2556703" y="614679"/>
                </a:lnTo>
                <a:close/>
              </a:path>
              <a:path w="2577465" h="2254250">
                <a:moveTo>
                  <a:pt x="2561380" y="627379"/>
                </a:moveTo>
                <a:lnTo>
                  <a:pt x="2560951" y="625900"/>
                </a:lnTo>
                <a:lnTo>
                  <a:pt x="2557269" y="616174"/>
                </a:lnTo>
                <a:lnTo>
                  <a:pt x="2557269" y="627379"/>
                </a:lnTo>
                <a:lnTo>
                  <a:pt x="2561380" y="627379"/>
                </a:lnTo>
                <a:close/>
              </a:path>
              <a:path w="2577465" h="2254250">
                <a:moveTo>
                  <a:pt x="2565069" y="640079"/>
                </a:moveTo>
                <a:lnTo>
                  <a:pt x="2561841" y="628965"/>
                </a:lnTo>
                <a:lnTo>
                  <a:pt x="2561841" y="640079"/>
                </a:lnTo>
                <a:lnTo>
                  <a:pt x="2565069" y="640079"/>
                </a:lnTo>
                <a:close/>
              </a:path>
              <a:path w="2577465" h="2254250">
                <a:moveTo>
                  <a:pt x="2568502" y="652779"/>
                </a:moveTo>
                <a:lnTo>
                  <a:pt x="2567884" y="649773"/>
                </a:lnTo>
                <a:lnTo>
                  <a:pt x="2566413" y="644707"/>
                </a:lnTo>
                <a:lnTo>
                  <a:pt x="2566413" y="652779"/>
                </a:lnTo>
                <a:lnTo>
                  <a:pt x="2568502" y="652779"/>
                </a:lnTo>
                <a:close/>
              </a:path>
              <a:path w="2577465" h="2254250">
                <a:moveTo>
                  <a:pt x="2571111" y="665479"/>
                </a:moveTo>
                <a:lnTo>
                  <a:pt x="2569461" y="657447"/>
                </a:lnTo>
                <a:lnTo>
                  <a:pt x="2569461" y="665479"/>
                </a:lnTo>
                <a:lnTo>
                  <a:pt x="2571111" y="665479"/>
                </a:lnTo>
                <a:close/>
              </a:path>
              <a:path w="2577465" h="2254250">
                <a:moveTo>
                  <a:pt x="2573405" y="678179"/>
                </a:moveTo>
                <a:lnTo>
                  <a:pt x="2572938" y="674373"/>
                </a:lnTo>
                <a:lnTo>
                  <a:pt x="2572509" y="672282"/>
                </a:lnTo>
                <a:lnTo>
                  <a:pt x="2572509" y="678179"/>
                </a:lnTo>
                <a:lnTo>
                  <a:pt x="2573405" y="678179"/>
                </a:lnTo>
                <a:close/>
              </a:path>
              <a:path w="2577465" h="2254250">
                <a:moveTo>
                  <a:pt x="2574961" y="690879"/>
                </a:moveTo>
                <a:lnTo>
                  <a:pt x="2574033" y="683305"/>
                </a:lnTo>
                <a:lnTo>
                  <a:pt x="2574033" y="690879"/>
                </a:lnTo>
                <a:lnTo>
                  <a:pt x="2574961" y="690879"/>
                </a:lnTo>
                <a:close/>
              </a:path>
              <a:path w="2577465" h="2254250">
                <a:moveTo>
                  <a:pt x="2576192" y="703579"/>
                </a:moveTo>
                <a:lnTo>
                  <a:pt x="2576031" y="699617"/>
                </a:lnTo>
                <a:lnTo>
                  <a:pt x="2575557" y="695743"/>
                </a:lnTo>
                <a:lnTo>
                  <a:pt x="2575557" y="703579"/>
                </a:lnTo>
                <a:lnTo>
                  <a:pt x="2576192" y="703579"/>
                </a:lnTo>
                <a:close/>
              </a:path>
              <a:path w="2577465" h="2254250">
                <a:moveTo>
                  <a:pt x="2577081" y="1990343"/>
                </a:moveTo>
                <a:lnTo>
                  <a:pt x="2577081" y="725423"/>
                </a:lnTo>
                <a:lnTo>
                  <a:pt x="2577056" y="724824"/>
                </a:lnTo>
                <a:lnTo>
                  <a:pt x="2575562" y="2019982"/>
                </a:lnTo>
                <a:lnTo>
                  <a:pt x="2576031" y="2016150"/>
                </a:lnTo>
                <a:lnTo>
                  <a:pt x="2577081" y="1990343"/>
                </a:lnTo>
                <a:close/>
              </a:path>
              <a:path w="2577465" h="2254250">
                <a:moveTo>
                  <a:pt x="2435625" y="2252979"/>
                </a:moveTo>
                <a:lnTo>
                  <a:pt x="2435349" y="2252979"/>
                </a:lnTo>
                <a:lnTo>
                  <a:pt x="2435324" y="2253183"/>
                </a:lnTo>
                <a:lnTo>
                  <a:pt x="2435625" y="2252979"/>
                </a:lnTo>
                <a:close/>
              </a:path>
            </a:pathLst>
          </a:custGeom>
          <a:solidFill>
            <a:srgbClr val="FFFFFF"/>
          </a:solidFill>
        </p:spPr>
        <p:txBody>
          <a:bodyPr wrap="square" lIns="0" tIns="0" rIns="0" bIns="0" rtlCol="0"/>
          <a:lstStyle/>
          <a:p>
            <a:endParaRPr/>
          </a:p>
        </p:txBody>
      </p:sp>
      <p:sp>
        <p:nvSpPr>
          <p:cNvPr id="54" name="object 9"/>
          <p:cNvSpPr/>
          <p:nvPr/>
        </p:nvSpPr>
        <p:spPr>
          <a:xfrm>
            <a:off x="862845" y="2324090"/>
            <a:ext cx="2575560" cy="2313940"/>
          </a:xfrm>
          <a:custGeom>
            <a:avLst/>
            <a:gdLst/>
            <a:ahLst/>
            <a:cxnLst/>
            <a:rect l="l" t="t" r="r" b="b"/>
            <a:pathLst>
              <a:path w="2575560" h="2313940">
                <a:moveTo>
                  <a:pt x="15239" y="644651"/>
                </a:moveTo>
                <a:lnTo>
                  <a:pt x="15239" y="635507"/>
                </a:lnTo>
                <a:lnTo>
                  <a:pt x="0" y="649223"/>
                </a:lnTo>
                <a:lnTo>
                  <a:pt x="0" y="670051"/>
                </a:lnTo>
                <a:lnTo>
                  <a:pt x="15239" y="644651"/>
                </a:lnTo>
                <a:close/>
              </a:path>
              <a:path w="2575560" h="2313940">
                <a:moveTo>
                  <a:pt x="30211" y="2117851"/>
                </a:moveTo>
                <a:lnTo>
                  <a:pt x="0" y="729995"/>
                </a:lnTo>
                <a:lnTo>
                  <a:pt x="0" y="2079751"/>
                </a:lnTo>
                <a:lnTo>
                  <a:pt x="15239" y="2079751"/>
                </a:lnTo>
                <a:lnTo>
                  <a:pt x="15239" y="2117851"/>
                </a:lnTo>
                <a:lnTo>
                  <a:pt x="30211" y="2117851"/>
                </a:lnTo>
                <a:close/>
              </a:path>
              <a:path w="2575560" h="2313940">
                <a:moveTo>
                  <a:pt x="899159" y="9143"/>
                </a:moveTo>
                <a:lnTo>
                  <a:pt x="899159" y="0"/>
                </a:lnTo>
                <a:lnTo>
                  <a:pt x="883919" y="1523"/>
                </a:lnTo>
                <a:lnTo>
                  <a:pt x="426719" y="409955"/>
                </a:lnTo>
                <a:lnTo>
                  <a:pt x="426719" y="408431"/>
                </a:lnTo>
                <a:lnTo>
                  <a:pt x="320039" y="408431"/>
                </a:lnTo>
                <a:lnTo>
                  <a:pt x="304799" y="409955"/>
                </a:lnTo>
                <a:lnTo>
                  <a:pt x="274319" y="409955"/>
                </a:lnTo>
                <a:lnTo>
                  <a:pt x="228599" y="419099"/>
                </a:lnTo>
                <a:lnTo>
                  <a:pt x="198119" y="428243"/>
                </a:lnTo>
                <a:lnTo>
                  <a:pt x="182879" y="440435"/>
                </a:lnTo>
                <a:lnTo>
                  <a:pt x="137159" y="463295"/>
                </a:lnTo>
                <a:lnTo>
                  <a:pt x="121919" y="472439"/>
                </a:lnTo>
                <a:lnTo>
                  <a:pt x="106679" y="483107"/>
                </a:lnTo>
                <a:lnTo>
                  <a:pt x="91439" y="502919"/>
                </a:lnTo>
                <a:lnTo>
                  <a:pt x="60959" y="525779"/>
                </a:lnTo>
                <a:lnTo>
                  <a:pt x="45719" y="550163"/>
                </a:lnTo>
                <a:lnTo>
                  <a:pt x="30479" y="591311"/>
                </a:lnTo>
                <a:lnTo>
                  <a:pt x="15239" y="605027"/>
                </a:lnTo>
                <a:lnTo>
                  <a:pt x="15239" y="619251"/>
                </a:lnTo>
                <a:lnTo>
                  <a:pt x="30479" y="606551"/>
                </a:lnTo>
                <a:lnTo>
                  <a:pt x="30479" y="593851"/>
                </a:lnTo>
                <a:lnTo>
                  <a:pt x="45719" y="581151"/>
                </a:lnTo>
                <a:lnTo>
                  <a:pt x="45719" y="555751"/>
                </a:lnTo>
                <a:lnTo>
                  <a:pt x="60959" y="555751"/>
                </a:lnTo>
                <a:lnTo>
                  <a:pt x="60959" y="543051"/>
                </a:lnTo>
                <a:lnTo>
                  <a:pt x="91439" y="517651"/>
                </a:lnTo>
                <a:lnTo>
                  <a:pt x="91439" y="504951"/>
                </a:lnTo>
                <a:lnTo>
                  <a:pt x="106679" y="492251"/>
                </a:lnTo>
                <a:lnTo>
                  <a:pt x="121919" y="490727"/>
                </a:lnTo>
                <a:lnTo>
                  <a:pt x="121919" y="479551"/>
                </a:lnTo>
                <a:lnTo>
                  <a:pt x="137159" y="479551"/>
                </a:lnTo>
                <a:lnTo>
                  <a:pt x="137159" y="466851"/>
                </a:lnTo>
                <a:lnTo>
                  <a:pt x="152399" y="466851"/>
                </a:lnTo>
                <a:lnTo>
                  <a:pt x="152399" y="464819"/>
                </a:lnTo>
                <a:lnTo>
                  <a:pt x="167639" y="452882"/>
                </a:lnTo>
                <a:lnTo>
                  <a:pt x="167639" y="454151"/>
                </a:lnTo>
                <a:lnTo>
                  <a:pt x="182879" y="441451"/>
                </a:lnTo>
                <a:lnTo>
                  <a:pt x="198119" y="441451"/>
                </a:lnTo>
                <a:lnTo>
                  <a:pt x="228599" y="428751"/>
                </a:lnTo>
                <a:lnTo>
                  <a:pt x="243839" y="428243"/>
                </a:lnTo>
                <a:lnTo>
                  <a:pt x="274319" y="422147"/>
                </a:lnTo>
                <a:lnTo>
                  <a:pt x="283325" y="421247"/>
                </a:lnTo>
                <a:lnTo>
                  <a:pt x="289559" y="416051"/>
                </a:lnTo>
                <a:lnTo>
                  <a:pt x="426719" y="416051"/>
                </a:lnTo>
                <a:lnTo>
                  <a:pt x="441959" y="405619"/>
                </a:lnTo>
                <a:lnTo>
                  <a:pt x="441959" y="403351"/>
                </a:lnTo>
                <a:lnTo>
                  <a:pt x="457199" y="396306"/>
                </a:lnTo>
                <a:lnTo>
                  <a:pt x="457199" y="390651"/>
                </a:lnTo>
                <a:lnTo>
                  <a:pt x="502919" y="352551"/>
                </a:lnTo>
                <a:lnTo>
                  <a:pt x="518159" y="346709"/>
                </a:lnTo>
                <a:lnTo>
                  <a:pt x="518159" y="339851"/>
                </a:lnTo>
                <a:lnTo>
                  <a:pt x="533399" y="328990"/>
                </a:lnTo>
                <a:lnTo>
                  <a:pt x="533399" y="327151"/>
                </a:lnTo>
                <a:lnTo>
                  <a:pt x="579119" y="289051"/>
                </a:lnTo>
                <a:lnTo>
                  <a:pt x="579119" y="276351"/>
                </a:lnTo>
                <a:lnTo>
                  <a:pt x="594359" y="276351"/>
                </a:lnTo>
                <a:lnTo>
                  <a:pt x="594359" y="263651"/>
                </a:lnTo>
                <a:lnTo>
                  <a:pt x="609599" y="263651"/>
                </a:lnTo>
                <a:lnTo>
                  <a:pt x="609599" y="250951"/>
                </a:lnTo>
                <a:lnTo>
                  <a:pt x="624839" y="250951"/>
                </a:lnTo>
                <a:lnTo>
                  <a:pt x="640079" y="230639"/>
                </a:lnTo>
                <a:lnTo>
                  <a:pt x="640079" y="238251"/>
                </a:lnTo>
                <a:lnTo>
                  <a:pt x="655319" y="225551"/>
                </a:lnTo>
                <a:lnTo>
                  <a:pt x="655319" y="212851"/>
                </a:lnTo>
                <a:lnTo>
                  <a:pt x="670559" y="212851"/>
                </a:lnTo>
                <a:lnTo>
                  <a:pt x="670559" y="200151"/>
                </a:lnTo>
                <a:lnTo>
                  <a:pt x="685799" y="187451"/>
                </a:lnTo>
                <a:lnTo>
                  <a:pt x="701039" y="182101"/>
                </a:lnTo>
                <a:lnTo>
                  <a:pt x="701039" y="174751"/>
                </a:lnTo>
                <a:lnTo>
                  <a:pt x="716279" y="170222"/>
                </a:lnTo>
                <a:lnTo>
                  <a:pt x="716279" y="162051"/>
                </a:lnTo>
                <a:lnTo>
                  <a:pt x="731519" y="150440"/>
                </a:lnTo>
                <a:lnTo>
                  <a:pt x="731519" y="149351"/>
                </a:lnTo>
                <a:lnTo>
                  <a:pt x="746759" y="143149"/>
                </a:lnTo>
                <a:lnTo>
                  <a:pt x="746759" y="136651"/>
                </a:lnTo>
                <a:lnTo>
                  <a:pt x="807719" y="85851"/>
                </a:lnTo>
                <a:lnTo>
                  <a:pt x="822959" y="74401"/>
                </a:lnTo>
                <a:lnTo>
                  <a:pt x="822959" y="73151"/>
                </a:lnTo>
                <a:lnTo>
                  <a:pt x="868679" y="35051"/>
                </a:lnTo>
                <a:lnTo>
                  <a:pt x="868679" y="22351"/>
                </a:lnTo>
                <a:lnTo>
                  <a:pt x="883919" y="22351"/>
                </a:lnTo>
                <a:lnTo>
                  <a:pt x="883919" y="7619"/>
                </a:lnTo>
                <a:lnTo>
                  <a:pt x="899159" y="9143"/>
                </a:lnTo>
                <a:close/>
              </a:path>
              <a:path w="2575560" h="2313940">
                <a:moveTo>
                  <a:pt x="30479" y="2130170"/>
                </a:moveTo>
                <a:lnTo>
                  <a:pt x="30479" y="2117851"/>
                </a:lnTo>
                <a:lnTo>
                  <a:pt x="30211" y="2117851"/>
                </a:lnTo>
                <a:lnTo>
                  <a:pt x="30479" y="2130170"/>
                </a:lnTo>
                <a:close/>
              </a:path>
              <a:path w="2575560" h="2313940">
                <a:moveTo>
                  <a:pt x="167639" y="454151"/>
                </a:moveTo>
                <a:lnTo>
                  <a:pt x="167639" y="452882"/>
                </a:lnTo>
                <a:lnTo>
                  <a:pt x="152399" y="466851"/>
                </a:lnTo>
                <a:lnTo>
                  <a:pt x="167639" y="454151"/>
                </a:lnTo>
                <a:close/>
              </a:path>
              <a:path w="2575560" h="2313940">
                <a:moveTo>
                  <a:pt x="213359" y="437387"/>
                </a:moveTo>
                <a:lnTo>
                  <a:pt x="213359" y="435590"/>
                </a:lnTo>
                <a:lnTo>
                  <a:pt x="198119" y="441451"/>
                </a:lnTo>
                <a:lnTo>
                  <a:pt x="213359" y="437387"/>
                </a:lnTo>
                <a:close/>
              </a:path>
              <a:path w="2575560" h="2313940">
                <a:moveTo>
                  <a:pt x="289417" y="420638"/>
                </a:moveTo>
                <a:lnTo>
                  <a:pt x="283325" y="421247"/>
                </a:lnTo>
                <a:lnTo>
                  <a:pt x="274319" y="428751"/>
                </a:lnTo>
                <a:lnTo>
                  <a:pt x="289417" y="420638"/>
                </a:lnTo>
                <a:close/>
              </a:path>
              <a:path w="2575560" h="2313940">
                <a:moveTo>
                  <a:pt x="289559" y="420623"/>
                </a:moveTo>
                <a:lnTo>
                  <a:pt x="289417" y="420638"/>
                </a:lnTo>
                <a:lnTo>
                  <a:pt x="289559" y="420623"/>
                </a:lnTo>
                <a:close/>
              </a:path>
              <a:path w="2575560" h="2313940">
                <a:moveTo>
                  <a:pt x="548639" y="318129"/>
                </a:moveTo>
                <a:lnTo>
                  <a:pt x="533399" y="327151"/>
                </a:lnTo>
                <a:lnTo>
                  <a:pt x="533399" y="328990"/>
                </a:lnTo>
                <a:lnTo>
                  <a:pt x="548639" y="318129"/>
                </a:lnTo>
                <a:close/>
              </a:path>
              <a:path w="2575560" h="2313940">
                <a:moveTo>
                  <a:pt x="838199" y="62950"/>
                </a:moveTo>
                <a:lnTo>
                  <a:pt x="822959" y="73151"/>
                </a:lnTo>
                <a:lnTo>
                  <a:pt x="822959" y="74401"/>
                </a:lnTo>
                <a:lnTo>
                  <a:pt x="838199" y="62950"/>
                </a:lnTo>
                <a:close/>
              </a:path>
              <a:path w="2575560" h="2313940">
                <a:moveTo>
                  <a:pt x="899159" y="9651"/>
                </a:moveTo>
                <a:lnTo>
                  <a:pt x="899159" y="9143"/>
                </a:lnTo>
                <a:lnTo>
                  <a:pt x="883919" y="7619"/>
                </a:lnTo>
                <a:lnTo>
                  <a:pt x="883919" y="9651"/>
                </a:lnTo>
                <a:lnTo>
                  <a:pt x="899159" y="9651"/>
                </a:lnTo>
                <a:close/>
              </a:path>
              <a:path w="2575560" h="2313940">
                <a:moveTo>
                  <a:pt x="910720" y="35051"/>
                </a:moveTo>
                <a:lnTo>
                  <a:pt x="899159" y="9651"/>
                </a:lnTo>
                <a:lnTo>
                  <a:pt x="899159" y="35051"/>
                </a:lnTo>
                <a:lnTo>
                  <a:pt x="910720" y="35051"/>
                </a:lnTo>
                <a:close/>
              </a:path>
              <a:path w="2575560" h="2313940">
                <a:moveTo>
                  <a:pt x="914399" y="43137"/>
                </a:moveTo>
                <a:lnTo>
                  <a:pt x="914399" y="35051"/>
                </a:lnTo>
                <a:lnTo>
                  <a:pt x="910720" y="35051"/>
                </a:lnTo>
                <a:lnTo>
                  <a:pt x="914399" y="43137"/>
                </a:lnTo>
                <a:close/>
              </a:path>
              <a:path w="2575560" h="2313940">
                <a:moveTo>
                  <a:pt x="928060" y="73151"/>
                </a:moveTo>
                <a:lnTo>
                  <a:pt x="914399" y="43137"/>
                </a:lnTo>
                <a:lnTo>
                  <a:pt x="914399" y="73151"/>
                </a:lnTo>
                <a:lnTo>
                  <a:pt x="928060" y="73151"/>
                </a:lnTo>
                <a:close/>
              </a:path>
              <a:path w="2575560" h="2313940">
                <a:moveTo>
                  <a:pt x="929639" y="76623"/>
                </a:moveTo>
                <a:lnTo>
                  <a:pt x="929639" y="73151"/>
                </a:lnTo>
                <a:lnTo>
                  <a:pt x="928060" y="73151"/>
                </a:lnTo>
                <a:lnTo>
                  <a:pt x="929639" y="76623"/>
                </a:lnTo>
                <a:close/>
              </a:path>
              <a:path w="2575560" h="2313940">
                <a:moveTo>
                  <a:pt x="974300" y="174751"/>
                </a:moveTo>
                <a:lnTo>
                  <a:pt x="929639" y="76623"/>
                </a:lnTo>
                <a:lnTo>
                  <a:pt x="929639" y="111251"/>
                </a:lnTo>
                <a:lnTo>
                  <a:pt x="944879" y="111251"/>
                </a:lnTo>
                <a:lnTo>
                  <a:pt x="944879" y="149351"/>
                </a:lnTo>
                <a:lnTo>
                  <a:pt x="960119" y="149351"/>
                </a:lnTo>
                <a:lnTo>
                  <a:pt x="960119" y="174751"/>
                </a:lnTo>
                <a:lnTo>
                  <a:pt x="974300" y="174751"/>
                </a:lnTo>
                <a:close/>
              </a:path>
              <a:path w="2575560" h="2313940">
                <a:moveTo>
                  <a:pt x="975359" y="177080"/>
                </a:moveTo>
                <a:lnTo>
                  <a:pt x="975359" y="174751"/>
                </a:lnTo>
                <a:lnTo>
                  <a:pt x="974300" y="174751"/>
                </a:lnTo>
                <a:lnTo>
                  <a:pt x="975359" y="177080"/>
                </a:lnTo>
                <a:close/>
              </a:path>
              <a:path w="2575560" h="2313940">
                <a:moveTo>
                  <a:pt x="1080652" y="408431"/>
                </a:moveTo>
                <a:lnTo>
                  <a:pt x="975359" y="177080"/>
                </a:lnTo>
                <a:lnTo>
                  <a:pt x="975359" y="212851"/>
                </a:lnTo>
                <a:lnTo>
                  <a:pt x="990599" y="212851"/>
                </a:lnTo>
                <a:lnTo>
                  <a:pt x="990599" y="250951"/>
                </a:lnTo>
                <a:lnTo>
                  <a:pt x="1005839" y="250951"/>
                </a:lnTo>
                <a:lnTo>
                  <a:pt x="1005839" y="289051"/>
                </a:lnTo>
                <a:lnTo>
                  <a:pt x="1021079" y="289051"/>
                </a:lnTo>
                <a:lnTo>
                  <a:pt x="1021079" y="314451"/>
                </a:lnTo>
                <a:lnTo>
                  <a:pt x="1036319" y="314451"/>
                </a:lnTo>
                <a:lnTo>
                  <a:pt x="1036319" y="352551"/>
                </a:lnTo>
                <a:lnTo>
                  <a:pt x="1051559" y="352551"/>
                </a:lnTo>
                <a:lnTo>
                  <a:pt x="1051559" y="390651"/>
                </a:lnTo>
                <a:lnTo>
                  <a:pt x="1066799" y="390651"/>
                </a:lnTo>
                <a:lnTo>
                  <a:pt x="1066799" y="408431"/>
                </a:lnTo>
                <a:lnTo>
                  <a:pt x="1080652" y="408431"/>
                </a:lnTo>
                <a:close/>
              </a:path>
              <a:path w="2575560" h="2313940">
                <a:moveTo>
                  <a:pt x="1082039" y="411479"/>
                </a:moveTo>
                <a:lnTo>
                  <a:pt x="1080652" y="408431"/>
                </a:lnTo>
                <a:lnTo>
                  <a:pt x="1066799" y="408431"/>
                </a:lnTo>
                <a:lnTo>
                  <a:pt x="1082039" y="411479"/>
                </a:lnTo>
                <a:close/>
              </a:path>
              <a:path w="2575560" h="2313940">
                <a:moveTo>
                  <a:pt x="1082039" y="416051"/>
                </a:moveTo>
                <a:lnTo>
                  <a:pt x="1082039" y="411479"/>
                </a:lnTo>
                <a:lnTo>
                  <a:pt x="1066799" y="408431"/>
                </a:lnTo>
                <a:lnTo>
                  <a:pt x="1066799" y="416051"/>
                </a:lnTo>
                <a:lnTo>
                  <a:pt x="1082039" y="416051"/>
                </a:lnTo>
                <a:close/>
              </a:path>
              <a:path w="2575560" h="2313940">
                <a:moveTo>
                  <a:pt x="2362199" y="441451"/>
                </a:moveTo>
                <a:lnTo>
                  <a:pt x="2362199" y="423671"/>
                </a:lnTo>
                <a:lnTo>
                  <a:pt x="2346959" y="419099"/>
                </a:lnTo>
                <a:lnTo>
                  <a:pt x="2316479" y="416051"/>
                </a:lnTo>
                <a:lnTo>
                  <a:pt x="2285999" y="409955"/>
                </a:lnTo>
                <a:lnTo>
                  <a:pt x="2270759" y="409955"/>
                </a:lnTo>
                <a:lnTo>
                  <a:pt x="2255519" y="408431"/>
                </a:lnTo>
                <a:lnTo>
                  <a:pt x="1080652" y="408431"/>
                </a:lnTo>
                <a:lnTo>
                  <a:pt x="1082039" y="411479"/>
                </a:lnTo>
                <a:lnTo>
                  <a:pt x="1082039" y="416051"/>
                </a:lnTo>
                <a:lnTo>
                  <a:pt x="2285999" y="416051"/>
                </a:lnTo>
                <a:lnTo>
                  <a:pt x="2292178" y="421200"/>
                </a:lnTo>
                <a:lnTo>
                  <a:pt x="2301239" y="422147"/>
                </a:lnTo>
                <a:lnTo>
                  <a:pt x="2331719" y="428243"/>
                </a:lnTo>
                <a:lnTo>
                  <a:pt x="2346959" y="428751"/>
                </a:lnTo>
                <a:lnTo>
                  <a:pt x="2362199" y="441451"/>
                </a:lnTo>
                <a:close/>
              </a:path>
              <a:path w="2575560" h="2313940">
                <a:moveTo>
                  <a:pt x="2301239" y="428751"/>
                </a:moveTo>
                <a:lnTo>
                  <a:pt x="2292178" y="421200"/>
                </a:lnTo>
                <a:lnTo>
                  <a:pt x="2285999" y="420554"/>
                </a:lnTo>
                <a:lnTo>
                  <a:pt x="2301239" y="428751"/>
                </a:lnTo>
                <a:close/>
              </a:path>
              <a:path w="2575560" h="2313940">
                <a:moveTo>
                  <a:pt x="2541316" y="581151"/>
                </a:moveTo>
                <a:lnTo>
                  <a:pt x="2529839" y="550163"/>
                </a:lnTo>
                <a:lnTo>
                  <a:pt x="2499359" y="525779"/>
                </a:lnTo>
                <a:lnTo>
                  <a:pt x="2484119" y="502919"/>
                </a:lnTo>
                <a:lnTo>
                  <a:pt x="2468879" y="481583"/>
                </a:lnTo>
                <a:lnTo>
                  <a:pt x="2438399" y="463295"/>
                </a:lnTo>
                <a:lnTo>
                  <a:pt x="2392679" y="440435"/>
                </a:lnTo>
                <a:lnTo>
                  <a:pt x="2362199" y="428243"/>
                </a:lnTo>
                <a:lnTo>
                  <a:pt x="2362199" y="437387"/>
                </a:lnTo>
                <a:lnTo>
                  <a:pt x="2377439" y="441451"/>
                </a:lnTo>
                <a:lnTo>
                  <a:pt x="2410766" y="459966"/>
                </a:lnTo>
                <a:lnTo>
                  <a:pt x="2423159" y="464819"/>
                </a:lnTo>
                <a:lnTo>
                  <a:pt x="2423159" y="466851"/>
                </a:lnTo>
                <a:lnTo>
                  <a:pt x="2438399" y="466851"/>
                </a:lnTo>
                <a:lnTo>
                  <a:pt x="2438399" y="479551"/>
                </a:lnTo>
                <a:lnTo>
                  <a:pt x="2453639" y="479551"/>
                </a:lnTo>
                <a:lnTo>
                  <a:pt x="2453639" y="492251"/>
                </a:lnTo>
                <a:lnTo>
                  <a:pt x="2468879" y="492251"/>
                </a:lnTo>
                <a:lnTo>
                  <a:pt x="2484119" y="504951"/>
                </a:lnTo>
                <a:lnTo>
                  <a:pt x="2484119" y="517651"/>
                </a:lnTo>
                <a:lnTo>
                  <a:pt x="2514599" y="543051"/>
                </a:lnTo>
                <a:lnTo>
                  <a:pt x="2514599" y="555751"/>
                </a:lnTo>
                <a:lnTo>
                  <a:pt x="2529839" y="555751"/>
                </a:lnTo>
                <a:lnTo>
                  <a:pt x="2529839" y="581151"/>
                </a:lnTo>
                <a:lnTo>
                  <a:pt x="2541316" y="581151"/>
                </a:lnTo>
                <a:close/>
              </a:path>
              <a:path w="2575560" h="2313940">
                <a:moveTo>
                  <a:pt x="2423159" y="466851"/>
                </a:moveTo>
                <a:lnTo>
                  <a:pt x="2410766" y="459966"/>
                </a:lnTo>
                <a:lnTo>
                  <a:pt x="2392679" y="452883"/>
                </a:lnTo>
                <a:lnTo>
                  <a:pt x="2423159" y="466851"/>
                </a:lnTo>
                <a:close/>
              </a:path>
              <a:path w="2575560" h="2313940">
                <a:moveTo>
                  <a:pt x="2560319" y="2118359"/>
                </a:moveTo>
                <a:lnTo>
                  <a:pt x="2560319" y="2117851"/>
                </a:lnTo>
                <a:lnTo>
                  <a:pt x="2545079" y="2117851"/>
                </a:lnTo>
                <a:lnTo>
                  <a:pt x="2545079" y="2130551"/>
                </a:lnTo>
                <a:lnTo>
                  <a:pt x="2529839" y="2155951"/>
                </a:lnTo>
                <a:lnTo>
                  <a:pt x="2529839" y="2161031"/>
                </a:lnTo>
                <a:lnTo>
                  <a:pt x="2545079" y="2133599"/>
                </a:lnTo>
                <a:lnTo>
                  <a:pt x="2560319" y="2118359"/>
                </a:lnTo>
                <a:close/>
              </a:path>
              <a:path w="2575560" h="2313940">
                <a:moveTo>
                  <a:pt x="2545079" y="591311"/>
                </a:moveTo>
                <a:lnTo>
                  <a:pt x="2545079" y="581151"/>
                </a:lnTo>
                <a:lnTo>
                  <a:pt x="2541316" y="581151"/>
                </a:lnTo>
                <a:lnTo>
                  <a:pt x="2545079" y="591311"/>
                </a:lnTo>
                <a:close/>
              </a:path>
              <a:path w="2575560" h="2313940">
                <a:moveTo>
                  <a:pt x="2575559" y="670051"/>
                </a:moveTo>
                <a:lnTo>
                  <a:pt x="2575559" y="649223"/>
                </a:lnTo>
                <a:lnTo>
                  <a:pt x="2560319" y="618743"/>
                </a:lnTo>
                <a:lnTo>
                  <a:pt x="2545079" y="591311"/>
                </a:lnTo>
                <a:lnTo>
                  <a:pt x="2545079" y="619251"/>
                </a:lnTo>
                <a:lnTo>
                  <a:pt x="2560319" y="619251"/>
                </a:lnTo>
                <a:lnTo>
                  <a:pt x="2560319" y="670051"/>
                </a:lnTo>
                <a:lnTo>
                  <a:pt x="2575559" y="670051"/>
                </a:lnTo>
                <a:close/>
              </a:path>
              <a:path w="2575560" h="2313940">
                <a:moveTo>
                  <a:pt x="2575559" y="2074163"/>
                </a:moveTo>
                <a:lnTo>
                  <a:pt x="2575559" y="2067051"/>
                </a:lnTo>
                <a:lnTo>
                  <a:pt x="2560319" y="2067051"/>
                </a:lnTo>
                <a:lnTo>
                  <a:pt x="2560319" y="2104643"/>
                </a:lnTo>
                <a:lnTo>
                  <a:pt x="2575559" y="2074163"/>
                </a:lnTo>
                <a:close/>
              </a:path>
              <a:path w="2575560" h="2313940">
                <a:moveTo>
                  <a:pt x="2537266" y="2168651"/>
                </a:moveTo>
                <a:lnTo>
                  <a:pt x="2531361" y="2168651"/>
                </a:lnTo>
                <a:lnTo>
                  <a:pt x="2530023" y="2179802"/>
                </a:lnTo>
                <a:lnTo>
                  <a:pt x="2534409" y="2173223"/>
                </a:lnTo>
                <a:lnTo>
                  <a:pt x="2537266" y="2168651"/>
                </a:lnTo>
                <a:close/>
              </a:path>
              <a:path w="2575560" h="2313940">
                <a:moveTo>
                  <a:pt x="2528990" y="2181351"/>
                </a:moveTo>
                <a:lnTo>
                  <a:pt x="2522217" y="2181351"/>
                </a:lnTo>
                <a:lnTo>
                  <a:pt x="2519169" y="2194051"/>
                </a:lnTo>
                <a:lnTo>
                  <a:pt x="2513073" y="2194051"/>
                </a:lnTo>
                <a:lnTo>
                  <a:pt x="2503929" y="2206751"/>
                </a:lnTo>
                <a:lnTo>
                  <a:pt x="2502405" y="2206751"/>
                </a:lnTo>
                <a:lnTo>
                  <a:pt x="2479545" y="2232151"/>
                </a:lnTo>
                <a:lnTo>
                  <a:pt x="2476497" y="2232151"/>
                </a:lnTo>
                <a:lnTo>
                  <a:pt x="2467353" y="2244851"/>
                </a:lnTo>
                <a:lnTo>
                  <a:pt x="2464305" y="2244851"/>
                </a:lnTo>
                <a:lnTo>
                  <a:pt x="2494785" y="2220467"/>
                </a:lnTo>
                <a:lnTo>
                  <a:pt x="2525265" y="2186939"/>
                </a:lnTo>
                <a:lnTo>
                  <a:pt x="2528990" y="2181351"/>
                </a:lnTo>
                <a:close/>
              </a:path>
              <a:path w="2575560" h="2313940">
                <a:moveTo>
                  <a:pt x="2450927" y="2257551"/>
                </a:moveTo>
                <a:lnTo>
                  <a:pt x="2441445" y="2257551"/>
                </a:lnTo>
                <a:lnTo>
                  <a:pt x="2440583" y="2264730"/>
                </a:lnTo>
                <a:lnTo>
                  <a:pt x="2447541" y="2260091"/>
                </a:lnTo>
                <a:lnTo>
                  <a:pt x="2450927" y="2257551"/>
                </a:lnTo>
                <a:close/>
              </a:path>
              <a:path w="2575560" h="2313940">
                <a:moveTo>
                  <a:pt x="2431996" y="2270251"/>
                </a:moveTo>
                <a:lnTo>
                  <a:pt x="2421633" y="2270251"/>
                </a:lnTo>
                <a:lnTo>
                  <a:pt x="2420892" y="2276420"/>
                </a:lnTo>
                <a:lnTo>
                  <a:pt x="2431996" y="2270251"/>
                </a:lnTo>
                <a:close/>
              </a:path>
              <a:path w="2575560" h="2313940">
                <a:moveTo>
                  <a:pt x="2406393" y="2282951"/>
                </a:moveTo>
                <a:lnTo>
                  <a:pt x="2397249" y="2282951"/>
                </a:lnTo>
                <a:lnTo>
                  <a:pt x="2393924" y="2289879"/>
                </a:lnTo>
                <a:lnTo>
                  <a:pt x="2406393" y="2282951"/>
                </a:lnTo>
                <a:close/>
              </a:path>
              <a:path w="2575560" h="2313940">
                <a:moveTo>
                  <a:pt x="2381247" y="2295651"/>
                </a:moveTo>
                <a:lnTo>
                  <a:pt x="2375913" y="2295651"/>
                </a:lnTo>
                <a:lnTo>
                  <a:pt x="2371018" y="2299050"/>
                </a:lnTo>
                <a:lnTo>
                  <a:pt x="2378961" y="2296667"/>
                </a:lnTo>
                <a:lnTo>
                  <a:pt x="2381247" y="2295651"/>
                </a:lnTo>
                <a:close/>
              </a:path>
              <a:path w="2575560" h="2313940">
                <a:moveTo>
                  <a:pt x="2335781" y="2308351"/>
                </a:moveTo>
                <a:lnTo>
                  <a:pt x="2304285" y="2308351"/>
                </a:lnTo>
                <a:lnTo>
                  <a:pt x="2296326" y="2313878"/>
                </a:lnTo>
                <a:lnTo>
                  <a:pt x="2301237" y="2313431"/>
                </a:lnTo>
                <a:lnTo>
                  <a:pt x="2316477" y="2311907"/>
                </a:lnTo>
                <a:lnTo>
                  <a:pt x="2333241" y="2308859"/>
                </a:lnTo>
                <a:lnTo>
                  <a:pt x="2335781" y="2308351"/>
                </a:lnTo>
                <a:close/>
              </a:path>
            </a:pathLst>
          </a:custGeom>
          <a:solidFill>
            <a:srgbClr val="BFBFBF"/>
          </a:solidFill>
        </p:spPr>
        <p:txBody>
          <a:bodyPr wrap="square" lIns="0" tIns="0" rIns="0" bIns="0" rtlCol="0"/>
          <a:lstStyle/>
          <a:p>
            <a:endParaRPr/>
          </a:p>
        </p:txBody>
      </p:sp>
      <p:sp>
        <p:nvSpPr>
          <p:cNvPr id="55" name="object 10"/>
          <p:cNvSpPr/>
          <p:nvPr/>
        </p:nvSpPr>
        <p:spPr>
          <a:xfrm>
            <a:off x="868941" y="2328661"/>
            <a:ext cx="2577465" cy="2306320"/>
          </a:xfrm>
          <a:custGeom>
            <a:avLst/>
            <a:gdLst/>
            <a:ahLst/>
            <a:cxnLst/>
            <a:rect l="l" t="t" r="r" b="b"/>
            <a:pathLst>
              <a:path w="2577465" h="2306320">
                <a:moveTo>
                  <a:pt x="2577081" y="1990343"/>
                </a:moveTo>
                <a:lnTo>
                  <a:pt x="2577081" y="725423"/>
                </a:lnTo>
                <a:lnTo>
                  <a:pt x="2576031" y="699617"/>
                </a:lnTo>
                <a:lnTo>
                  <a:pt x="2567884" y="649773"/>
                </a:lnTo>
                <a:lnTo>
                  <a:pt x="2552220" y="602837"/>
                </a:lnTo>
                <a:lnTo>
                  <a:pt x="2529699" y="559467"/>
                </a:lnTo>
                <a:lnTo>
                  <a:pt x="2500977" y="520321"/>
                </a:lnTo>
                <a:lnTo>
                  <a:pt x="2466715" y="486059"/>
                </a:lnTo>
                <a:lnTo>
                  <a:pt x="2427569" y="457337"/>
                </a:lnTo>
                <a:lnTo>
                  <a:pt x="2384199" y="434816"/>
                </a:lnTo>
                <a:lnTo>
                  <a:pt x="2337263" y="419152"/>
                </a:lnTo>
                <a:lnTo>
                  <a:pt x="2287419" y="411005"/>
                </a:lnTo>
                <a:lnTo>
                  <a:pt x="2261613" y="409955"/>
                </a:lnTo>
                <a:lnTo>
                  <a:pt x="1072896" y="409955"/>
                </a:lnTo>
                <a:lnTo>
                  <a:pt x="894588" y="0"/>
                </a:lnTo>
                <a:lnTo>
                  <a:pt x="429768" y="409955"/>
                </a:lnTo>
                <a:lnTo>
                  <a:pt x="315468" y="409955"/>
                </a:lnTo>
                <a:lnTo>
                  <a:pt x="289455" y="411005"/>
                </a:lnTo>
                <a:lnTo>
                  <a:pt x="239322" y="419152"/>
                </a:lnTo>
                <a:lnTo>
                  <a:pt x="192238" y="434816"/>
                </a:lnTo>
                <a:lnTo>
                  <a:pt x="148835" y="457337"/>
                </a:lnTo>
                <a:lnTo>
                  <a:pt x="109743" y="486059"/>
                </a:lnTo>
                <a:lnTo>
                  <a:pt x="75594" y="520321"/>
                </a:lnTo>
                <a:lnTo>
                  <a:pt x="47017" y="559467"/>
                </a:lnTo>
                <a:lnTo>
                  <a:pt x="24645" y="602837"/>
                </a:lnTo>
                <a:lnTo>
                  <a:pt x="9109" y="649773"/>
                </a:lnTo>
                <a:lnTo>
                  <a:pt x="1038" y="699617"/>
                </a:lnTo>
                <a:lnTo>
                  <a:pt x="0" y="725423"/>
                </a:lnTo>
                <a:lnTo>
                  <a:pt x="0" y="1990343"/>
                </a:lnTo>
                <a:lnTo>
                  <a:pt x="4101" y="2041394"/>
                </a:lnTo>
                <a:lnTo>
                  <a:pt x="15983" y="2089867"/>
                </a:lnTo>
                <a:lnTo>
                  <a:pt x="35016" y="2135102"/>
                </a:lnTo>
                <a:lnTo>
                  <a:pt x="60569" y="2176442"/>
                </a:lnTo>
                <a:lnTo>
                  <a:pt x="92011" y="2213228"/>
                </a:lnTo>
                <a:lnTo>
                  <a:pt x="128711" y="2244803"/>
                </a:lnTo>
                <a:lnTo>
                  <a:pt x="170037" y="2270506"/>
                </a:lnTo>
                <a:lnTo>
                  <a:pt x="215359" y="2289681"/>
                </a:lnTo>
                <a:lnTo>
                  <a:pt x="264046" y="2301669"/>
                </a:lnTo>
                <a:lnTo>
                  <a:pt x="315468" y="2305811"/>
                </a:lnTo>
                <a:lnTo>
                  <a:pt x="2261613" y="2305811"/>
                </a:lnTo>
                <a:lnTo>
                  <a:pt x="2312664" y="2301669"/>
                </a:lnTo>
                <a:lnTo>
                  <a:pt x="2361136" y="2289681"/>
                </a:lnTo>
                <a:lnTo>
                  <a:pt x="2406371" y="2270506"/>
                </a:lnTo>
                <a:lnTo>
                  <a:pt x="2447711" y="2244803"/>
                </a:lnTo>
                <a:lnTo>
                  <a:pt x="2484498" y="2213228"/>
                </a:lnTo>
                <a:lnTo>
                  <a:pt x="2516072" y="2176442"/>
                </a:lnTo>
                <a:lnTo>
                  <a:pt x="2541776" y="2135102"/>
                </a:lnTo>
                <a:lnTo>
                  <a:pt x="2560951" y="2089867"/>
                </a:lnTo>
                <a:lnTo>
                  <a:pt x="2572938" y="2041394"/>
                </a:lnTo>
                <a:lnTo>
                  <a:pt x="2576031" y="2016150"/>
                </a:lnTo>
                <a:lnTo>
                  <a:pt x="2577081" y="1990343"/>
                </a:lnTo>
                <a:close/>
              </a:path>
            </a:pathLst>
          </a:custGeom>
          <a:solidFill>
            <a:srgbClr val="FFFFFF"/>
          </a:solidFill>
        </p:spPr>
        <p:txBody>
          <a:bodyPr wrap="square" lIns="0" tIns="0" rIns="0" bIns="0" rtlCol="0"/>
          <a:lstStyle/>
          <a:p>
            <a:endParaRPr/>
          </a:p>
        </p:txBody>
      </p:sp>
      <p:sp>
        <p:nvSpPr>
          <p:cNvPr id="56" name="object 11"/>
          <p:cNvSpPr/>
          <p:nvPr/>
        </p:nvSpPr>
        <p:spPr>
          <a:xfrm>
            <a:off x="862845" y="2324090"/>
            <a:ext cx="2589530" cy="2315210"/>
          </a:xfrm>
          <a:custGeom>
            <a:avLst/>
            <a:gdLst/>
            <a:ahLst/>
            <a:cxnLst/>
            <a:rect l="l" t="t" r="r" b="b"/>
            <a:pathLst>
              <a:path w="2589530" h="2315210">
                <a:moveTo>
                  <a:pt x="433032" y="408431"/>
                </a:moveTo>
                <a:lnTo>
                  <a:pt x="321564" y="408431"/>
                </a:lnTo>
                <a:lnTo>
                  <a:pt x="304800" y="409955"/>
                </a:lnTo>
                <a:lnTo>
                  <a:pt x="288036" y="409955"/>
                </a:lnTo>
                <a:lnTo>
                  <a:pt x="272796" y="413003"/>
                </a:lnTo>
                <a:lnTo>
                  <a:pt x="256032" y="416051"/>
                </a:lnTo>
                <a:lnTo>
                  <a:pt x="240792" y="419099"/>
                </a:lnTo>
                <a:lnTo>
                  <a:pt x="210312" y="428243"/>
                </a:lnTo>
                <a:lnTo>
                  <a:pt x="182880" y="440435"/>
                </a:lnTo>
                <a:lnTo>
                  <a:pt x="167640" y="448055"/>
                </a:lnTo>
                <a:lnTo>
                  <a:pt x="155448" y="455675"/>
                </a:lnTo>
                <a:lnTo>
                  <a:pt x="141732" y="463295"/>
                </a:lnTo>
                <a:lnTo>
                  <a:pt x="129540" y="472439"/>
                </a:lnTo>
                <a:lnTo>
                  <a:pt x="117348" y="483107"/>
                </a:lnTo>
                <a:lnTo>
                  <a:pt x="94488" y="502919"/>
                </a:lnTo>
                <a:lnTo>
                  <a:pt x="54864" y="550163"/>
                </a:lnTo>
                <a:lnTo>
                  <a:pt x="32004" y="591311"/>
                </a:lnTo>
                <a:lnTo>
                  <a:pt x="15239" y="635507"/>
                </a:lnTo>
                <a:lnTo>
                  <a:pt x="10667" y="649223"/>
                </a:lnTo>
                <a:lnTo>
                  <a:pt x="6095" y="665987"/>
                </a:lnTo>
                <a:lnTo>
                  <a:pt x="4571" y="681227"/>
                </a:lnTo>
                <a:lnTo>
                  <a:pt x="1523" y="697991"/>
                </a:lnTo>
                <a:lnTo>
                  <a:pt x="0" y="713231"/>
                </a:lnTo>
                <a:lnTo>
                  <a:pt x="0" y="2011679"/>
                </a:lnTo>
                <a:lnTo>
                  <a:pt x="1523" y="2026919"/>
                </a:lnTo>
                <a:lnTo>
                  <a:pt x="4571" y="2043683"/>
                </a:lnTo>
                <a:lnTo>
                  <a:pt x="6095" y="2058923"/>
                </a:lnTo>
                <a:lnTo>
                  <a:pt x="10667" y="2074163"/>
                </a:lnTo>
                <a:lnTo>
                  <a:pt x="10667" y="713231"/>
                </a:lnTo>
                <a:lnTo>
                  <a:pt x="13715" y="682751"/>
                </a:lnTo>
                <a:lnTo>
                  <a:pt x="24384" y="637031"/>
                </a:lnTo>
                <a:lnTo>
                  <a:pt x="41148" y="595883"/>
                </a:lnTo>
                <a:lnTo>
                  <a:pt x="64008" y="556259"/>
                </a:lnTo>
                <a:lnTo>
                  <a:pt x="102108" y="510539"/>
                </a:lnTo>
                <a:lnTo>
                  <a:pt x="147828" y="472439"/>
                </a:lnTo>
                <a:lnTo>
                  <a:pt x="187452" y="449579"/>
                </a:lnTo>
                <a:lnTo>
                  <a:pt x="228600" y="432815"/>
                </a:lnTo>
                <a:lnTo>
                  <a:pt x="274320" y="422147"/>
                </a:lnTo>
                <a:lnTo>
                  <a:pt x="306324" y="419099"/>
                </a:lnTo>
                <a:lnTo>
                  <a:pt x="431292" y="419099"/>
                </a:lnTo>
                <a:lnTo>
                  <a:pt x="431292" y="409955"/>
                </a:lnTo>
                <a:lnTo>
                  <a:pt x="433032" y="408431"/>
                </a:lnTo>
                <a:close/>
              </a:path>
              <a:path w="2589530" h="2315210">
                <a:moveTo>
                  <a:pt x="2578605" y="2074163"/>
                </a:moveTo>
                <a:lnTo>
                  <a:pt x="2578605" y="2010155"/>
                </a:lnTo>
                <a:lnTo>
                  <a:pt x="2575557" y="2042159"/>
                </a:lnTo>
                <a:lnTo>
                  <a:pt x="2569461" y="2072639"/>
                </a:lnTo>
                <a:lnTo>
                  <a:pt x="2564889" y="2086355"/>
                </a:lnTo>
                <a:lnTo>
                  <a:pt x="2560317" y="2101595"/>
                </a:lnTo>
                <a:lnTo>
                  <a:pt x="2548125" y="2129027"/>
                </a:lnTo>
                <a:lnTo>
                  <a:pt x="2540505" y="2142743"/>
                </a:lnTo>
                <a:lnTo>
                  <a:pt x="2532885" y="2154935"/>
                </a:lnTo>
                <a:lnTo>
                  <a:pt x="2525265" y="2168651"/>
                </a:lnTo>
                <a:lnTo>
                  <a:pt x="2487165" y="2214371"/>
                </a:lnTo>
                <a:lnTo>
                  <a:pt x="2441445" y="2252471"/>
                </a:lnTo>
                <a:lnTo>
                  <a:pt x="2401821" y="2275331"/>
                </a:lnTo>
                <a:lnTo>
                  <a:pt x="2360673" y="2290571"/>
                </a:lnTo>
                <a:lnTo>
                  <a:pt x="2299713" y="2304287"/>
                </a:lnTo>
                <a:lnTo>
                  <a:pt x="2282949" y="2304287"/>
                </a:lnTo>
                <a:lnTo>
                  <a:pt x="2267709" y="2305811"/>
                </a:lnTo>
                <a:lnTo>
                  <a:pt x="321564" y="2305811"/>
                </a:lnTo>
                <a:lnTo>
                  <a:pt x="304800" y="2304287"/>
                </a:lnTo>
                <a:lnTo>
                  <a:pt x="289560" y="2304287"/>
                </a:lnTo>
                <a:lnTo>
                  <a:pt x="243840" y="2295143"/>
                </a:lnTo>
                <a:lnTo>
                  <a:pt x="228600" y="2290571"/>
                </a:lnTo>
                <a:lnTo>
                  <a:pt x="214884" y="2285999"/>
                </a:lnTo>
                <a:lnTo>
                  <a:pt x="201168" y="2279903"/>
                </a:lnTo>
                <a:lnTo>
                  <a:pt x="185928" y="2273807"/>
                </a:lnTo>
                <a:lnTo>
                  <a:pt x="147828" y="2252471"/>
                </a:lnTo>
                <a:lnTo>
                  <a:pt x="102108" y="2214371"/>
                </a:lnTo>
                <a:lnTo>
                  <a:pt x="71628" y="2180843"/>
                </a:lnTo>
                <a:lnTo>
                  <a:pt x="64008" y="2168651"/>
                </a:lnTo>
                <a:lnTo>
                  <a:pt x="54864" y="2154935"/>
                </a:lnTo>
                <a:lnTo>
                  <a:pt x="48768" y="2142743"/>
                </a:lnTo>
                <a:lnTo>
                  <a:pt x="41148" y="2129027"/>
                </a:lnTo>
                <a:lnTo>
                  <a:pt x="28956" y="2101595"/>
                </a:lnTo>
                <a:lnTo>
                  <a:pt x="19811" y="2071115"/>
                </a:lnTo>
                <a:lnTo>
                  <a:pt x="16763" y="2057399"/>
                </a:lnTo>
                <a:lnTo>
                  <a:pt x="13715" y="2042159"/>
                </a:lnTo>
                <a:lnTo>
                  <a:pt x="10667" y="2010155"/>
                </a:lnTo>
                <a:lnTo>
                  <a:pt x="10667" y="2074163"/>
                </a:lnTo>
                <a:lnTo>
                  <a:pt x="25908" y="2119883"/>
                </a:lnTo>
                <a:lnTo>
                  <a:pt x="47244" y="2161031"/>
                </a:lnTo>
                <a:lnTo>
                  <a:pt x="73152" y="2199131"/>
                </a:lnTo>
                <a:lnTo>
                  <a:pt x="117348" y="2241803"/>
                </a:lnTo>
                <a:lnTo>
                  <a:pt x="129540" y="2252471"/>
                </a:lnTo>
                <a:lnTo>
                  <a:pt x="141732" y="2260091"/>
                </a:lnTo>
                <a:lnTo>
                  <a:pt x="155448" y="2269235"/>
                </a:lnTo>
                <a:lnTo>
                  <a:pt x="182880" y="2284475"/>
                </a:lnTo>
                <a:lnTo>
                  <a:pt x="225552" y="2301239"/>
                </a:lnTo>
                <a:lnTo>
                  <a:pt x="257556" y="2308859"/>
                </a:lnTo>
                <a:lnTo>
                  <a:pt x="272796" y="2311907"/>
                </a:lnTo>
                <a:lnTo>
                  <a:pt x="289560" y="2313431"/>
                </a:lnTo>
                <a:lnTo>
                  <a:pt x="304800" y="2314955"/>
                </a:lnTo>
                <a:lnTo>
                  <a:pt x="2284473" y="2314955"/>
                </a:lnTo>
                <a:lnTo>
                  <a:pt x="2333241" y="2308859"/>
                </a:lnTo>
                <a:lnTo>
                  <a:pt x="2378961" y="2296667"/>
                </a:lnTo>
                <a:lnTo>
                  <a:pt x="2406393" y="2282951"/>
                </a:lnTo>
                <a:lnTo>
                  <a:pt x="2420109" y="2276855"/>
                </a:lnTo>
                <a:lnTo>
                  <a:pt x="2471925" y="2241803"/>
                </a:lnTo>
                <a:lnTo>
                  <a:pt x="2516121" y="2199131"/>
                </a:lnTo>
                <a:lnTo>
                  <a:pt x="2542029" y="2161031"/>
                </a:lnTo>
                <a:lnTo>
                  <a:pt x="2563365" y="2118359"/>
                </a:lnTo>
                <a:lnTo>
                  <a:pt x="2569461" y="2104643"/>
                </a:lnTo>
                <a:lnTo>
                  <a:pt x="2578605" y="2074163"/>
                </a:lnTo>
                <a:close/>
              </a:path>
              <a:path w="2589530" h="2315210">
                <a:moveTo>
                  <a:pt x="435864" y="408431"/>
                </a:moveTo>
                <a:lnTo>
                  <a:pt x="433032" y="408431"/>
                </a:lnTo>
                <a:lnTo>
                  <a:pt x="431292" y="409955"/>
                </a:lnTo>
                <a:lnTo>
                  <a:pt x="435864" y="408431"/>
                </a:lnTo>
                <a:close/>
              </a:path>
              <a:path w="2589530" h="2315210">
                <a:moveTo>
                  <a:pt x="435864" y="419099"/>
                </a:moveTo>
                <a:lnTo>
                  <a:pt x="435864" y="408431"/>
                </a:lnTo>
                <a:lnTo>
                  <a:pt x="431292" y="409955"/>
                </a:lnTo>
                <a:lnTo>
                  <a:pt x="431292" y="419099"/>
                </a:lnTo>
                <a:lnTo>
                  <a:pt x="435864" y="419099"/>
                </a:lnTo>
                <a:close/>
              </a:path>
              <a:path w="2589530" h="2315210">
                <a:moveTo>
                  <a:pt x="1083746" y="408431"/>
                </a:moveTo>
                <a:lnTo>
                  <a:pt x="905256" y="3047"/>
                </a:lnTo>
                <a:lnTo>
                  <a:pt x="905256" y="1523"/>
                </a:lnTo>
                <a:lnTo>
                  <a:pt x="903732" y="0"/>
                </a:lnTo>
                <a:lnTo>
                  <a:pt x="899160" y="0"/>
                </a:lnTo>
                <a:lnTo>
                  <a:pt x="897636" y="1523"/>
                </a:lnTo>
                <a:lnTo>
                  <a:pt x="433032" y="408431"/>
                </a:lnTo>
                <a:lnTo>
                  <a:pt x="435864" y="408431"/>
                </a:lnTo>
                <a:lnTo>
                  <a:pt x="435864" y="419099"/>
                </a:lnTo>
                <a:lnTo>
                  <a:pt x="437388" y="419099"/>
                </a:lnTo>
                <a:lnTo>
                  <a:pt x="438912" y="417575"/>
                </a:lnTo>
                <a:lnTo>
                  <a:pt x="896112" y="15839"/>
                </a:lnTo>
                <a:lnTo>
                  <a:pt x="896112" y="7619"/>
                </a:lnTo>
                <a:lnTo>
                  <a:pt x="903732" y="9143"/>
                </a:lnTo>
                <a:lnTo>
                  <a:pt x="903732" y="25074"/>
                </a:lnTo>
                <a:lnTo>
                  <a:pt x="1074420" y="416051"/>
                </a:lnTo>
                <a:lnTo>
                  <a:pt x="1077468" y="419099"/>
                </a:lnTo>
                <a:lnTo>
                  <a:pt x="1080516" y="419099"/>
                </a:lnTo>
                <a:lnTo>
                  <a:pt x="1080516" y="408431"/>
                </a:lnTo>
                <a:lnTo>
                  <a:pt x="1083746" y="408431"/>
                </a:lnTo>
                <a:close/>
              </a:path>
              <a:path w="2589530" h="2315210">
                <a:moveTo>
                  <a:pt x="903732" y="9143"/>
                </a:moveTo>
                <a:lnTo>
                  <a:pt x="896112" y="7619"/>
                </a:lnTo>
                <a:lnTo>
                  <a:pt x="898705" y="13560"/>
                </a:lnTo>
                <a:lnTo>
                  <a:pt x="903732" y="9143"/>
                </a:lnTo>
                <a:close/>
              </a:path>
              <a:path w="2589530" h="2315210">
                <a:moveTo>
                  <a:pt x="898705" y="13560"/>
                </a:moveTo>
                <a:lnTo>
                  <a:pt x="896112" y="7619"/>
                </a:lnTo>
                <a:lnTo>
                  <a:pt x="896112" y="15839"/>
                </a:lnTo>
                <a:lnTo>
                  <a:pt x="898705" y="13560"/>
                </a:lnTo>
                <a:close/>
              </a:path>
              <a:path w="2589530" h="2315210">
                <a:moveTo>
                  <a:pt x="903732" y="25074"/>
                </a:moveTo>
                <a:lnTo>
                  <a:pt x="903732" y="9143"/>
                </a:lnTo>
                <a:lnTo>
                  <a:pt x="898705" y="13560"/>
                </a:lnTo>
                <a:lnTo>
                  <a:pt x="903732" y="25074"/>
                </a:lnTo>
                <a:close/>
              </a:path>
              <a:path w="2589530" h="2315210">
                <a:moveTo>
                  <a:pt x="1085088" y="411479"/>
                </a:moveTo>
                <a:lnTo>
                  <a:pt x="1083746" y="408431"/>
                </a:lnTo>
                <a:lnTo>
                  <a:pt x="1080516" y="408431"/>
                </a:lnTo>
                <a:lnTo>
                  <a:pt x="1085088" y="411479"/>
                </a:lnTo>
                <a:close/>
              </a:path>
              <a:path w="2589530" h="2315210">
                <a:moveTo>
                  <a:pt x="1085088" y="419099"/>
                </a:moveTo>
                <a:lnTo>
                  <a:pt x="1085088" y="411479"/>
                </a:lnTo>
                <a:lnTo>
                  <a:pt x="1080516" y="408431"/>
                </a:lnTo>
                <a:lnTo>
                  <a:pt x="1080516" y="419099"/>
                </a:lnTo>
                <a:lnTo>
                  <a:pt x="1085088" y="419099"/>
                </a:lnTo>
                <a:close/>
              </a:path>
              <a:path w="2589530" h="2315210">
                <a:moveTo>
                  <a:pt x="2587749" y="2026919"/>
                </a:moveTo>
                <a:lnTo>
                  <a:pt x="2587749" y="696467"/>
                </a:lnTo>
                <a:lnTo>
                  <a:pt x="2584701" y="681227"/>
                </a:lnTo>
                <a:lnTo>
                  <a:pt x="2581653" y="664463"/>
                </a:lnTo>
                <a:lnTo>
                  <a:pt x="2569461" y="618743"/>
                </a:lnTo>
                <a:lnTo>
                  <a:pt x="2534409" y="550163"/>
                </a:lnTo>
                <a:lnTo>
                  <a:pt x="2494785" y="502919"/>
                </a:lnTo>
                <a:lnTo>
                  <a:pt x="2447541" y="463295"/>
                </a:lnTo>
                <a:lnTo>
                  <a:pt x="2406393" y="440435"/>
                </a:lnTo>
                <a:lnTo>
                  <a:pt x="2363721" y="423671"/>
                </a:lnTo>
                <a:lnTo>
                  <a:pt x="2331717" y="416051"/>
                </a:lnTo>
                <a:lnTo>
                  <a:pt x="2316477" y="413003"/>
                </a:lnTo>
                <a:lnTo>
                  <a:pt x="2299713" y="409955"/>
                </a:lnTo>
                <a:lnTo>
                  <a:pt x="2284473" y="409955"/>
                </a:lnTo>
                <a:lnTo>
                  <a:pt x="2267709" y="408431"/>
                </a:lnTo>
                <a:lnTo>
                  <a:pt x="1083746" y="408431"/>
                </a:lnTo>
                <a:lnTo>
                  <a:pt x="1085088" y="411479"/>
                </a:lnTo>
                <a:lnTo>
                  <a:pt x="1085088" y="419099"/>
                </a:lnTo>
                <a:lnTo>
                  <a:pt x="2284473" y="419099"/>
                </a:lnTo>
                <a:lnTo>
                  <a:pt x="2314953" y="422147"/>
                </a:lnTo>
                <a:lnTo>
                  <a:pt x="2360673" y="432815"/>
                </a:lnTo>
                <a:lnTo>
                  <a:pt x="2401821" y="449579"/>
                </a:lnTo>
                <a:lnTo>
                  <a:pt x="2441445" y="472439"/>
                </a:lnTo>
                <a:lnTo>
                  <a:pt x="2487165" y="510539"/>
                </a:lnTo>
                <a:lnTo>
                  <a:pt x="2525265" y="556259"/>
                </a:lnTo>
                <a:lnTo>
                  <a:pt x="2548125" y="595883"/>
                </a:lnTo>
                <a:lnTo>
                  <a:pt x="2564889" y="637031"/>
                </a:lnTo>
                <a:lnTo>
                  <a:pt x="2575557" y="682751"/>
                </a:lnTo>
                <a:lnTo>
                  <a:pt x="2578605" y="714755"/>
                </a:lnTo>
                <a:lnTo>
                  <a:pt x="2578605" y="2074163"/>
                </a:lnTo>
                <a:lnTo>
                  <a:pt x="2584701" y="2043683"/>
                </a:lnTo>
                <a:lnTo>
                  <a:pt x="2587749" y="2026919"/>
                </a:lnTo>
                <a:close/>
              </a:path>
              <a:path w="2589530" h="2315210">
                <a:moveTo>
                  <a:pt x="2589273" y="1994915"/>
                </a:moveTo>
                <a:lnTo>
                  <a:pt x="2589273" y="729995"/>
                </a:lnTo>
                <a:lnTo>
                  <a:pt x="2587749" y="713231"/>
                </a:lnTo>
                <a:lnTo>
                  <a:pt x="2587749" y="2010155"/>
                </a:lnTo>
                <a:lnTo>
                  <a:pt x="2589273" y="1994915"/>
                </a:lnTo>
                <a:close/>
              </a:path>
            </a:pathLst>
          </a:custGeom>
          <a:solidFill>
            <a:srgbClr val="BFBFBF"/>
          </a:solidFill>
        </p:spPr>
        <p:txBody>
          <a:bodyPr wrap="square" lIns="0" tIns="0" rIns="0" bIns="0" rtlCol="0"/>
          <a:lstStyle/>
          <a:p>
            <a:endParaRPr/>
          </a:p>
        </p:txBody>
      </p:sp>
      <p:sp>
        <p:nvSpPr>
          <p:cNvPr id="57" name="object 12"/>
          <p:cNvSpPr txBox="1"/>
          <p:nvPr/>
        </p:nvSpPr>
        <p:spPr>
          <a:xfrm>
            <a:off x="1007117" y="2783681"/>
            <a:ext cx="2301240" cy="1830070"/>
          </a:xfrm>
          <a:prstGeom prst="rect">
            <a:avLst/>
          </a:prstGeom>
        </p:spPr>
        <p:txBody>
          <a:bodyPr vert="horz" wrap="square" lIns="0" tIns="0" rIns="0" bIns="0" rtlCol="0">
            <a:spAutoFit/>
          </a:bodyPr>
          <a:lstStyle/>
          <a:p>
            <a:pPr marL="12700" marR="5080" algn="ctr">
              <a:lnSpc>
                <a:spcPct val="100800"/>
              </a:lnSpc>
            </a:pPr>
            <a:r>
              <a:rPr sz="1500" spc="-5" dirty="0">
                <a:latin typeface="Arial"/>
                <a:cs typeface="Arial"/>
              </a:rPr>
              <a:t>P</a:t>
            </a:r>
            <a:r>
              <a:rPr sz="1500" dirty="0">
                <a:latin typeface="Arial"/>
                <a:cs typeface="Arial"/>
              </a:rPr>
              <a:t>l</a:t>
            </a:r>
            <a:r>
              <a:rPr sz="1500" spc="-5" dirty="0">
                <a:latin typeface="Arial"/>
                <a:cs typeface="Arial"/>
              </a:rPr>
              <a:t>ea</a:t>
            </a:r>
            <a:r>
              <a:rPr sz="1500" dirty="0">
                <a:latin typeface="Arial"/>
                <a:cs typeface="Arial"/>
              </a:rPr>
              <a:t>se </a:t>
            </a:r>
            <a:r>
              <a:rPr sz="1500" spc="-5" dirty="0">
                <a:latin typeface="Arial"/>
                <a:cs typeface="Arial"/>
              </a:rPr>
              <a:t>not</a:t>
            </a:r>
            <a:r>
              <a:rPr sz="1500" dirty="0">
                <a:latin typeface="Arial"/>
                <a:cs typeface="Arial"/>
              </a:rPr>
              <a:t>e</a:t>
            </a:r>
            <a:r>
              <a:rPr sz="1500" spc="-10" dirty="0">
                <a:latin typeface="Arial"/>
                <a:cs typeface="Arial"/>
              </a:rPr>
              <a:t> </a:t>
            </a:r>
            <a:r>
              <a:rPr sz="1500" spc="-5" dirty="0">
                <a:latin typeface="Arial"/>
                <a:cs typeface="Arial"/>
              </a:rPr>
              <a:t>tha</a:t>
            </a:r>
            <a:r>
              <a:rPr sz="1500" dirty="0">
                <a:latin typeface="Arial"/>
                <a:cs typeface="Arial"/>
              </a:rPr>
              <a:t>t</a:t>
            </a:r>
            <a:r>
              <a:rPr sz="1500" spc="-10" dirty="0">
                <a:latin typeface="Arial"/>
                <a:cs typeface="Arial"/>
              </a:rPr>
              <a:t> </a:t>
            </a:r>
            <a:r>
              <a:rPr sz="1500" dirty="0">
                <a:latin typeface="Arial"/>
                <a:cs typeface="Arial"/>
              </a:rPr>
              <a:t>in cl</a:t>
            </a:r>
            <a:r>
              <a:rPr sz="1500" spc="-5" dirty="0">
                <a:latin typeface="Arial"/>
                <a:cs typeface="Arial"/>
              </a:rPr>
              <a:t>a</a:t>
            </a:r>
            <a:r>
              <a:rPr sz="1500" dirty="0">
                <a:latin typeface="Arial"/>
                <a:cs typeface="Arial"/>
              </a:rPr>
              <a:t>ssi</a:t>
            </a:r>
            <a:r>
              <a:rPr sz="1500" spc="-5" dirty="0">
                <a:latin typeface="Arial"/>
                <a:cs typeface="Arial"/>
              </a:rPr>
              <a:t>f</a:t>
            </a:r>
            <a:r>
              <a:rPr sz="1500" dirty="0">
                <a:latin typeface="Arial"/>
                <a:cs typeface="Arial"/>
              </a:rPr>
              <a:t>ic</a:t>
            </a:r>
            <a:r>
              <a:rPr sz="1500" spc="-5" dirty="0">
                <a:latin typeface="Arial"/>
                <a:cs typeface="Arial"/>
              </a:rPr>
              <a:t>at</a:t>
            </a:r>
            <a:r>
              <a:rPr sz="1500" dirty="0">
                <a:latin typeface="Arial"/>
                <a:cs typeface="Arial"/>
              </a:rPr>
              <a:t>i</a:t>
            </a:r>
            <a:r>
              <a:rPr sz="1500" spc="-5" dirty="0">
                <a:latin typeface="Arial"/>
                <a:cs typeface="Arial"/>
              </a:rPr>
              <a:t>o</a:t>
            </a:r>
            <a:r>
              <a:rPr sz="1500" dirty="0">
                <a:latin typeface="Arial"/>
                <a:cs typeface="Arial"/>
              </a:rPr>
              <a:t>n</a:t>
            </a:r>
            <a:r>
              <a:rPr sz="1500" spc="-10" dirty="0">
                <a:latin typeface="Arial"/>
                <a:cs typeface="Arial"/>
              </a:rPr>
              <a:t> </a:t>
            </a:r>
            <a:r>
              <a:rPr sz="1500" spc="-5" dirty="0">
                <a:latin typeface="Arial"/>
                <a:cs typeface="Arial"/>
              </a:rPr>
              <a:t>p</a:t>
            </a:r>
            <a:r>
              <a:rPr sz="1500" dirty="0">
                <a:latin typeface="Arial"/>
                <a:cs typeface="Arial"/>
              </a:rPr>
              <a:t>r</a:t>
            </a:r>
            <a:r>
              <a:rPr sz="1500" spc="-5" dirty="0">
                <a:latin typeface="Arial"/>
                <a:cs typeface="Arial"/>
              </a:rPr>
              <a:t>ob</a:t>
            </a:r>
            <a:r>
              <a:rPr sz="1500" dirty="0">
                <a:latin typeface="Arial"/>
                <a:cs typeface="Arial"/>
              </a:rPr>
              <a:t>l</a:t>
            </a:r>
            <a:r>
              <a:rPr sz="1500" spc="-5" dirty="0">
                <a:latin typeface="Arial"/>
                <a:cs typeface="Arial"/>
              </a:rPr>
              <a:t>e</a:t>
            </a:r>
            <a:r>
              <a:rPr sz="1500" dirty="0">
                <a:latin typeface="Arial"/>
                <a:cs typeface="Arial"/>
              </a:rPr>
              <a:t>ms,</a:t>
            </a:r>
            <a:r>
              <a:rPr sz="1500" spc="-25" dirty="0">
                <a:latin typeface="Arial"/>
                <a:cs typeface="Arial"/>
              </a:rPr>
              <a:t> w</a:t>
            </a:r>
            <a:r>
              <a:rPr sz="1500" dirty="0">
                <a:latin typeface="Arial"/>
                <a:cs typeface="Arial"/>
              </a:rPr>
              <a:t>e </a:t>
            </a:r>
            <a:r>
              <a:rPr sz="1500" spc="-5" dirty="0">
                <a:latin typeface="Arial"/>
                <a:cs typeface="Arial"/>
              </a:rPr>
              <a:t>t</a:t>
            </a:r>
            <a:r>
              <a:rPr sz="1500" spc="-25" dirty="0">
                <a:latin typeface="Arial"/>
                <a:cs typeface="Arial"/>
              </a:rPr>
              <a:t>y</a:t>
            </a:r>
            <a:r>
              <a:rPr sz="1500" spc="-5" dirty="0">
                <a:latin typeface="Arial"/>
                <a:cs typeface="Arial"/>
              </a:rPr>
              <a:t>p</a:t>
            </a:r>
            <a:r>
              <a:rPr sz="1500" dirty="0">
                <a:latin typeface="Arial"/>
                <a:cs typeface="Arial"/>
              </a:rPr>
              <a:t>ic</a:t>
            </a:r>
            <a:r>
              <a:rPr sz="1500" spc="-5" dirty="0">
                <a:latin typeface="Arial"/>
                <a:cs typeface="Arial"/>
              </a:rPr>
              <a:t>a</a:t>
            </a:r>
            <a:r>
              <a:rPr sz="1500" dirty="0">
                <a:latin typeface="Arial"/>
                <a:cs typeface="Arial"/>
              </a:rPr>
              <a:t>lly</a:t>
            </a:r>
            <a:r>
              <a:rPr sz="1500" spc="25" dirty="0">
                <a:latin typeface="Arial"/>
                <a:cs typeface="Arial"/>
              </a:rPr>
              <a:t> </a:t>
            </a:r>
            <a:r>
              <a:rPr sz="1500" spc="-5" dirty="0">
                <a:latin typeface="Arial"/>
                <a:cs typeface="Arial"/>
              </a:rPr>
              <a:t>d</a:t>
            </a:r>
            <a:r>
              <a:rPr sz="1500" dirty="0">
                <a:latin typeface="Arial"/>
                <a:cs typeface="Arial"/>
              </a:rPr>
              <a:t>o</a:t>
            </a:r>
            <a:r>
              <a:rPr sz="1500" spc="-10" dirty="0">
                <a:latin typeface="Arial"/>
                <a:cs typeface="Arial"/>
              </a:rPr>
              <a:t> </a:t>
            </a:r>
            <a:r>
              <a:rPr sz="1500" u="heavy" spc="-5" dirty="0">
                <a:latin typeface="Arial"/>
                <a:cs typeface="Arial"/>
              </a:rPr>
              <a:t>no</a:t>
            </a:r>
            <a:r>
              <a:rPr sz="1500" u="heavy" dirty="0">
                <a:latin typeface="Arial"/>
                <a:cs typeface="Arial"/>
              </a:rPr>
              <a:t>t</a:t>
            </a:r>
            <a:r>
              <a:rPr sz="1500" spc="-10" dirty="0">
                <a:latin typeface="Arial"/>
                <a:cs typeface="Arial"/>
              </a:rPr>
              <a:t> </a:t>
            </a:r>
            <a:r>
              <a:rPr sz="1500" spc="-5" dirty="0">
                <a:latin typeface="Arial"/>
                <a:cs typeface="Arial"/>
              </a:rPr>
              <a:t>ha</a:t>
            </a:r>
            <a:r>
              <a:rPr sz="1500" dirty="0">
                <a:latin typeface="Arial"/>
                <a:cs typeface="Arial"/>
              </a:rPr>
              <a:t>ve</a:t>
            </a:r>
            <a:r>
              <a:rPr sz="1500" spc="-10" dirty="0">
                <a:latin typeface="Arial"/>
                <a:cs typeface="Arial"/>
              </a:rPr>
              <a:t> </a:t>
            </a:r>
            <a:r>
              <a:rPr sz="1500" spc="-5" dirty="0">
                <a:latin typeface="Arial"/>
                <a:cs typeface="Arial"/>
              </a:rPr>
              <a:t>a</a:t>
            </a:r>
            <a:r>
              <a:rPr sz="1500" dirty="0">
                <a:latin typeface="Arial"/>
                <a:cs typeface="Arial"/>
              </a:rPr>
              <a:t>n </a:t>
            </a:r>
            <a:r>
              <a:rPr sz="1500" spc="-5" dirty="0">
                <a:latin typeface="Arial"/>
                <a:cs typeface="Arial"/>
              </a:rPr>
              <a:t>a</a:t>
            </a:r>
            <a:r>
              <a:rPr sz="1500" spc="-15" dirty="0">
                <a:latin typeface="Arial"/>
                <a:cs typeface="Arial"/>
              </a:rPr>
              <a:t>x</a:t>
            </a:r>
            <a:r>
              <a:rPr sz="1500" dirty="0">
                <a:latin typeface="Arial"/>
                <a:cs typeface="Arial"/>
              </a:rPr>
              <a:t>is</a:t>
            </a:r>
            <a:r>
              <a:rPr sz="1500" spc="15" dirty="0">
                <a:latin typeface="Arial"/>
                <a:cs typeface="Arial"/>
              </a:rPr>
              <a:t> </a:t>
            </a:r>
            <a:r>
              <a:rPr sz="1500" spc="-5" dirty="0">
                <a:latin typeface="Arial"/>
                <a:cs typeface="Arial"/>
              </a:rPr>
              <a:t>fo</a:t>
            </a:r>
            <a:r>
              <a:rPr sz="1500" dirty="0">
                <a:latin typeface="Arial"/>
                <a:cs typeface="Arial"/>
              </a:rPr>
              <a:t>r</a:t>
            </a:r>
            <a:r>
              <a:rPr sz="1500" spc="-10" dirty="0">
                <a:latin typeface="Arial"/>
                <a:cs typeface="Arial"/>
              </a:rPr>
              <a:t>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r</a:t>
            </a:r>
            <a:r>
              <a:rPr sz="1500" spc="-5" dirty="0">
                <a:latin typeface="Arial"/>
                <a:cs typeface="Arial"/>
              </a:rPr>
              <a:t>e</a:t>
            </a:r>
            <a:r>
              <a:rPr sz="1500" dirty="0">
                <a:latin typeface="Arial"/>
                <a:cs typeface="Arial"/>
              </a:rPr>
              <a:t>s</a:t>
            </a:r>
            <a:r>
              <a:rPr sz="1500" spc="-5" dirty="0">
                <a:latin typeface="Arial"/>
                <a:cs typeface="Arial"/>
              </a:rPr>
              <a:t>pon</a:t>
            </a:r>
            <a:r>
              <a:rPr sz="1500" dirty="0">
                <a:latin typeface="Arial"/>
                <a:cs typeface="Arial"/>
              </a:rPr>
              <a:t>se v</a:t>
            </a:r>
            <a:r>
              <a:rPr sz="1500" spc="-5" dirty="0">
                <a:latin typeface="Arial"/>
                <a:cs typeface="Arial"/>
              </a:rPr>
              <a:t>a</a:t>
            </a:r>
            <a:r>
              <a:rPr sz="1500" dirty="0">
                <a:latin typeface="Arial"/>
                <a:cs typeface="Arial"/>
              </a:rPr>
              <a:t>ri</a:t>
            </a:r>
            <a:r>
              <a:rPr sz="1500" spc="-5" dirty="0">
                <a:latin typeface="Arial"/>
                <a:cs typeface="Arial"/>
              </a:rPr>
              <a:t>ab</a:t>
            </a:r>
            <a:r>
              <a:rPr sz="1500" dirty="0">
                <a:latin typeface="Arial"/>
                <a:cs typeface="Arial"/>
              </a:rPr>
              <a:t>le</a:t>
            </a:r>
            <a:r>
              <a:rPr sz="1500" spc="-10" dirty="0">
                <a:latin typeface="Arial"/>
                <a:cs typeface="Arial"/>
              </a:rPr>
              <a:t> </a:t>
            </a:r>
            <a:r>
              <a:rPr sz="1500" dirty="0">
                <a:latin typeface="Arial"/>
                <a:cs typeface="Arial"/>
              </a:rPr>
              <a:t>(</a:t>
            </a:r>
            <a:r>
              <a:rPr sz="1500" spc="-5" dirty="0">
                <a:latin typeface="Arial"/>
                <a:cs typeface="Arial"/>
              </a:rPr>
              <a:t>be</a:t>
            </a:r>
            <a:r>
              <a:rPr sz="1500" dirty="0">
                <a:latin typeface="Arial"/>
                <a:cs typeface="Arial"/>
              </a:rPr>
              <a:t>c</a:t>
            </a:r>
            <a:r>
              <a:rPr sz="1500" spc="-5" dirty="0">
                <a:latin typeface="Arial"/>
                <a:cs typeface="Arial"/>
              </a:rPr>
              <a:t>au</a:t>
            </a:r>
            <a:r>
              <a:rPr sz="1500" dirty="0">
                <a:latin typeface="Arial"/>
                <a:cs typeface="Arial"/>
              </a:rPr>
              <a:t>se</a:t>
            </a:r>
            <a:r>
              <a:rPr sz="1500" spc="-25" dirty="0">
                <a:latin typeface="Arial"/>
                <a:cs typeface="Arial"/>
              </a:rPr>
              <a:t> w</a:t>
            </a:r>
            <a:r>
              <a:rPr sz="1500" dirty="0">
                <a:latin typeface="Arial"/>
                <a:cs typeface="Arial"/>
              </a:rPr>
              <a:t>e</a:t>
            </a:r>
            <a:r>
              <a:rPr sz="1500" spc="25" dirty="0">
                <a:latin typeface="Arial"/>
                <a:cs typeface="Arial"/>
              </a:rPr>
              <a:t> </a:t>
            </a:r>
            <a:r>
              <a:rPr sz="1500" spc="-5" dirty="0">
                <a:latin typeface="Arial"/>
                <a:cs typeface="Arial"/>
              </a:rPr>
              <a:t>a</a:t>
            </a:r>
            <a:r>
              <a:rPr sz="1500" dirty="0">
                <a:latin typeface="Arial"/>
                <a:cs typeface="Arial"/>
              </a:rPr>
              <a:t>re </a:t>
            </a:r>
            <a:r>
              <a:rPr sz="1500" spc="-5" dirty="0">
                <a:latin typeface="Arial"/>
                <a:cs typeface="Arial"/>
              </a:rPr>
              <a:t>p</a:t>
            </a:r>
            <a:r>
              <a:rPr sz="1500" dirty="0">
                <a:latin typeface="Arial"/>
                <a:cs typeface="Arial"/>
              </a:rPr>
              <a:t>r</a:t>
            </a:r>
            <a:r>
              <a:rPr sz="1500" spc="-5" dirty="0">
                <a:latin typeface="Arial"/>
                <a:cs typeface="Arial"/>
              </a:rPr>
              <a:t>ed</a:t>
            </a:r>
            <a:r>
              <a:rPr sz="1500" dirty="0">
                <a:latin typeface="Arial"/>
                <a:cs typeface="Arial"/>
              </a:rPr>
              <a:t>ic</a:t>
            </a:r>
            <a:r>
              <a:rPr sz="1500" spc="-5" dirty="0">
                <a:latin typeface="Arial"/>
                <a:cs typeface="Arial"/>
              </a:rPr>
              <a:t>t</a:t>
            </a:r>
            <a:r>
              <a:rPr sz="1500" dirty="0">
                <a:latin typeface="Arial"/>
                <a:cs typeface="Arial"/>
              </a:rPr>
              <a:t>i</a:t>
            </a:r>
            <a:r>
              <a:rPr sz="1500" spc="-5" dirty="0">
                <a:latin typeface="Arial"/>
                <a:cs typeface="Arial"/>
              </a:rPr>
              <a:t>n</a:t>
            </a:r>
            <a:r>
              <a:rPr sz="1500" dirty="0">
                <a:latin typeface="Arial"/>
                <a:cs typeface="Arial"/>
              </a:rPr>
              <a:t>g</a:t>
            </a:r>
            <a:r>
              <a:rPr sz="1500" spc="-25" dirty="0">
                <a:latin typeface="Arial"/>
                <a:cs typeface="Arial"/>
              </a:rPr>
              <a:t> </a:t>
            </a:r>
            <a:r>
              <a:rPr sz="1500" u="heavy" spc="-5" dirty="0">
                <a:latin typeface="Arial"/>
                <a:cs typeface="Arial"/>
              </a:rPr>
              <a:t>d</a:t>
            </a:r>
            <a:r>
              <a:rPr sz="1500" u="heavy" dirty="0">
                <a:latin typeface="Arial"/>
                <a:cs typeface="Arial"/>
              </a:rPr>
              <a:t>iscr</a:t>
            </a:r>
            <a:r>
              <a:rPr sz="1500" u="heavy" spc="-5" dirty="0">
                <a:latin typeface="Arial"/>
                <a:cs typeface="Arial"/>
              </a:rPr>
              <a:t>et</a:t>
            </a:r>
            <a:r>
              <a:rPr sz="1500" u="heavy" dirty="0">
                <a:latin typeface="Arial"/>
                <a:cs typeface="Arial"/>
              </a:rPr>
              <a:t>e</a:t>
            </a:r>
            <a:r>
              <a:rPr sz="1500" spc="-10" dirty="0">
                <a:latin typeface="Arial"/>
                <a:cs typeface="Arial"/>
              </a:rPr>
              <a:t> </a:t>
            </a:r>
            <a:r>
              <a:rPr sz="1500" dirty="0">
                <a:latin typeface="Arial"/>
                <a:cs typeface="Arial"/>
              </a:rPr>
              <a:t>v</a:t>
            </a:r>
            <a:r>
              <a:rPr sz="1500" spc="-5" dirty="0">
                <a:latin typeface="Arial"/>
                <a:cs typeface="Arial"/>
              </a:rPr>
              <a:t>a</a:t>
            </a:r>
            <a:r>
              <a:rPr sz="1500" dirty="0">
                <a:latin typeface="Arial"/>
                <a:cs typeface="Arial"/>
              </a:rPr>
              <a:t>l</a:t>
            </a:r>
            <a:r>
              <a:rPr sz="1500" spc="-5" dirty="0">
                <a:latin typeface="Arial"/>
                <a:cs typeface="Arial"/>
              </a:rPr>
              <a:t>ue</a:t>
            </a:r>
            <a:r>
              <a:rPr sz="1500" dirty="0">
                <a:latin typeface="Arial"/>
                <a:cs typeface="Arial"/>
              </a:rPr>
              <a:t>s </a:t>
            </a:r>
            <a:r>
              <a:rPr sz="1500" spc="-25" dirty="0">
                <a:latin typeface="Arial"/>
                <a:cs typeface="Arial"/>
              </a:rPr>
              <a:t>w</a:t>
            </a:r>
            <a:r>
              <a:rPr sz="1500" spc="-5" dirty="0">
                <a:latin typeface="Arial"/>
                <a:cs typeface="Arial"/>
              </a:rPr>
              <a:t>he</a:t>
            </a:r>
            <a:r>
              <a:rPr sz="1500" dirty="0">
                <a:latin typeface="Arial"/>
                <a:cs typeface="Arial"/>
              </a:rPr>
              <a:t>re</a:t>
            </a:r>
            <a:r>
              <a:rPr sz="1500" spc="10" dirty="0">
                <a:latin typeface="Arial"/>
                <a:cs typeface="Arial"/>
              </a:rPr>
              <a:t> </a:t>
            </a:r>
            <a:r>
              <a:rPr sz="1500" spc="-5" dirty="0">
                <a:latin typeface="Arial"/>
                <a:cs typeface="Arial"/>
              </a:rPr>
              <a:t>a</a:t>
            </a:r>
            <a:r>
              <a:rPr sz="1500" dirty="0">
                <a:latin typeface="Arial"/>
                <a:cs typeface="Arial"/>
              </a:rPr>
              <a:t>n</a:t>
            </a:r>
            <a:r>
              <a:rPr sz="1500" spc="-10" dirty="0">
                <a:latin typeface="Arial"/>
                <a:cs typeface="Arial"/>
              </a:rPr>
              <a:t> </a:t>
            </a:r>
            <a:r>
              <a:rPr sz="1500" spc="-5" dirty="0">
                <a:latin typeface="Arial"/>
                <a:cs typeface="Arial"/>
              </a:rPr>
              <a:t>a</a:t>
            </a:r>
            <a:r>
              <a:rPr sz="1500" spc="-15" dirty="0">
                <a:latin typeface="Arial"/>
                <a:cs typeface="Arial"/>
              </a:rPr>
              <a:t>x</a:t>
            </a:r>
            <a:r>
              <a:rPr sz="1500" dirty="0">
                <a:latin typeface="Arial"/>
                <a:cs typeface="Arial"/>
              </a:rPr>
              <a:t>is</a:t>
            </a:r>
            <a:r>
              <a:rPr sz="1500" spc="15" dirty="0">
                <a:latin typeface="Arial"/>
                <a:cs typeface="Arial"/>
              </a:rPr>
              <a:t> </a:t>
            </a:r>
            <a:r>
              <a:rPr sz="1500" spc="-5" dirty="0">
                <a:latin typeface="Arial"/>
                <a:cs typeface="Arial"/>
              </a:rPr>
              <a:t>doe</a:t>
            </a:r>
            <a:r>
              <a:rPr sz="1500" dirty="0">
                <a:latin typeface="Arial"/>
                <a:cs typeface="Arial"/>
              </a:rPr>
              <a:t>s</a:t>
            </a:r>
            <a:r>
              <a:rPr sz="1500" spc="-10" dirty="0">
                <a:latin typeface="Arial"/>
                <a:cs typeface="Arial"/>
              </a:rPr>
              <a:t> </a:t>
            </a:r>
            <a:r>
              <a:rPr sz="1500" spc="-5" dirty="0">
                <a:latin typeface="Arial"/>
                <a:cs typeface="Arial"/>
              </a:rPr>
              <a:t>no</a:t>
            </a:r>
            <a:r>
              <a:rPr sz="1500" dirty="0">
                <a:latin typeface="Arial"/>
                <a:cs typeface="Arial"/>
              </a:rPr>
              <a:t>t m</a:t>
            </a:r>
            <a:r>
              <a:rPr sz="1500" spc="-5" dirty="0">
                <a:latin typeface="Arial"/>
                <a:cs typeface="Arial"/>
              </a:rPr>
              <a:t>a</a:t>
            </a:r>
            <a:r>
              <a:rPr sz="1500" dirty="0">
                <a:latin typeface="Arial"/>
                <a:cs typeface="Arial"/>
              </a:rPr>
              <a:t>ke</a:t>
            </a:r>
            <a:r>
              <a:rPr sz="1500" spc="-10" dirty="0">
                <a:latin typeface="Arial"/>
                <a:cs typeface="Arial"/>
              </a:rPr>
              <a:t> </a:t>
            </a:r>
            <a:r>
              <a:rPr sz="1500" dirty="0">
                <a:latin typeface="Arial"/>
                <a:cs typeface="Arial"/>
              </a:rPr>
              <a:t>s</a:t>
            </a:r>
            <a:r>
              <a:rPr sz="1500" spc="-5" dirty="0">
                <a:latin typeface="Arial"/>
                <a:cs typeface="Arial"/>
              </a:rPr>
              <a:t>en</a:t>
            </a:r>
            <a:r>
              <a:rPr sz="1500" dirty="0">
                <a:latin typeface="Arial"/>
                <a:cs typeface="Arial"/>
              </a:rPr>
              <a:t>s</a:t>
            </a:r>
            <a:r>
              <a:rPr sz="1500" spc="-5" dirty="0">
                <a:latin typeface="Arial"/>
                <a:cs typeface="Arial"/>
              </a:rPr>
              <a:t>e</a:t>
            </a:r>
            <a:r>
              <a:rPr sz="1500" dirty="0">
                <a:latin typeface="Arial"/>
                <a:cs typeface="Arial"/>
              </a:rPr>
              <a:t>)</a:t>
            </a:r>
            <a:endParaRPr sz="1500">
              <a:latin typeface="Arial"/>
              <a:cs typeface="Arial"/>
            </a:endParaRPr>
          </a:p>
        </p:txBody>
      </p:sp>
      <p:sp>
        <p:nvSpPr>
          <p:cNvPr id="59" name="object 13"/>
          <p:cNvSpPr/>
          <p:nvPr/>
        </p:nvSpPr>
        <p:spPr>
          <a:xfrm>
            <a:off x="6870450" y="2926069"/>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255785"/>
          </a:solidFill>
        </p:spPr>
        <p:txBody>
          <a:bodyPr wrap="square" lIns="0" tIns="0" rIns="0" bIns="0" rtlCol="0"/>
          <a:lstStyle/>
          <a:p>
            <a:endParaRPr/>
          </a:p>
        </p:txBody>
      </p:sp>
      <p:sp>
        <p:nvSpPr>
          <p:cNvPr id="60" name="object 14"/>
          <p:cNvSpPr/>
          <p:nvPr/>
        </p:nvSpPr>
        <p:spPr>
          <a:xfrm>
            <a:off x="5300731" y="2461249"/>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6783" y="117347"/>
                </a:lnTo>
                <a:lnTo>
                  <a:pt x="176783" y="227366"/>
                </a:lnTo>
                <a:lnTo>
                  <a:pt x="182879" y="233171"/>
                </a:lnTo>
                <a:lnTo>
                  <a:pt x="237743" y="175259"/>
                </a:lnTo>
                <a:close/>
              </a:path>
            </a:pathLst>
          </a:custGeom>
          <a:solidFill>
            <a:srgbClr val="255785"/>
          </a:solidFill>
        </p:spPr>
        <p:txBody>
          <a:bodyPr wrap="square" lIns="0" tIns="0" rIns="0" bIns="0" rtlCol="0"/>
          <a:lstStyle/>
          <a:p>
            <a:endParaRPr/>
          </a:p>
        </p:txBody>
      </p:sp>
      <p:sp>
        <p:nvSpPr>
          <p:cNvPr id="61" name="object 15"/>
          <p:cNvSpPr/>
          <p:nvPr/>
        </p:nvSpPr>
        <p:spPr>
          <a:xfrm>
            <a:off x="6103878" y="2968741"/>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5259" y="225914"/>
                </a:lnTo>
                <a:lnTo>
                  <a:pt x="175259"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5259" y="117347"/>
                </a:lnTo>
                <a:lnTo>
                  <a:pt x="175259" y="225914"/>
                </a:lnTo>
                <a:lnTo>
                  <a:pt x="182879" y="233171"/>
                </a:lnTo>
                <a:lnTo>
                  <a:pt x="237743" y="176783"/>
                </a:lnTo>
                <a:close/>
              </a:path>
            </a:pathLst>
          </a:custGeom>
          <a:solidFill>
            <a:srgbClr val="255785"/>
          </a:solidFill>
        </p:spPr>
        <p:txBody>
          <a:bodyPr wrap="square" lIns="0" tIns="0" rIns="0" bIns="0" rtlCol="0"/>
          <a:lstStyle/>
          <a:p>
            <a:endParaRPr/>
          </a:p>
        </p:txBody>
      </p:sp>
      <p:sp>
        <p:nvSpPr>
          <p:cNvPr id="62" name="object 16"/>
          <p:cNvSpPr/>
          <p:nvPr/>
        </p:nvSpPr>
        <p:spPr>
          <a:xfrm>
            <a:off x="6455922" y="2385049"/>
            <a:ext cx="238125" cy="234950"/>
          </a:xfrm>
          <a:custGeom>
            <a:avLst/>
            <a:gdLst/>
            <a:ahLst/>
            <a:cxnLst/>
            <a:rect l="l" t="t" r="r" b="b"/>
            <a:pathLst>
              <a:path w="238125" h="234950">
                <a:moveTo>
                  <a:pt x="237743" y="57911"/>
                </a:moveTo>
                <a:lnTo>
                  <a:pt x="182879" y="0"/>
                </a:lnTo>
                <a:lnTo>
                  <a:pt x="118871" y="62483"/>
                </a:lnTo>
                <a:lnTo>
                  <a:pt x="54863" y="0"/>
                </a:lnTo>
                <a:lnTo>
                  <a:pt x="0" y="57911"/>
                </a:lnTo>
                <a:lnTo>
                  <a:pt x="60959" y="117347"/>
                </a:lnTo>
                <a:lnTo>
                  <a:pt x="60959" y="228745"/>
                </a:lnTo>
                <a:lnTo>
                  <a:pt x="118871" y="172211"/>
                </a:lnTo>
                <a:lnTo>
                  <a:pt x="176783" y="228745"/>
                </a:lnTo>
                <a:lnTo>
                  <a:pt x="176783" y="117347"/>
                </a:lnTo>
                <a:lnTo>
                  <a:pt x="237743" y="57911"/>
                </a:lnTo>
                <a:close/>
              </a:path>
              <a:path w="238125" h="234950">
                <a:moveTo>
                  <a:pt x="60959" y="228745"/>
                </a:moveTo>
                <a:lnTo>
                  <a:pt x="60959" y="117347"/>
                </a:lnTo>
                <a:lnTo>
                  <a:pt x="0" y="176783"/>
                </a:lnTo>
                <a:lnTo>
                  <a:pt x="54863" y="234695"/>
                </a:lnTo>
                <a:lnTo>
                  <a:pt x="60959" y="228745"/>
                </a:lnTo>
                <a:close/>
              </a:path>
              <a:path w="238125" h="234950">
                <a:moveTo>
                  <a:pt x="237743" y="176783"/>
                </a:moveTo>
                <a:lnTo>
                  <a:pt x="176783" y="117347"/>
                </a:lnTo>
                <a:lnTo>
                  <a:pt x="176783" y="228745"/>
                </a:lnTo>
                <a:lnTo>
                  <a:pt x="182879" y="234695"/>
                </a:lnTo>
                <a:lnTo>
                  <a:pt x="237743" y="176783"/>
                </a:lnTo>
                <a:close/>
              </a:path>
            </a:pathLst>
          </a:custGeom>
          <a:solidFill>
            <a:srgbClr val="255785"/>
          </a:solidFill>
        </p:spPr>
        <p:txBody>
          <a:bodyPr wrap="square" lIns="0" tIns="0" rIns="0" bIns="0" rtlCol="0"/>
          <a:lstStyle/>
          <a:p>
            <a:endParaRPr/>
          </a:p>
        </p:txBody>
      </p:sp>
      <p:sp>
        <p:nvSpPr>
          <p:cNvPr id="63" name="object 17"/>
          <p:cNvSpPr/>
          <p:nvPr/>
        </p:nvSpPr>
        <p:spPr>
          <a:xfrm>
            <a:off x="6631182" y="3523477"/>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255785"/>
          </a:solidFill>
        </p:spPr>
        <p:txBody>
          <a:bodyPr wrap="square" lIns="0" tIns="0" rIns="0" bIns="0" rtlCol="0"/>
          <a:lstStyle/>
          <a:p>
            <a:endParaRPr/>
          </a:p>
        </p:txBody>
      </p:sp>
      <p:sp>
        <p:nvSpPr>
          <p:cNvPr id="64" name="object 18"/>
          <p:cNvSpPr/>
          <p:nvPr/>
        </p:nvSpPr>
        <p:spPr>
          <a:xfrm>
            <a:off x="4870963" y="3575294"/>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255785"/>
          </a:solidFill>
        </p:spPr>
        <p:txBody>
          <a:bodyPr wrap="square" lIns="0" tIns="0" rIns="0" bIns="0" rtlCol="0"/>
          <a:lstStyle/>
          <a:p>
            <a:endParaRPr/>
          </a:p>
        </p:txBody>
      </p:sp>
      <p:sp>
        <p:nvSpPr>
          <p:cNvPr id="65" name="object 19"/>
          <p:cNvSpPr/>
          <p:nvPr/>
        </p:nvSpPr>
        <p:spPr>
          <a:xfrm>
            <a:off x="7463287" y="3584438"/>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5259" y="225733"/>
                </a:lnTo>
                <a:lnTo>
                  <a:pt x="175259"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5259" y="115823"/>
                </a:lnTo>
                <a:lnTo>
                  <a:pt x="175259" y="225733"/>
                </a:lnTo>
                <a:lnTo>
                  <a:pt x="182879" y="233171"/>
                </a:lnTo>
                <a:lnTo>
                  <a:pt x="237743" y="175259"/>
                </a:lnTo>
                <a:close/>
              </a:path>
            </a:pathLst>
          </a:custGeom>
          <a:solidFill>
            <a:srgbClr val="255785"/>
          </a:solidFill>
        </p:spPr>
        <p:txBody>
          <a:bodyPr wrap="square" lIns="0" tIns="0" rIns="0" bIns="0" rtlCol="0"/>
          <a:lstStyle/>
          <a:p>
            <a:endParaRPr/>
          </a:p>
        </p:txBody>
      </p:sp>
      <p:sp>
        <p:nvSpPr>
          <p:cNvPr id="66" name="object 20"/>
          <p:cNvSpPr/>
          <p:nvPr/>
        </p:nvSpPr>
        <p:spPr>
          <a:xfrm>
            <a:off x="7109718" y="4055353"/>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255785"/>
          </a:solidFill>
        </p:spPr>
        <p:txBody>
          <a:bodyPr wrap="square" lIns="0" tIns="0" rIns="0" bIns="0" rtlCol="0"/>
          <a:lstStyle/>
          <a:p>
            <a:endParaRPr/>
          </a:p>
        </p:txBody>
      </p:sp>
      <p:sp>
        <p:nvSpPr>
          <p:cNvPr id="67" name="object 21"/>
          <p:cNvSpPr/>
          <p:nvPr/>
        </p:nvSpPr>
        <p:spPr>
          <a:xfrm>
            <a:off x="4258314" y="4089621"/>
            <a:ext cx="233045" cy="232410"/>
          </a:xfrm>
          <a:custGeom>
            <a:avLst/>
            <a:gdLst/>
            <a:ahLst/>
            <a:cxnLst/>
            <a:rect l="l" t="t" r="r" b="b"/>
            <a:pathLst>
              <a:path w="233045" h="232410">
                <a:moveTo>
                  <a:pt x="232665" y="104351"/>
                </a:moveTo>
                <a:lnTo>
                  <a:pt x="221743" y="66003"/>
                </a:lnTo>
                <a:lnTo>
                  <a:pt x="197952" y="34271"/>
                </a:lnTo>
                <a:lnTo>
                  <a:pt x="163117" y="11655"/>
                </a:lnTo>
                <a:lnTo>
                  <a:pt x="119066" y="653"/>
                </a:lnTo>
                <a:lnTo>
                  <a:pt x="102650" y="0"/>
                </a:lnTo>
                <a:lnTo>
                  <a:pt x="88489" y="2499"/>
                </a:lnTo>
                <a:lnTo>
                  <a:pt x="50350" y="19505"/>
                </a:lnTo>
                <a:lnTo>
                  <a:pt x="21053" y="48448"/>
                </a:lnTo>
                <a:lnTo>
                  <a:pt x="3590" y="86335"/>
                </a:lnTo>
                <a:lnTo>
                  <a:pt x="0" y="115084"/>
                </a:lnTo>
                <a:lnTo>
                  <a:pt x="260" y="122926"/>
                </a:lnTo>
                <a:lnTo>
                  <a:pt x="10165" y="162491"/>
                </a:lnTo>
                <a:lnTo>
                  <a:pt x="32991" y="195600"/>
                </a:lnTo>
                <a:lnTo>
                  <a:pt x="66800" y="219452"/>
                </a:lnTo>
                <a:lnTo>
                  <a:pt x="109652" y="231246"/>
                </a:lnTo>
                <a:lnTo>
                  <a:pt x="125610" y="232013"/>
                </a:lnTo>
                <a:lnTo>
                  <a:pt x="139133" y="230017"/>
                </a:lnTo>
                <a:lnTo>
                  <a:pt x="176227" y="214865"/>
                </a:lnTo>
                <a:lnTo>
                  <a:pt x="205992" y="187530"/>
                </a:lnTo>
                <a:lnTo>
                  <a:pt x="225710" y="150022"/>
                </a:lnTo>
                <a:lnTo>
                  <a:pt x="232665" y="104351"/>
                </a:lnTo>
                <a:close/>
              </a:path>
            </a:pathLst>
          </a:custGeom>
          <a:solidFill>
            <a:srgbClr val="FF9832"/>
          </a:solidFill>
        </p:spPr>
        <p:txBody>
          <a:bodyPr wrap="square" lIns="0" tIns="0" rIns="0" bIns="0" rtlCol="0"/>
          <a:lstStyle/>
          <a:p>
            <a:endParaRPr/>
          </a:p>
        </p:txBody>
      </p:sp>
      <p:sp>
        <p:nvSpPr>
          <p:cNvPr id="68" name="object 22"/>
          <p:cNvSpPr/>
          <p:nvPr/>
        </p:nvSpPr>
        <p:spPr>
          <a:xfrm>
            <a:off x="5271775" y="5284571"/>
            <a:ext cx="233045" cy="231140"/>
          </a:xfrm>
          <a:custGeom>
            <a:avLst/>
            <a:gdLst/>
            <a:ahLst/>
            <a:cxnLst/>
            <a:rect l="l" t="t" r="r" b="b"/>
            <a:pathLst>
              <a:path w="233045" h="231139">
                <a:moveTo>
                  <a:pt x="232675" y="104178"/>
                </a:moveTo>
                <a:lnTo>
                  <a:pt x="221982" y="65846"/>
                </a:lnTo>
                <a:lnTo>
                  <a:pt x="198507" y="34139"/>
                </a:lnTo>
                <a:lnTo>
                  <a:pt x="163798" y="11564"/>
                </a:lnTo>
                <a:lnTo>
                  <a:pt x="119402" y="626"/>
                </a:lnTo>
                <a:lnTo>
                  <a:pt x="102718" y="0"/>
                </a:lnTo>
                <a:lnTo>
                  <a:pt x="88418" y="2611"/>
                </a:lnTo>
                <a:lnTo>
                  <a:pt x="50109" y="19784"/>
                </a:lnTo>
                <a:lnTo>
                  <a:pt x="20880" y="48685"/>
                </a:lnTo>
                <a:lnTo>
                  <a:pt x="3549" y="86381"/>
                </a:lnTo>
                <a:lnTo>
                  <a:pt x="0" y="114950"/>
                </a:lnTo>
                <a:lnTo>
                  <a:pt x="155" y="121003"/>
                </a:lnTo>
                <a:lnTo>
                  <a:pt x="9613" y="160905"/>
                </a:lnTo>
                <a:lnTo>
                  <a:pt x="32260" y="194106"/>
                </a:lnTo>
                <a:lnTo>
                  <a:pt x="66051" y="217940"/>
                </a:lnTo>
                <a:lnTo>
                  <a:pt x="108941" y="229735"/>
                </a:lnTo>
                <a:lnTo>
                  <a:pt x="124906" y="230531"/>
                </a:lnTo>
                <a:lnTo>
                  <a:pt x="138621" y="228812"/>
                </a:lnTo>
                <a:lnTo>
                  <a:pt x="176087" y="214398"/>
                </a:lnTo>
                <a:lnTo>
                  <a:pt x="205998" y="187566"/>
                </a:lnTo>
                <a:lnTo>
                  <a:pt x="225734" y="150197"/>
                </a:lnTo>
                <a:lnTo>
                  <a:pt x="232675" y="104178"/>
                </a:lnTo>
                <a:close/>
              </a:path>
            </a:pathLst>
          </a:custGeom>
          <a:solidFill>
            <a:srgbClr val="FF9832"/>
          </a:solidFill>
        </p:spPr>
        <p:txBody>
          <a:bodyPr wrap="square" lIns="0" tIns="0" rIns="0" bIns="0" rtlCol="0"/>
          <a:lstStyle/>
          <a:p>
            <a:endParaRPr/>
          </a:p>
        </p:txBody>
      </p:sp>
      <p:sp>
        <p:nvSpPr>
          <p:cNvPr id="69" name="object 23"/>
          <p:cNvSpPr/>
          <p:nvPr/>
        </p:nvSpPr>
        <p:spPr>
          <a:xfrm>
            <a:off x="5515614" y="3629508"/>
            <a:ext cx="233045" cy="232410"/>
          </a:xfrm>
          <a:custGeom>
            <a:avLst/>
            <a:gdLst/>
            <a:ahLst/>
            <a:cxnLst/>
            <a:rect l="l" t="t" r="r" b="b"/>
            <a:pathLst>
              <a:path w="233045" h="232410">
                <a:moveTo>
                  <a:pt x="232463" y="103508"/>
                </a:moveTo>
                <a:lnTo>
                  <a:pt x="221060" y="65135"/>
                </a:lnTo>
                <a:lnTo>
                  <a:pt x="197046" y="33639"/>
                </a:lnTo>
                <a:lnTo>
                  <a:pt x="162120" y="11353"/>
                </a:lnTo>
                <a:lnTo>
                  <a:pt x="117981" y="611"/>
                </a:lnTo>
                <a:lnTo>
                  <a:pt x="101515" y="0"/>
                </a:lnTo>
                <a:lnTo>
                  <a:pt x="87491" y="2615"/>
                </a:lnTo>
                <a:lnTo>
                  <a:pt x="49753" y="19869"/>
                </a:lnTo>
                <a:lnTo>
                  <a:pt x="20792" y="49039"/>
                </a:lnTo>
                <a:lnTo>
                  <a:pt x="3544" y="87303"/>
                </a:lnTo>
                <a:lnTo>
                  <a:pt x="0" y="116473"/>
                </a:lnTo>
                <a:lnTo>
                  <a:pt x="226" y="123768"/>
                </a:lnTo>
                <a:lnTo>
                  <a:pt x="10011" y="163258"/>
                </a:lnTo>
                <a:lnTo>
                  <a:pt x="32867" y="196061"/>
                </a:lnTo>
                <a:lnTo>
                  <a:pt x="66881" y="219550"/>
                </a:lnTo>
                <a:lnTo>
                  <a:pt x="110140" y="231093"/>
                </a:lnTo>
                <a:lnTo>
                  <a:pt x="126284" y="231831"/>
                </a:lnTo>
                <a:lnTo>
                  <a:pt x="139734" y="229818"/>
                </a:lnTo>
                <a:lnTo>
                  <a:pt x="176601" y="214814"/>
                </a:lnTo>
                <a:lnTo>
                  <a:pt x="206145" y="187655"/>
                </a:lnTo>
                <a:lnTo>
                  <a:pt x="225665" y="150000"/>
                </a:lnTo>
                <a:lnTo>
                  <a:pt x="232463" y="103508"/>
                </a:lnTo>
                <a:close/>
              </a:path>
            </a:pathLst>
          </a:custGeom>
          <a:solidFill>
            <a:srgbClr val="FF9832"/>
          </a:solidFill>
        </p:spPr>
        <p:txBody>
          <a:bodyPr wrap="square" lIns="0" tIns="0" rIns="0" bIns="0" rtlCol="0"/>
          <a:lstStyle/>
          <a:p>
            <a:endParaRPr/>
          </a:p>
        </p:txBody>
      </p:sp>
      <p:sp>
        <p:nvSpPr>
          <p:cNvPr id="70" name="object 24"/>
          <p:cNvSpPr/>
          <p:nvPr/>
        </p:nvSpPr>
        <p:spPr>
          <a:xfrm>
            <a:off x="6082543" y="3971538"/>
            <a:ext cx="233679" cy="232410"/>
          </a:xfrm>
          <a:custGeom>
            <a:avLst/>
            <a:gdLst/>
            <a:ahLst/>
            <a:cxnLst/>
            <a:rect l="l" t="t" r="r" b="b"/>
            <a:pathLst>
              <a:path w="233679" h="232410">
                <a:moveTo>
                  <a:pt x="233170" y="116774"/>
                </a:moveTo>
                <a:lnTo>
                  <a:pt x="225221" y="74253"/>
                </a:lnTo>
                <a:lnTo>
                  <a:pt x="203671" y="38909"/>
                </a:lnTo>
                <a:lnTo>
                  <a:pt x="171344" y="13528"/>
                </a:lnTo>
                <a:lnTo>
                  <a:pt x="131065" y="896"/>
                </a:lnTo>
                <a:lnTo>
                  <a:pt x="116359" y="0"/>
                </a:lnTo>
                <a:lnTo>
                  <a:pt x="101900" y="1012"/>
                </a:lnTo>
                <a:lnTo>
                  <a:pt x="61966" y="13907"/>
                </a:lnTo>
                <a:lnTo>
                  <a:pt x="29605" y="39438"/>
                </a:lnTo>
                <a:lnTo>
                  <a:pt x="7917" y="74839"/>
                </a:lnTo>
                <a:lnTo>
                  <a:pt x="0" y="117343"/>
                </a:lnTo>
                <a:lnTo>
                  <a:pt x="540" y="128430"/>
                </a:lnTo>
                <a:lnTo>
                  <a:pt x="11555" y="166660"/>
                </a:lnTo>
                <a:lnTo>
                  <a:pt x="35409" y="198279"/>
                </a:lnTo>
                <a:lnTo>
                  <a:pt x="70313" y="220801"/>
                </a:lnTo>
                <a:lnTo>
                  <a:pt x="114477" y="231737"/>
                </a:lnTo>
                <a:lnTo>
                  <a:pt x="130948" y="232379"/>
                </a:lnTo>
                <a:lnTo>
                  <a:pt x="145057" y="229835"/>
                </a:lnTo>
                <a:lnTo>
                  <a:pt x="183045" y="212736"/>
                </a:lnTo>
                <a:lnTo>
                  <a:pt x="212216" y="183709"/>
                </a:lnTo>
                <a:lnTo>
                  <a:pt x="229598" y="145681"/>
                </a:lnTo>
                <a:lnTo>
                  <a:pt x="233170" y="116774"/>
                </a:lnTo>
                <a:close/>
              </a:path>
            </a:pathLst>
          </a:custGeom>
          <a:solidFill>
            <a:srgbClr val="FF9832"/>
          </a:solidFill>
        </p:spPr>
        <p:txBody>
          <a:bodyPr wrap="square" lIns="0" tIns="0" rIns="0" bIns="0" rtlCol="0"/>
          <a:lstStyle/>
          <a:p>
            <a:endParaRPr/>
          </a:p>
        </p:txBody>
      </p:sp>
      <p:sp>
        <p:nvSpPr>
          <p:cNvPr id="71" name="object 25"/>
          <p:cNvSpPr/>
          <p:nvPr/>
        </p:nvSpPr>
        <p:spPr>
          <a:xfrm>
            <a:off x="5384550" y="4676496"/>
            <a:ext cx="233045" cy="232410"/>
          </a:xfrm>
          <a:custGeom>
            <a:avLst/>
            <a:gdLst/>
            <a:ahLst/>
            <a:cxnLst/>
            <a:rect l="l" t="t" r="r" b="b"/>
            <a:pathLst>
              <a:path w="233045" h="232410">
                <a:moveTo>
                  <a:pt x="232482" y="103508"/>
                </a:moveTo>
                <a:lnTo>
                  <a:pt x="221321" y="65135"/>
                </a:lnTo>
                <a:lnTo>
                  <a:pt x="197615" y="33639"/>
                </a:lnTo>
                <a:lnTo>
                  <a:pt x="162787" y="11353"/>
                </a:lnTo>
                <a:lnTo>
                  <a:pt x="118264" y="611"/>
                </a:lnTo>
                <a:lnTo>
                  <a:pt x="101515" y="0"/>
                </a:lnTo>
                <a:lnTo>
                  <a:pt x="87491" y="2615"/>
                </a:lnTo>
                <a:lnTo>
                  <a:pt x="49753" y="19869"/>
                </a:lnTo>
                <a:lnTo>
                  <a:pt x="20792" y="49039"/>
                </a:lnTo>
                <a:lnTo>
                  <a:pt x="3544" y="87303"/>
                </a:lnTo>
                <a:lnTo>
                  <a:pt x="0" y="116473"/>
                </a:lnTo>
                <a:lnTo>
                  <a:pt x="236" y="123931"/>
                </a:lnTo>
                <a:lnTo>
                  <a:pt x="10065" y="163367"/>
                </a:lnTo>
                <a:lnTo>
                  <a:pt x="32952" y="196122"/>
                </a:lnTo>
                <a:lnTo>
                  <a:pt x="67002" y="219571"/>
                </a:lnTo>
                <a:lnTo>
                  <a:pt x="110322" y="231095"/>
                </a:lnTo>
                <a:lnTo>
                  <a:pt x="126495" y="231832"/>
                </a:lnTo>
                <a:lnTo>
                  <a:pt x="140166" y="229820"/>
                </a:lnTo>
                <a:lnTo>
                  <a:pt x="177271" y="214818"/>
                </a:lnTo>
                <a:lnTo>
                  <a:pt x="206635" y="187659"/>
                </a:lnTo>
                <a:lnTo>
                  <a:pt x="225843" y="150003"/>
                </a:lnTo>
                <a:lnTo>
                  <a:pt x="232482" y="103508"/>
                </a:lnTo>
                <a:close/>
              </a:path>
            </a:pathLst>
          </a:custGeom>
          <a:solidFill>
            <a:srgbClr val="FF9832"/>
          </a:solidFill>
        </p:spPr>
        <p:txBody>
          <a:bodyPr wrap="square" lIns="0" tIns="0" rIns="0" bIns="0" rtlCol="0"/>
          <a:lstStyle/>
          <a:p>
            <a:endParaRPr/>
          </a:p>
        </p:txBody>
      </p:sp>
      <p:sp>
        <p:nvSpPr>
          <p:cNvPr id="72" name="object 26"/>
          <p:cNvSpPr/>
          <p:nvPr/>
        </p:nvSpPr>
        <p:spPr>
          <a:xfrm>
            <a:off x="4185163" y="3243936"/>
            <a:ext cx="233045" cy="232410"/>
          </a:xfrm>
          <a:custGeom>
            <a:avLst/>
            <a:gdLst/>
            <a:ahLst/>
            <a:cxnLst/>
            <a:rect l="l" t="t" r="r" b="b"/>
            <a:pathLst>
              <a:path w="233045" h="232410">
                <a:moveTo>
                  <a:pt x="232463" y="103508"/>
                </a:moveTo>
                <a:lnTo>
                  <a:pt x="221060" y="65135"/>
                </a:lnTo>
                <a:lnTo>
                  <a:pt x="197046" y="33639"/>
                </a:lnTo>
                <a:lnTo>
                  <a:pt x="162120" y="11353"/>
                </a:lnTo>
                <a:lnTo>
                  <a:pt x="117981" y="611"/>
                </a:lnTo>
                <a:lnTo>
                  <a:pt x="101515" y="0"/>
                </a:lnTo>
                <a:lnTo>
                  <a:pt x="87491" y="2615"/>
                </a:lnTo>
                <a:lnTo>
                  <a:pt x="49753" y="19869"/>
                </a:lnTo>
                <a:lnTo>
                  <a:pt x="20792" y="49039"/>
                </a:lnTo>
                <a:lnTo>
                  <a:pt x="3544" y="87303"/>
                </a:lnTo>
                <a:lnTo>
                  <a:pt x="0" y="116473"/>
                </a:lnTo>
                <a:lnTo>
                  <a:pt x="226" y="123768"/>
                </a:lnTo>
                <a:lnTo>
                  <a:pt x="10011" y="163258"/>
                </a:lnTo>
                <a:lnTo>
                  <a:pt x="32867" y="196061"/>
                </a:lnTo>
                <a:lnTo>
                  <a:pt x="66881" y="219550"/>
                </a:lnTo>
                <a:lnTo>
                  <a:pt x="110140" y="231093"/>
                </a:lnTo>
                <a:lnTo>
                  <a:pt x="126284" y="231831"/>
                </a:lnTo>
                <a:lnTo>
                  <a:pt x="139734" y="229818"/>
                </a:lnTo>
                <a:lnTo>
                  <a:pt x="176601" y="214814"/>
                </a:lnTo>
                <a:lnTo>
                  <a:pt x="206145" y="187655"/>
                </a:lnTo>
                <a:lnTo>
                  <a:pt x="225665" y="150000"/>
                </a:lnTo>
                <a:lnTo>
                  <a:pt x="232463" y="103508"/>
                </a:lnTo>
                <a:close/>
              </a:path>
            </a:pathLst>
          </a:custGeom>
          <a:solidFill>
            <a:srgbClr val="FF9832"/>
          </a:solidFill>
        </p:spPr>
        <p:txBody>
          <a:bodyPr wrap="square" lIns="0" tIns="0" rIns="0" bIns="0" rtlCol="0"/>
          <a:lstStyle/>
          <a:p>
            <a:endParaRPr/>
          </a:p>
        </p:txBody>
      </p:sp>
      <p:sp>
        <p:nvSpPr>
          <p:cNvPr id="73" name="object 27"/>
          <p:cNvSpPr/>
          <p:nvPr/>
        </p:nvSpPr>
        <p:spPr>
          <a:xfrm>
            <a:off x="5933190" y="5622029"/>
            <a:ext cx="233679" cy="232410"/>
          </a:xfrm>
          <a:custGeom>
            <a:avLst/>
            <a:gdLst/>
            <a:ahLst/>
            <a:cxnLst/>
            <a:rect l="l" t="t" r="r" b="b"/>
            <a:pathLst>
              <a:path w="233679" h="232409">
                <a:moveTo>
                  <a:pt x="233170" y="116754"/>
                </a:moveTo>
                <a:lnTo>
                  <a:pt x="225216" y="74240"/>
                </a:lnTo>
                <a:lnTo>
                  <a:pt x="203660" y="38899"/>
                </a:lnTo>
                <a:lnTo>
                  <a:pt x="171332" y="13526"/>
                </a:lnTo>
                <a:lnTo>
                  <a:pt x="131045" y="896"/>
                </a:lnTo>
                <a:lnTo>
                  <a:pt x="116336" y="0"/>
                </a:lnTo>
                <a:lnTo>
                  <a:pt x="101585" y="1012"/>
                </a:lnTo>
                <a:lnTo>
                  <a:pt x="61291" y="13907"/>
                </a:lnTo>
                <a:lnTo>
                  <a:pt x="29084" y="39438"/>
                </a:lnTo>
                <a:lnTo>
                  <a:pt x="7732" y="74839"/>
                </a:lnTo>
                <a:lnTo>
                  <a:pt x="0" y="117343"/>
                </a:lnTo>
                <a:lnTo>
                  <a:pt x="526" y="128442"/>
                </a:lnTo>
                <a:lnTo>
                  <a:pt x="11307" y="166668"/>
                </a:lnTo>
                <a:lnTo>
                  <a:pt x="34852" y="198283"/>
                </a:lnTo>
                <a:lnTo>
                  <a:pt x="69653" y="220802"/>
                </a:lnTo>
                <a:lnTo>
                  <a:pt x="114205" y="231736"/>
                </a:lnTo>
                <a:lnTo>
                  <a:pt x="130962" y="232377"/>
                </a:lnTo>
                <a:lnTo>
                  <a:pt x="145070" y="229832"/>
                </a:lnTo>
                <a:lnTo>
                  <a:pt x="183053" y="212730"/>
                </a:lnTo>
                <a:lnTo>
                  <a:pt x="212219" y="183700"/>
                </a:lnTo>
                <a:lnTo>
                  <a:pt x="229598" y="145667"/>
                </a:lnTo>
                <a:lnTo>
                  <a:pt x="233170" y="116754"/>
                </a:lnTo>
                <a:close/>
              </a:path>
            </a:pathLst>
          </a:custGeom>
          <a:solidFill>
            <a:srgbClr val="FF9832"/>
          </a:solidFill>
        </p:spPr>
        <p:txBody>
          <a:bodyPr wrap="square" lIns="0" tIns="0" rIns="0" bIns="0" rtlCol="0"/>
          <a:lstStyle/>
          <a:p>
            <a:endParaRPr/>
          </a:p>
        </p:txBody>
      </p:sp>
      <p:sp>
        <p:nvSpPr>
          <p:cNvPr id="74" name="object 28"/>
          <p:cNvSpPr/>
          <p:nvPr/>
        </p:nvSpPr>
        <p:spPr>
          <a:xfrm>
            <a:off x="6518406" y="4754244"/>
            <a:ext cx="233045" cy="232410"/>
          </a:xfrm>
          <a:custGeom>
            <a:avLst/>
            <a:gdLst/>
            <a:ahLst/>
            <a:cxnLst/>
            <a:rect l="l" t="t" r="r" b="b"/>
            <a:pathLst>
              <a:path w="233045" h="232410">
                <a:moveTo>
                  <a:pt x="232461" y="103734"/>
                </a:moveTo>
                <a:lnTo>
                  <a:pt x="221054" y="65766"/>
                </a:lnTo>
                <a:lnTo>
                  <a:pt x="197040" y="34186"/>
                </a:lnTo>
                <a:lnTo>
                  <a:pt x="162115" y="11604"/>
                </a:lnTo>
                <a:lnTo>
                  <a:pt x="117980" y="628"/>
                </a:lnTo>
                <a:lnTo>
                  <a:pt x="101515" y="0"/>
                </a:lnTo>
                <a:lnTo>
                  <a:pt x="87491" y="2681"/>
                </a:lnTo>
                <a:lnTo>
                  <a:pt x="49753" y="20260"/>
                </a:lnTo>
                <a:lnTo>
                  <a:pt x="20792" y="49680"/>
                </a:lnTo>
                <a:lnTo>
                  <a:pt x="3544" y="87783"/>
                </a:lnTo>
                <a:lnTo>
                  <a:pt x="0" y="116449"/>
                </a:lnTo>
                <a:lnTo>
                  <a:pt x="216" y="123586"/>
                </a:lnTo>
                <a:lnTo>
                  <a:pt x="9960" y="163128"/>
                </a:lnTo>
                <a:lnTo>
                  <a:pt x="32788" y="195981"/>
                </a:lnTo>
                <a:lnTo>
                  <a:pt x="66771" y="219510"/>
                </a:lnTo>
                <a:lnTo>
                  <a:pt x="109978" y="231080"/>
                </a:lnTo>
                <a:lnTo>
                  <a:pt x="126097" y="231824"/>
                </a:lnTo>
                <a:lnTo>
                  <a:pt x="139567" y="229829"/>
                </a:lnTo>
                <a:lnTo>
                  <a:pt x="176495" y="214867"/>
                </a:lnTo>
                <a:lnTo>
                  <a:pt x="206092" y="187744"/>
                </a:lnTo>
                <a:lnTo>
                  <a:pt x="225650" y="150140"/>
                </a:lnTo>
                <a:lnTo>
                  <a:pt x="232461" y="103734"/>
                </a:lnTo>
                <a:close/>
              </a:path>
            </a:pathLst>
          </a:custGeom>
          <a:solidFill>
            <a:srgbClr val="FF9832"/>
          </a:solidFill>
        </p:spPr>
        <p:txBody>
          <a:bodyPr wrap="square" lIns="0" tIns="0" rIns="0" bIns="0" rtlCol="0"/>
          <a:lstStyle/>
          <a:p>
            <a:endParaRPr/>
          </a:p>
        </p:txBody>
      </p:sp>
      <p:sp>
        <p:nvSpPr>
          <p:cNvPr id="75" name="object 29"/>
          <p:cNvSpPr/>
          <p:nvPr/>
        </p:nvSpPr>
        <p:spPr>
          <a:xfrm>
            <a:off x="7908294" y="2485633"/>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6783" y="227221"/>
                </a:lnTo>
                <a:lnTo>
                  <a:pt x="176783"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6783" y="115823"/>
                </a:lnTo>
                <a:lnTo>
                  <a:pt x="176783" y="227221"/>
                </a:lnTo>
                <a:lnTo>
                  <a:pt x="182879" y="233171"/>
                </a:lnTo>
                <a:lnTo>
                  <a:pt x="237743" y="175259"/>
                </a:lnTo>
                <a:close/>
              </a:path>
            </a:pathLst>
          </a:custGeom>
          <a:solidFill>
            <a:srgbClr val="255785"/>
          </a:solidFill>
        </p:spPr>
        <p:txBody>
          <a:bodyPr wrap="square" lIns="0" tIns="0" rIns="0" bIns="0" rtlCol="0"/>
          <a:lstStyle/>
          <a:p>
            <a:endParaRPr/>
          </a:p>
        </p:txBody>
      </p:sp>
      <p:sp>
        <p:nvSpPr>
          <p:cNvPr id="76" name="object 30"/>
          <p:cNvSpPr/>
          <p:nvPr/>
        </p:nvSpPr>
        <p:spPr>
          <a:xfrm>
            <a:off x="7379466" y="2694421"/>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255785"/>
          </a:solidFill>
        </p:spPr>
        <p:txBody>
          <a:bodyPr wrap="square" lIns="0" tIns="0" rIns="0" bIns="0" rtlCol="0"/>
          <a:lstStyle/>
          <a:p>
            <a:endParaRPr/>
          </a:p>
        </p:txBody>
      </p:sp>
      <p:sp>
        <p:nvSpPr>
          <p:cNvPr id="77" name="object 31"/>
          <p:cNvSpPr/>
          <p:nvPr/>
        </p:nvSpPr>
        <p:spPr>
          <a:xfrm>
            <a:off x="9647178" y="2799577"/>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255785"/>
          </a:solidFill>
        </p:spPr>
        <p:txBody>
          <a:bodyPr wrap="square" lIns="0" tIns="0" rIns="0" bIns="0" rtlCol="0"/>
          <a:lstStyle/>
          <a:p>
            <a:endParaRPr/>
          </a:p>
        </p:txBody>
      </p:sp>
      <p:sp>
        <p:nvSpPr>
          <p:cNvPr id="78" name="object 32"/>
          <p:cNvSpPr/>
          <p:nvPr/>
        </p:nvSpPr>
        <p:spPr>
          <a:xfrm>
            <a:off x="9648702" y="3180582"/>
            <a:ext cx="233679" cy="232410"/>
          </a:xfrm>
          <a:custGeom>
            <a:avLst/>
            <a:gdLst/>
            <a:ahLst/>
            <a:cxnLst/>
            <a:rect l="l" t="t" r="r" b="b"/>
            <a:pathLst>
              <a:path w="233679" h="232410">
                <a:moveTo>
                  <a:pt x="233170" y="116787"/>
                </a:moveTo>
                <a:lnTo>
                  <a:pt x="225221" y="74879"/>
                </a:lnTo>
                <a:lnTo>
                  <a:pt x="203671" y="39519"/>
                </a:lnTo>
                <a:lnTo>
                  <a:pt x="171344" y="13827"/>
                </a:lnTo>
                <a:lnTo>
                  <a:pt x="131065" y="921"/>
                </a:lnTo>
                <a:lnTo>
                  <a:pt x="116359" y="0"/>
                </a:lnTo>
                <a:lnTo>
                  <a:pt x="101900" y="1040"/>
                </a:lnTo>
                <a:lnTo>
                  <a:pt x="61966" y="14212"/>
                </a:lnTo>
                <a:lnTo>
                  <a:pt x="29605" y="40052"/>
                </a:lnTo>
                <a:lnTo>
                  <a:pt x="7917" y="75462"/>
                </a:lnTo>
                <a:lnTo>
                  <a:pt x="0" y="117343"/>
                </a:lnTo>
                <a:lnTo>
                  <a:pt x="539" y="128422"/>
                </a:lnTo>
                <a:lnTo>
                  <a:pt x="11552" y="166654"/>
                </a:lnTo>
                <a:lnTo>
                  <a:pt x="35404" y="198276"/>
                </a:lnTo>
                <a:lnTo>
                  <a:pt x="70307" y="220800"/>
                </a:lnTo>
                <a:lnTo>
                  <a:pt x="114469" y="231738"/>
                </a:lnTo>
                <a:lnTo>
                  <a:pt x="130938" y="232380"/>
                </a:lnTo>
                <a:lnTo>
                  <a:pt x="145048" y="229837"/>
                </a:lnTo>
                <a:lnTo>
                  <a:pt x="183040" y="212740"/>
                </a:lnTo>
                <a:lnTo>
                  <a:pt x="212214" y="183715"/>
                </a:lnTo>
                <a:lnTo>
                  <a:pt x="229597" y="145690"/>
                </a:lnTo>
                <a:lnTo>
                  <a:pt x="233170" y="116787"/>
                </a:lnTo>
                <a:close/>
              </a:path>
            </a:pathLst>
          </a:custGeom>
          <a:solidFill>
            <a:srgbClr val="FF9832"/>
          </a:solidFill>
        </p:spPr>
        <p:txBody>
          <a:bodyPr wrap="square" lIns="0" tIns="0" rIns="0" bIns="0" rtlCol="0"/>
          <a:lstStyle/>
          <a:p>
            <a:endParaRPr/>
          </a:p>
        </p:txBody>
      </p:sp>
      <p:sp>
        <p:nvSpPr>
          <p:cNvPr id="79" name="object 33"/>
          <p:cNvSpPr/>
          <p:nvPr/>
        </p:nvSpPr>
        <p:spPr>
          <a:xfrm>
            <a:off x="7094478" y="4634474"/>
            <a:ext cx="269875" cy="233679"/>
          </a:xfrm>
          <a:custGeom>
            <a:avLst/>
            <a:gdLst/>
            <a:ahLst/>
            <a:cxnLst/>
            <a:rect l="l" t="t" r="r" b="b"/>
            <a:pathLst>
              <a:path w="269875" h="233679">
                <a:moveTo>
                  <a:pt x="269747" y="233171"/>
                </a:moveTo>
                <a:lnTo>
                  <a:pt x="134111" y="0"/>
                </a:lnTo>
                <a:lnTo>
                  <a:pt x="0" y="233171"/>
                </a:lnTo>
                <a:lnTo>
                  <a:pt x="269747" y="233171"/>
                </a:lnTo>
                <a:close/>
              </a:path>
            </a:pathLst>
          </a:custGeom>
          <a:solidFill>
            <a:srgbClr val="000000"/>
          </a:solidFill>
        </p:spPr>
        <p:txBody>
          <a:bodyPr wrap="square" lIns="0" tIns="0" rIns="0" bIns="0" rtlCol="0"/>
          <a:lstStyle/>
          <a:p>
            <a:endParaRPr/>
          </a:p>
        </p:txBody>
      </p:sp>
      <p:sp>
        <p:nvSpPr>
          <p:cNvPr id="80" name="object 34"/>
          <p:cNvSpPr/>
          <p:nvPr/>
        </p:nvSpPr>
        <p:spPr>
          <a:xfrm>
            <a:off x="7463287" y="4504933"/>
            <a:ext cx="2385060" cy="1257935"/>
          </a:xfrm>
          <a:custGeom>
            <a:avLst/>
            <a:gdLst/>
            <a:ahLst/>
            <a:cxnLst/>
            <a:rect l="l" t="t" r="r" b="b"/>
            <a:pathLst>
              <a:path w="2385059" h="1257935">
                <a:moveTo>
                  <a:pt x="336804" y="216407"/>
                </a:moveTo>
                <a:lnTo>
                  <a:pt x="336803" y="213359"/>
                </a:lnTo>
                <a:lnTo>
                  <a:pt x="277816" y="229107"/>
                </a:lnTo>
                <a:lnTo>
                  <a:pt x="310896" y="229107"/>
                </a:lnTo>
                <a:lnTo>
                  <a:pt x="329184" y="216407"/>
                </a:lnTo>
                <a:lnTo>
                  <a:pt x="336804" y="216407"/>
                </a:lnTo>
                <a:close/>
              </a:path>
              <a:path w="2385059" h="1257935">
                <a:moveTo>
                  <a:pt x="376427" y="89415"/>
                </a:moveTo>
                <a:lnTo>
                  <a:pt x="353425" y="130516"/>
                </a:lnTo>
                <a:lnTo>
                  <a:pt x="339568" y="178870"/>
                </a:lnTo>
                <a:lnTo>
                  <a:pt x="337386" y="198859"/>
                </a:lnTo>
                <a:lnTo>
                  <a:pt x="339852" y="178307"/>
                </a:lnTo>
                <a:lnTo>
                  <a:pt x="345948" y="152907"/>
                </a:lnTo>
                <a:lnTo>
                  <a:pt x="347472" y="152907"/>
                </a:lnTo>
                <a:lnTo>
                  <a:pt x="352044" y="140207"/>
                </a:lnTo>
                <a:lnTo>
                  <a:pt x="364236" y="114807"/>
                </a:lnTo>
                <a:lnTo>
                  <a:pt x="367284" y="114807"/>
                </a:lnTo>
                <a:lnTo>
                  <a:pt x="368808" y="102107"/>
                </a:lnTo>
                <a:lnTo>
                  <a:pt x="374904" y="102107"/>
                </a:lnTo>
                <a:lnTo>
                  <a:pt x="376427" y="89415"/>
                </a:lnTo>
                <a:close/>
              </a:path>
              <a:path w="2385059" h="1257935">
                <a:moveTo>
                  <a:pt x="2184155" y="507"/>
                </a:moveTo>
                <a:lnTo>
                  <a:pt x="2171699" y="0"/>
                </a:lnTo>
                <a:lnTo>
                  <a:pt x="550163" y="0"/>
                </a:lnTo>
                <a:lnTo>
                  <a:pt x="498554" y="6228"/>
                </a:lnTo>
                <a:lnTo>
                  <a:pt x="451655" y="23906"/>
                </a:lnTo>
                <a:lnTo>
                  <a:pt x="410888" y="51522"/>
                </a:lnTo>
                <a:lnTo>
                  <a:pt x="377671" y="87562"/>
                </a:lnTo>
                <a:lnTo>
                  <a:pt x="376432" y="89407"/>
                </a:lnTo>
                <a:lnTo>
                  <a:pt x="384048" y="89407"/>
                </a:lnTo>
                <a:lnTo>
                  <a:pt x="396240" y="76707"/>
                </a:lnTo>
                <a:lnTo>
                  <a:pt x="397764" y="64007"/>
                </a:lnTo>
                <a:lnTo>
                  <a:pt x="400812" y="64007"/>
                </a:lnTo>
                <a:lnTo>
                  <a:pt x="413004" y="51307"/>
                </a:lnTo>
                <a:lnTo>
                  <a:pt x="425196" y="51307"/>
                </a:lnTo>
                <a:lnTo>
                  <a:pt x="428244" y="38607"/>
                </a:lnTo>
                <a:lnTo>
                  <a:pt x="446532" y="38607"/>
                </a:lnTo>
                <a:lnTo>
                  <a:pt x="461772" y="25907"/>
                </a:lnTo>
                <a:lnTo>
                  <a:pt x="469392" y="25907"/>
                </a:lnTo>
                <a:lnTo>
                  <a:pt x="478536" y="13207"/>
                </a:lnTo>
                <a:lnTo>
                  <a:pt x="521208" y="13207"/>
                </a:lnTo>
                <a:lnTo>
                  <a:pt x="539496" y="507"/>
                </a:lnTo>
                <a:lnTo>
                  <a:pt x="2184155" y="507"/>
                </a:lnTo>
                <a:close/>
              </a:path>
              <a:path w="2385059" h="1257935">
                <a:moveTo>
                  <a:pt x="2293510" y="38607"/>
                </a:moveTo>
                <a:lnTo>
                  <a:pt x="2254543" y="16835"/>
                </a:lnTo>
                <a:lnTo>
                  <a:pt x="2206189" y="2805"/>
                </a:lnTo>
                <a:lnTo>
                  <a:pt x="2182368" y="507"/>
                </a:lnTo>
                <a:lnTo>
                  <a:pt x="2200656" y="13207"/>
                </a:lnTo>
                <a:lnTo>
                  <a:pt x="2244852" y="13207"/>
                </a:lnTo>
                <a:lnTo>
                  <a:pt x="2247900" y="25907"/>
                </a:lnTo>
                <a:lnTo>
                  <a:pt x="2257044" y="25907"/>
                </a:lnTo>
                <a:lnTo>
                  <a:pt x="2275332" y="38607"/>
                </a:lnTo>
                <a:lnTo>
                  <a:pt x="2293510" y="38607"/>
                </a:lnTo>
                <a:close/>
              </a:path>
              <a:path w="2385059" h="1257935">
                <a:moveTo>
                  <a:pt x="86797" y="280103"/>
                </a:moveTo>
                <a:lnTo>
                  <a:pt x="0" y="303275"/>
                </a:lnTo>
                <a:lnTo>
                  <a:pt x="4572" y="306400"/>
                </a:lnTo>
                <a:lnTo>
                  <a:pt x="4572" y="305307"/>
                </a:lnTo>
                <a:lnTo>
                  <a:pt x="36576" y="305307"/>
                </a:lnTo>
                <a:lnTo>
                  <a:pt x="41148" y="292607"/>
                </a:lnTo>
                <a:lnTo>
                  <a:pt x="82296" y="292607"/>
                </a:lnTo>
                <a:lnTo>
                  <a:pt x="86797" y="280103"/>
                </a:lnTo>
                <a:close/>
              </a:path>
              <a:path w="2385059" h="1257935">
                <a:moveTo>
                  <a:pt x="4885" y="306614"/>
                </a:moveTo>
                <a:lnTo>
                  <a:pt x="4572" y="305307"/>
                </a:lnTo>
                <a:lnTo>
                  <a:pt x="4572" y="306400"/>
                </a:lnTo>
                <a:lnTo>
                  <a:pt x="4885" y="306614"/>
                </a:lnTo>
                <a:close/>
              </a:path>
              <a:path w="2385059" h="1257935">
                <a:moveTo>
                  <a:pt x="133070" y="267750"/>
                </a:moveTo>
                <a:lnTo>
                  <a:pt x="87531" y="279907"/>
                </a:lnTo>
                <a:lnTo>
                  <a:pt x="109728" y="279907"/>
                </a:lnTo>
                <a:lnTo>
                  <a:pt x="133070" y="267750"/>
                </a:lnTo>
                <a:close/>
              </a:path>
              <a:path w="2385059" h="1257935">
                <a:moveTo>
                  <a:pt x="277088" y="229302"/>
                </a:moveTo>
                <a:lnTo>
                  <a:pt x="135102" y="267207"/>
                </a:lnTo>
                <a:lnTo>
                  <a:pt x="179832" y="267207"/>
                </a:lnTo>
                <a:lnTo>
                  <a:pt x="184404" y="254507"/>
                </a:lnTo>
                <a:lnTo>
                  <a:pt x="213360" y="254507"/>
                </a:lnTo>
                <a:lnTo>
                  <a:pt x="231648" y="241807"/>
                </a:lnTo>
                <a:lnTo>
                  <a:pt x="259080" y="241807"/>
                </a:lnTo>
                <a:lnTo>
                  <a:pt x="277088" y="229302"/>
                </a:lnTo>
                <a:close/>
              </a:path>
              <a:path w="2385059" h="1257935">
                <a:moveTo>
                  <a:pt x="2323621" y="64007"/>
                </a:moveTo>
                <a:lnTo>
                  <a:pt x="2322385" y="62674"/>
                </a:lnTo>
                <a:lnTo>
                  <a:pt x="2310353" y="51522"/>
                </a:lnTo>
                <a:lnTo>
                  <a:pt x="2297497" y="41306"/>
                </a:lnTo>
                <a:lnTo>
                  <a:pt x="2293641" y="38696"/>
                </a:lnTo>
                <a:lnTo>
                  <a:pt x="2296668" y="51307"/>
                </a:lnTo>
                <a:lnTo>
                  <a:pt x="2308860" y="51307"/>
                </a:lnTo>
                <a:lnTo>
                  <a:pt x="2319528" y="64007"/>
                </a:lnTo>
                <a:lnTo>
                  <a:pt x="2323621" y="64007"/>
                </a:lnTo>
                <a:close/>
              </a:path>
              <a:path w="2385059" h="1257935">
                <a:moveTo>
                  <a:pt x="2384666" y="203707"/>
                </a:moveTo>
                <a:lnTo>
                  <a:pt x="2378831" y="162245"/>
                </a:lnTo>
                <a:lnTo>
                  <a:pt x="2361152" y="115523"/>
                </a:lnTo>
                <a:lnTo>
                  <a:pt x="2333537" y="74706"/>
                </a:lnTo>
                <a:lnTo>
                  <a:pt x="2324100" y="64524"/>
                </a:lnTo>
                <a:lnTo>
                  <a:pt x="2324100" y="76707"/>
                </a:lnTo>
                <a:lnTo>
                  <a:pt x="2325624" y="76707"/>
                </a:lnTo>
                <a:lnTo>
                  <a:pt x="2337816" y="89407"/>
                </a:lnTo>
                <a:lnTo>
                  <a:pt x="2343912" y="89407"/>
                </a:lnTo>
                <a:lnTo>
                  <a:pt x="2346960" y="102107"/>
                </a:lnTo>
                <a:lnTo>
                  <a:pt x="2353056" y="102107"/>
                </a:lnTo>
                <a:lnTo>
                  <a:pt x="2353056" y="114807"/>
                </a:lnTo>
                <a:lnTo>
                  <a:pt x="2360676" y="114807"/>
                </a:lnTo>
                <a:lnTo>
                  <a:pt x="2360676" y="127507"/>
                </a:lnTo>
                <a:lnTo>
                  <a:pt x="2366772" y="127507"/>
                </a:lnTo>
                <a:lnTo>
                  <a:pt x="2366772" y="140207"/>
                </a:lnTo>
                <a:lnTo>
                  <a:pt x="2371344" y="140207"/>
                </a:lnTo>
                <a:lnTo>
                  <a:pt x="2371344" y="152907"/>
                </a:lnTo>
                <a:lnTo>
                  <a:pt x="2375916" y="152907"/>
                </a:lnTo>
                <a:lnTo>
                  <a:pt x="2375916" y="165607"/>
                </a:lnTo>
                <a:lnTo>
                  <a:pt x="2378964" y="165607"/>
                </a:lnTo>
                <a:lnTo>
                  <a:pt x="2378964" y="178307"/>
                </a:lnTo>
                <a:lnTo>
                  <a:pt x="2382012" y="178307"/>
                </a:lnTo>
                <a:lnTo>
                  <a:pt x="2382012" y="191007"/>
                </a:lnTo>
                <a:lnTo>
                  <a:pt x="2383536" y="191007"/>
                </a:lnTo>
                <a:lnTo>
                  <a:pt x="2383536" y="203707"/>
                </a:lnTo>
                <a:lnTo>
                  <a:pt x="2384666" y="203707"/>
                </a:lnTo>
                <a:close/>
              </a:path>
              <a:path w="2385059" h="1257935">
                <a:moveTo>
                  <a:pt x="2385059" y="1066799"/>
                </a:moveTo>
                <a:lnTo>
                  <a:pt x="2385059" y="213359"/>
                </a:lnTo>
                <a:lnTo>
                  <a:pt x="2385044" y="212982"/>
                </a:lnTo>
                <a:lnTo>
                  <a:pt x="2383539" y="1090823"/>
                </a:lnTo>
                <a:lnTo>
                  <a:pt x="2384349" y="1084232"/>
                </a:lnTo>
                <a:lnTo>
                  <a:pt x="2385059" y="1066799"/>
                </a:lnTo>
                <a:close/>
              </a:path>
              <a:path w="2385059" h="1257935">
                <a:moveTo>
                  <a:pt x="2266239" y="1257807"/>
                </a:moveTo>
                <a:close/>
              </a:path>
            </a:pathLst>
          </a:custGeom>
          <a:solidFill>
            <a:srgbClr val="FFFFFF"/>
          </a:solidFill>
        </p:spPr>
        <p:txBody>
          <a:bodyPr wrap="square" lIns="0" tIns="0" rIns="0" bIns="0" rtlCol="0"/>
          <a:lstStyle/>
          <a:p>
            <a:endParaRPr/>
          </a:p>
        </p:txBody>
      </p:sp>
      <p:sp>
        <p:nvSpPr>
          <p:cNvPr id="81" name="object 35"/>
          <p:cNvSpPr/>
          <p:nvPr/>
        </p:nvSpPr>
        <p:spPr>
          <a:xfrm>
            <a:off x="7458715" y="4500362"/>
            <a:ext cx="2395855" cy="1281430"/>
          </a:xfrm>
          <a:custGeom>
            <a:avLst/>
            <a:gdLst/>
            <a:ahLst/>
            <a:cxnLst/>
            <a:rect l="l" t="t" r="r" b="b"/>
            <a:pathLst>
              <a:path w="2395854" h="1281429">
                <a:moveTo>
                  <a:pt x="335525" y="214500"/>
                </a:moveTo>
                <a:lnTo>
                  <a:pt x="4571" y="301751"/>
                </a:lnTo>
                <a:lnTo>
                  <a:pt x="1523" y="303275"/>
                </a:lnTo>
                <a:lnTo>
                  <a:pt x="0" y="304799"/>
                </a:lnTo>
                <a:lnTo>
                  <a:pt x="0" y="310895"/>
                </a:lnTo>
                <a:lnTo>
                  <a:pt x="1523" y="310895"/>
                </a:lnTo>
                <a:lnTo>
                  <a:pt x="6095" y="314040"/>
                </a:lnTo>
                <a:lnTo>
                  <a:pt x="6095" y="312419"/>
                </a:lnTo>
                <a:lnTo>
                  <a:pt x="7619" y="303275"/>
                </a:lnTo>
                <a:lnTo>
                  <a:pt x="16814" y="309558"/>
                </a:lnTo>
                <a:lnTo>
                  <a:pt x="43863" y="302337"/>
                </a:lnTo>
                <a:lnTo>
                  <a:pt x="45720" y="297179"/>
                </a:lnTo>
                <a:lnTo>
                  <a:pt x="63182" y="297179"/>
                </a:lnTo>
                <a:lnTo>
                  <a:pt x="89386" y="290183"/>
                </a:lnTo>
                <a:lnTo>
                  <a:pt x="91440" y="284479"/>
                </a:lnTo>
                <a:lnTo>
                  <a:pt x="110753" y="284479"/>
                </a:lnTo>
                <a:lnTo>
                  <a:pt x="118030" y="282536"/>
                </a:lnTo>
                <a:lnTo>
                  <a:pt x="138684" y="271779"/>
                </a:lnTo>
                <a:lnTo>
                  <a:pt x="158324" y="271779"/>
                </a:lnTo>
                <a:lnTo>
                  <a:pt x="187177" y="264076"/>
                </a:lnTo>
                <a:lnTo>
                  <a:pt x="188976" y="259079"/>
                </a:lnTo>
                <a:lnTo>
                  <a:pt x="205895" y="259079"/>
                </a:lnTo>
                <a:lnTo>
                  <a:pt x="225449" y="253859"/>
                </a:lnTo>
                <a:lnTo>
                  <a:pt x="236220" y="246379"/>
                </a:lnTo>
                <a:lnTo>
                  <a:pt x="253466" y="246379"/>
                </a:lnTo>
                <a:lnTo>
                  <a:pt x="270013" y="241962"/>
                </a:lnTo>
                <a:lnTo>
                  <a:pt x="281940" y="233679"/>
                </a:lnTo>
                <a:lnTo>
                  <a:pt x="301037" y="233679"/>
                </a:lnTo>
                <a:lnTo>
                  <a:pt x="324480" y="227421"/>
                </a:lnTo>
                <a:lnTo>
                  <a:pt x="333756" y="220979"/>
                </a:lnTo>
                <a:lnTo>
                  <a:pt x="335279" y="220979"/>
                </a:lnTo>
                <a:lnTo>
                  <a:pt x="335279" y="217931"/>
                </a:lnTo>
                <a:lnTo>
                  <a:pt x="335525" y="214500"/>
                </a:lnTo>
                <a:close/>
              </a:path>
              <a:path w="2395854" h="1281429">
                <a:moveTo>
                  <a:pt x="16814" y="309558"/>
                </a:moveTo>
                <a:lnTo>
                  <a:pt x="7619" y="303275"/>
                </a:lnTo>
                <a:lnTo>
                  <a:pt x="6095" y="312419"/>
                </a:lnTo>
                <a:lnTo>
                  <a:pt x="9144" y="311606"/>
                </a:lnTo>
                <a:lnTo>
                  <a:pt x="9144" y="309879"/>
                </a:lnTo>
                <a:lnTo>
                  <a:pt x="15610" y="309879"/>
                </a:lnTo>
                <a:lnTo>
                  <a:pt x="16814" y="309558"/>
                </a:lnTo>
                <a:close/>
              </a:path>
              <a:path w="2395854" h="1281429">
                <a:moveTo>
                  <a:pt x="10943" y="317374"/>
                </a:moveTo>
                <a:lnTo>
                  <a:pt x="9533" y="311502"/>
                </a:lnTo>
                <a:lnTo>
                  <a:pt x="6095" y="312419"/>
                </a:lnTo>
                <a:lnTo>
                  <a:pt x="6095" y="314040"/>
                </a:lnTo>
                <a:lnTo>
                  <a:pt x="10943" y="317374"/>
                </a:lnTo>
                <a:close/>
              </a:path>
              <a:path w="2395854" h="1281429">
                <a:moveTo>
                  <a:pt x="9533" y="311502"/>
                </a:moveTo>
                <a:lnTo>
                  <a:pt x="9144" y="309879"/>
                </a:lnTo>
                <a:lnTo>
                  <a:pt x="9144" y="311606"/>
                </a:lnTo>
                <a:lnTo>
                  <a:pt x="9533" y="311502"/>
                </a:lnTo>
                <a:close/>
              </a:path>
              <a:path w="2395854" h="1281429">
                <a:moveTo>
                  <a:pt x="17285" y="309879"/>
                </a:moveTo>
                <a:lnTo>
                  <a:pt x="16814" y="309558"/>
                </a:lnTo>
                <a:lnTo>
                  <a:pt x="15610" y="309879"/>
                </a:lnTo>
                <a:lnTo>
                  <a:pt x="17285" y="309879"/>
                </a:lnTo>
                <a:close/>
              </a:path>
              <a:path w="2395854" h="1281429">
                <a:moveTo>
                  <a:pt x="339851" y="213359"/>
                </a:moveTo>
                <a:lnTo>
                  <a:pt x="335525" y="214500"/>
                </a:lnTo>
                <a:lnTo>
                  <a:pt x="335279" y="217931"/>
                </a:lnTo>
                <a:lnTo>
                  <a:pt x="339851" y="213359"/>
                </a:lnTo>
                <a:close/>
              </a:path>
              <a:path w="2395854" h="1281429">
                <a:moveTo>
                  <a:pt x="339851" y="220979"/>
                </a:moveTo>
                <a:lnTo>
                  <a:pt x="339851" y="213359"/>
                </a:lnTo>
                <a:lnTo>
                  <a:pt x="335279" y="217931"/>
                </a:lnTo>
                <a:lnTo>
                  <a:pt x="335279" y="220979"/>
                </a:lnTo>
                <a:lnTo>
                  <a:pt x="339851" y="220979"/>
                </a:lnTo>
                <a:close/>
              </a:path>
              <a:path w="2395854" h="1281429">
                <a:moveTo>
                  <a:pt x="2222837" y="5079"/>
                </a:moveTo>
                <a:lnTo>
                  <a:pt x="2199131" y="0"/>
                </a:lnTo>
                <a:lnTo>
                  <a:pt x="531875" y="0"/>
                </a:lnTo>
                <a:lnTo>
                  <a:pt x="489203" y="9143"/>
                </a:lnTo>
                <a:lnTo>
                  <a:pt x="449579" y="25907"/>
                </a:lnTo>
                <a:lnTo>
                  <a:pt x="414527" y="50291"/>
                </a:lnTo>
                <a:lnTo>
                  <a:pt x="385571" y="79247"/>
                </a:lnTo>
                <a:lnTo>
                  <a:pt x="362711" y="114299"/>
                </a:lnTo>
                <a:lnTo>
                  <a:pt x="345947" y="153923"/>
                </a:lnTo>
                <a:lnTo>
                  <a:pt x="336803" y="196595"/>
                </a:lnTo>
                <a:lnTo>
                  <a:pt x="335525" y="214500"/>
                </a:lnTo>
                <a:lnTo>
                  <a:pt x="339851" y="213359"/>
                </a:lnTo>
                <a:lnTo>
                  <a:pt x="339851" y="220979"/>
                </a:lnTo>
                <a:lnTo>
                  <a:pt x="341376" y="220979"/>
                </a:lnTo>
                <a:lnTo>
                  <a:pt x="341376" y="208279"/>
                </a:lnTo>
                <a:lnTo>
                  <a:pt x="344424" y="182879"/>
                </a:lnTo>
                <a:lnTo>
                  <a:pt x="350520" y="157479"/>
                </a:lnTo>
                <a:lnTo>
                  <a:pt x="352044" y="157479"/>
                </a:lnTo>
                <a:lnTo>
                  <a:pt x="356616" y="144779"/>
                </a:lnTo>
                <a:lnTo>
                  <a:pt x="368808" y="119379"/>
                </a:lnTo>
                <a:lnTo>
                  <a:pt x="371602" y="119379"/>
                </a:lnTo>
                <a:lnTo>
                  <a:pt x="371856" y="118871"/>
                </a:lnTo>
                <a:lnTo>
                  <a:pt x="373379" y="106683"/>
                </a:lnTo>
                <a:lnTo>
                  <a:pt x="379476" y="106679"/>
                </a:lnTo>
                <a:lnTo>
                  <a:pt x="381000" y="93979"/>
                </a:lnTo>
                <a:lnTo>
                  <a:pt x="387696" y="93979"/>
                </a:lnTo>
                <a:lnTo>
                  <a:pt x="393191" y="85343"/>
                </a:lnTo>
                <a:lnTo>
                  <a:pt x="401422" y="76199"/>
                </a:lnTo>
                <a:lnTo>
                  <a:pt x="402336" y="68579"/>
                </a:lnTo>
                <a:lnTo>
                  <a:pt x="405384" y="68579"/>
                </a:lnTo>
                <a:lnTo>
                  <a:pt x="417576" y="55879"/>
                </a:lnTo>
                <a:lnTo>
                  <a:pt x="424942" y="55879"/>
                </a:lnTo>
                <a:lnTo>
                  <a:pt x="430788" y="51627"/>
                </a:lnTo>
                <a:lnTo>
                  <a:pt x="432815" y="43181"/>
                </a:lnTo>
                <a:lnTo>
                  <a:pt x="442903" y="43179"/>
                </a:lnTo>
                <a:lnTo>
                  <a:pt x="455675" y="35051"/>
                </a:lnTo>
                <a:lnTo>
                  <a:pt x="473964" y="25907"/>
                </a:lnTo>
                <a:lnTo>
                  <a:pt x="478295" y="24464"/>
                </a:lnTo>
                <a:lnTo>
                  <a:pt x="483108" y="17779"/>
                </a:lnTo>
                <a:lnTo>
                  <a:pt x="498856" y="17779"/>
                </a:lnTo>
                <a:lnTo>
                  <a:pt x="512063" y="13715"/>
                </a:lnTo>
                <a:lnTo>
                  <a:pt x="533399" y="10667"/>
                </a:lnTo>
                <a:lnTo>
                  <a:pt x="536321" y="10459"/>
                </a:lnTo>
                <a:lnTo>
                  <a:pt x="544068" y="5079"/>
                </a:lnTo>
                <a:lnTo>
                  <a:pt x="2222837" y="5079"/>
                </a:lnTo>
                <a:close/>
              </a:path>
              <a:path w="2395854" h="1281429">
                <a:moveTo>
                  <a:pt x="2395727" y="1071371"/>
                </a:moveTo>
                <a:lnTo>
                  <a:pt x="2395727" y="217931"/>
                </a:lnTo>
                <a:lnTo>
                  <a:pt x="2394203" y="195071"/>
                </a:lnTo>
                <a:lnTo>
                  <a:pt x="2385059" y="152399"/>
                </a:lnTo>
                <a:lnTo>
                  <a:pt x="2368295" y="114299"/>
                </a:lnTo>
                <a:lnTo>
                  <a:pt x="2345435" y="79247"/>
                </a:lnTo>
                <a:lnTo>
                  <a:pt x="2314955" y="48767"/>
                </a:lnTo>
                <a:lnTo>
                  <a:pt x="2279903" y="25907"/>
                </a:lnTo>
                <a:lnTo>
                  <a:pt x="2241803" y="9143"/>
                </a:lnTo>
                <a:lnTo>
                  <a:pt x="2186940" y="5079"/>
                </a:lnTo>
                <a:lnTo>
                  <a:pt x="2194686" y="10459"/>
                </a:lnTo>
                <a:lnTo>
                  <a:pt x="2197607" y="10667"/>
                </a:lnTo>
                <a:lnTo>
                  <a:pt x="2218943" y="13715"/>
                </a:lnTo>
                <a:lnTo>
                  <a:pt x="2232151" y="17779"/>
                </a:lnTo>
                <a:lnTo>
                  <a:pt x="2249424" y="17779"/>
                </a:lnTo>
                <a:lnTo>
                  <a:pt x="2250801" y="23518"/>
                </a:lnTo>
                <a:lnTo>
                  <a:pt x="2258567" y="25907"/>
                </a:lnTo>
                <a:lnTo>
                  <a:pt x="2276855" y="35051"/>
                </a:lnTo>
                <a:lnTo>
                  <a:pt x="2289628" y="43179"/>
                </a:lnTo>
                <a:lnTo>
                  <a:pt x="2298192" y="43179"/>
                </a:lnTo>
                <a:lnTo>
                  <a:pt x="2300033" y="50850"/>
                </a:lnTo>
                <a:lnTo>
                  <a:pt x="2306319" y="55879"/>
                </a:lnTo>
                <a:lnTo>
                  <a:pt x="2313432" y="55879"/>
                </a:lnTo>
                <a:lnTo>
                  <a:pt x="2324100" y="68579"/>
                </a:lnTo>
                <a:lnTo>
                  <a:pt x="2328672" y="68579"/>
                </a:lnTo>
                <a:lnTo>
                  <a:pt x="2328672" y="76200"/>
                </a:lnTo>
                <a:lnTo>
                  <a:pt x="2337815" y="85343"/>
                </a:lnTo>
                <a:lnTo>
                  <a:pt x="2344096" y="93979"/>
                </a:lnTo>
                <a:lnTo>
                  <a:pt x="2348484" y="93979"/>
                </a:lnTo>
                <a:lnTo>
                  <a:pt x="2350770" y="103506"/>
                </a:lnTo>
                <a:lnTo>
                  <a:pt x="2352501" y="106679"/>
                </a:lnTo>
                <a:lnTo>
                  <a:pt x="2357628" y="106679"/>
                </a:lnTo>
                <a:lnTo>
                  <a:pt x="2357628" y="116078"/>
                </a:lnTo>
                <a:lnTo>
                  <a:pt x="2359151" y="118871"/>
                </a:lnTo>
                <a:lnTo>
                  <a:pt x="2359405" y="119379"/>
                </a:lnTo>
                <a:lnTo>
                  <a:pt x="2365248" y="119379"/>
                </a:lnTo>
                <a:lnTo>
                  <a:pt x="2365248" y="131064"/>
                </a:lnTo>
                <a:lnTo>
                  <a:pt x="2365755" y="132079"/>
                </a:lnTo>
                <a:lnTo>
                  <a:pt x="2371344" y="132079"/>
                </a:lnTo>
                <a:lnTo>
                  <a:pt x="2371344" y="144779"/>
                </a:lnTo>
                <a:lnTo>
                  <a:pt x="2375916" y="144779"/>
                </a:lnTo>
                <a:lnTo>
                  <a:pt x="2375916" y="156974"/>
                </a:lnTo>
                <a:lnTo>
                  <a:pt x="2376033" y="157479"/>
                </a:lnTo>
                <a:lnTo>
                  <a:pt x="2380488" y="157479"/>
                </a:lnTo>
                <a:lnTo>
                  <a:pt x="2380488" y="170179"/>
                </a:lnTo>
                <a:lnTo>
                  <a:pt x="2383536" y="170179"/>
                </a:lnTo>
                <a:lnTo>
                  <a:pt x="2383536" y="182879"/>
                </a:lnTo>
                <a:lnTo>
                  <a:pt x="2386584" y="182879"/>
                </a:lnTo>
                <a:lnTo>
                  <a:pt x="2386584" y="195579"/>
                </a:lnTo>
                <a:lnTo>
                  <a:pt x="2388108" y="195579"/>
                </a:lnTo>
                <a:lnTo>
                  <a:pt x="2388108" y="208279"/>
                </a:lnTo>
                <a:lnTo>
                  <a:pt x="2389632" y="208279"/>
                </a:lnTo>
                <a:lnTo>
                  <a:pt x="2389632" y="1120900"/>
                </a:lnTo>
                <a:lnTo>
                  <a:pt x="2391155" y="1115567"/>
                </a:lnTo>
                <a:lnTo>
                  <a:pt x="2394203" y="1094231"/>
                </a:lnTo>
                <a:lnTo>
                  <a:pt x="2395727" y="1071371"/>
                </a:lnTo>
                <a:close/>
              </a:path>
              <a:path w="2395854" h="1281429">
                <a:moveTo>
                  <a:pt x="2389632" y="1120900"/>
                </a:moveTo>
                <a:lnTo>
                  <a:pt x="2389632" y="208279"/>
                </a:lnTo>
                <a:lnTo>
                  <a:pt x="2388108" y="1097279"/>
                </a:lnTo>
                <a:lnTo>
                  <a:pt x="2385059" y="1122681"/>
                </a:lnTo>
                <a:lnTo>
                  <a:pt x="2380488" y="1135379"/>
                </a:lnTo>
                <a:lnTo>
                  <a:pt x="2377440" y="1148079"/>
                </a:lnTo>
                <a:lnTo>
                  <a:pt x="2375916" y="1148079"/>
                </a:lnTo>
                <a:lnTo>
                  <a:pt x="2372868" y="1160779"/>
                </a:lnTo>
                <a:lnTo>
                  <a:pt x="2366772" y="1173479"/>
                </a:lnTo>
                <a:lnTo>
                  <a:pt x="2365248" y="1173479"/>
                </a:lnTo>
                <a:lnTo>
                  <a:pt x="2364228" y="1181976"/>
                </a:lnTo>
                <a:lnTo>
                  <a:pt x="2368295" y="1175003"/>
                </a:lnTo>
                <a:lnTo>
                  <a:pt x="2377440" y="1156714"/>
                </a:lnTo>
                <a:lnTo>
                  <a:pt x="2385060" y="1136902"/>
                </a:lnTo>
                <a:lnTo>
                  <a:pt x="2389632" y="1120900"/>
                </a:lnTo>
                <a:close/>
              </a:path>
              <a:path w="2395854" h="1281429">
                <a:moveTo>
                  <a:pt x="2361776" y="1186179"/>
                </a:moveTo>
                <a:lnTo>
                  <a:pt x="2356104" y="1186179"/>
                </a:lnTo>
                <a:lnTo>
                  <a:pt x="2354781" y="1197206"/>
                </a:lnTo>
                <a:lnTo>
                  <a:pt x="2357627" y="1193291"/>
                </a:lnTo>
                <a:lnTo>
                  <a:pt x="2361776" y="1186179"/>
                </a:lnTo>
                <a:close/>
              </a:path>
              <a:path w="2395854" h="1281429">
                <a:moveTo>
                  <a:pt x="2353564" y="1198879"/>
                </a:moveTo>
                <a:lnTo>
                  <a:pt x="2348484" y="1198879"/>
                </a:lnTo>
                <a:lnTo>
                  <a:pt x="2347480" y="1207244"/>
                </a:lnTo>
                <a:lnTo>
                  <a:pt x="2353564" y="1198879"/>
                </a:lnTo>
                <a:close/>
              </a:path>
              <a:path w="2395854" h="1281429">
                <a:moveTo>
                  <a:pt x="2344064" y="1211579"/>
                </a:moveTo>
                <a:lnTo>
                  <a:pt x="2342388" y="1211579"/>
                </a:lnTo>
                <a:lnTo>
                  <a:pt x="2335684" y="1220890"/>
                </a:lnTo>
                <a:lnTo>
                  <a:pt x="2344064" y="1211579"/>
                </a:lnTo>
                <a:close/>
              </a:path>
              <a:path w="2395854" h="1281429">
                <a:moveTo>
                  <a:pt x="2332634" y="1224279"/>
                </a:moveTo>
                <a:lnTo>
                  <a:pt x="2331719" y="1224280"/>
                </a:lnTo>
                <a:lnTo>
                  <a:pt x="2329108" y="1227907"/>
                </a:lnTo>
                <a:lnTo>
                  <a:pt x="2331720" y="1225295"/>
                </a:lnTo>
                <a:lnTo>
                  <a:pt x="2332634" y="1224279"/>
                </a:lnTo>
                <a:close/>
              </a:path>
              <a:path w="2395854" h="1281429">
                <a:moveTo>
                  <a:pt x="2320036" y="1236979"/>
                </a:moveTo>
                <a:lnTo>
                  <a:pt x="2319528" y="1236979"/>
                </a:lnTo>
                <a:lnTo>
                  <a:pt x="2318223" y="1238792"/>
                </a:lnTo>
                <a:lnTo>
                  <a:pt x="2320036" y="1236979"/>
                </a:lnTo>
                <a:close/>
              </a:path>
              <a:path w="2395854" h="1281429">
                <a:moveTo>
                  <a:pt x="2302764" y="1249679"/>
                </a:moveTo>
                <a:lnTo>
                  <a:pt x="2298191" y="1249680"/>
                </a:lnTo>
                <a:lnTo>
                  <a:pt x="2296086" y="1254068"/>
                </a:lnTo>
                <a:lnTo>
                  <a:pt x="2298192" y="1252727"/>
                </a:lnTo>
                <a:lnTo>
                  <a:pt x="2302764" y="1249679"/>
                </a:lnTo>
                <a:close/>
              </a:path>
              <a:path w="2395854" h="1281429">
                <a:moveTo>
                  <a:pt x="2283024" y="1262379"/>
                </a:moveTo>
                <a:lnTo>
                  <a:pt x="2270760" y="1262379"/>
                </a:lnTo>
                <a:lnTo>
                  <a:pt x="2260650" y="1272911"/>
                </a:lnTo>
                <a:lnTo>
                  <a:pt x="2261615" y="1272539"/>
                </a:lnTo>
                <a:lnTo>
                  <a:pt x="2281427" y="1263395"/>
                </a:lnTo>
                <a:lnTo>
                  <a:pt x="2283024" y="1262379"/>
                </a:lnTo>
                <a:close/>
              </a:path>
              <a:path w="2395854" h="1281429">
                <a:moveTo>
                  <a:pt x="2255012" y="1275079"/>
                </a:moveTo>
                <a:lnTo>
                  <a:pt x="2241803" y="1275080"/>
                </a:lnTo>
                <a:lnTo>
                  <a:pt x="2238978" y="1280967"/>
                </a:lnTo>
                <a:lnTo>
                  <a:pt x="2241804" y="1280159"/>
                </a:lnTo>
                <a:lnTo>
                  <a:pt x="2255012" y="1275079"/>
                </a:lnTo>
                <a:close/>
              </a:path>
            </a:pathLst>
          </a:custGeom>
          <a:solidFill>
            <a:srgbClr val="BFBFBF"/>
          </a:solidFill>
        </p:spPr>
        <p:txBody>
          <a:bodyPr wrap="square" lIns="0" tIns="0" rIns="0" bIns="0" rtlCol="0"/>
          <a:lstStyle/>
          <a:p>
            <a:endParaRPr/>
          </a:p>
        </p:txBody>
      </p:sp>
      <p:sp>
        <p:nvSpPr>
          <p:cNvPr id="82" name="object 36"/>
          <p:cNvSpPr/>
          <p:nvPr/>
        </p:nvSpPr>
        <p:spPr>
          <a:xfrm>
            <a:off x="7463287" y="4504933"/>
            <a:ext cx="2385060" cy="1280160"/>
          </a:xfrm>
          <a:custGeom>
            <a:avLst/>
            <a:gdLst/>
            <a:ahLst/>
            <a:cxnLst/>
            <a:rect l="l" t="t" r="r" b="b"/>
            <a:pathLst>
              <a:path w="2385059" h="1280160">
                <a:moveTo>
                  <a:pt x="410888" y="1228637"/>
                </a:moveTo>
                <a:lnTo>
                  <a:pt x="410888" y="51522"/>
                </a:lnTo>
                <a:lnTo>
                  <a:pt x="398906" y="62674"/>
                </a:lnTo>
                <a:lnTo>
                  <a:pt x="368522" y="101187"/>
                </a:lnTo>
                <a:lnTo>
                  <a:pt x="347581" y="146108"/>
                </a:lnTo>
                <a:lnTo>
                  <a:pt x="337503" y="195927"/>
                </a:lnTo>
                <a:lnTo>
                  <a:pt x="336803" y="213359"/>
                </a:lnTo>
                <a:lnTo>
                  <a:pt x="0" y="303275"/>
                </a:lnTo>
                <a:lnTo>
                  <a:pt x="336803" y="533399"/>
                </a:lnTo>
                <a:lnTo>
                  <a:pt x="336803" y="1066799"/>
                </a:lnTo>
                <a:lnTo>
                  <a:pt x="337503" y="1084232"/>
                </a:lnTo>
                <a:lnTo>
                  <a:pt x="347581" y="1134051"/>
                </a:lnTo>
                <a:lnTo>
                  <a:pt x="368522" y="1178972"/>
                </a:lnTo>
                <a:lnTo>
                  <a:pt x="398906" y="1217485"/>
                </a:lnTo>
                <a:lnTo>
                  <a:pt x="410888" y="1228637"/>
                </a:lnTo>
                <a:close/>
              </a:path>
              <a:path w="2385059" h="1280160">
                <a:moveTo>
                  <a:pt x="2189132" y="1279449"/>
                </a:moveTo>
                <a:lnTo>
                  <a:pt x="2189132" y="710"/>
                </a:lnTo>
                <a:lnTo>
                  <a:pt x="2171699" y="0"/>
                </a:lnTo>
                <a:lnTo>
                  <a:pt x="550163" y="0"/>
                </a:lnTo>
                <a:lnTo>
                  <a:pt x="532524" y="710"/>
                </a:lnTo>
                <a:lnTo>
                  <a:pt x="482327" y="10924"/>
                </a:lnTo>
                <a:lnTo>
                  <a:pt x="466677" y="1263324"/>
                </a:lnTo>
                <a:lnTo>
                  <a:pt x="482327" y="1269235"/>
                </a:lnTo>
                <a:lnTo>
                  <a:pt x="498554" y="1273931"/>
                </a:lnTo>
                <a:lnTo>
                  <a:pt x="515304" y="1277354"/>
                </a:lnTo>
                <a:lnTo>
                  <a:pt x="532524" y="1279449"/>
                </a:lnTo>
                <a:lnTo>
                  <a:pt x="550163" y="1280159"/>
                </a:lnTo>
                <a:lnTo>
                  <a:pt x="2171699" y="1280159"/>
                </a:lnTo>
                <a:lnTo>
                  <a:pt x="2189132" y="1279449"/>
                </a:lnTo>
                <a:close/>
              </a:path>
              <a:path w="2385059" h="1280160">
                <a:moveTo>
                  <a:pt x="2238951" y="1269235"/>
                </a:moveTo>
                <a:lnTo>
                  <a:pt x="2238951" y="10924"/>
                </a:lnTo>
                <a:lnTo>
                  <a:pt x="2222814" y="6228"/>
                </a:lnTo>
                <a:lnTo>
                  <a:pt x="2206189" y="2805"/>
                </a:lnTo>
                <a:lnTo>
                  <a:pt x="2206189" y="1277354"/>
                </a:lnTo>
                <a:lnTo>
                  <a:pt x="2222814" y="1273931"/>
                </a:lnTo>
                <a:lnTo>
                  <a:pt x="2238951" y="1269235"/>
                </a:lnTo>
                <a:close/>
              </a:path>
              <a:path w="2385059" h="1280160">
                <a:moveTo>
                  <a:pt x="2322385" y="1217485"/>
                </a:moveTo>
                <a:lnTo>
                  <a:pt x="2322385" y="62674"/>
                </a:lnTo>
                <a:lnTo>
                  <a:pt x="2310353" y="51522"/>
                </a:lnTo>
                <a:lnTo>
                  <a:pt x="2297497" y="41306"/>
                </a:lnTo>
                <a:lnTo>
                  <a:pt x="2283872" y="32082"/>
                </a:lnTo>
                <a:lnTo>
                  <a:pt x="2283872" y="1248077"/>
                </a:lnTo>
                <a:lnTo>
                  <a:pt x="2297497" y="1238853"/>
                </a:lnTo>
                <a:lnTo>
                  <a:pt x="2310353" y="1228637"/>
                </a:lnTo>
                <a:lnTo>
                  <a:pt x="2322385" y="1217485"/>
                </a:lnTo>
                <a:close/>
              </a:path>
              <a:path w="2385059" h="1280160">
                <a:moveTo>
                  <a:pt x="2385059" y="1066799"/>
                </a:moveTo>
                <a:lnTo>
                  <a:pt x="2385059" y="213359"/>
                </a:lnTo>
                <a:lnTo>
                  <a:pt x="2384349" y="195927"/>
                </a:lnTo>
                <a:lnTo>
                  <a:pt x="2374135" y="146108"/>
                </a:lnTo>
                <a:lnTo>
                  <a:pt x="2352977" y="101187"/>
                </a:lnTo>
                <a:lnTo>
                  <a:pt x="2333537" y="74706"/>
                </a:lnTo>
                <a:lnTo>
                  <a:pt x="2333537" y="1205453"/>
                </a:lnTo>
                <a:lnTo>
                  <a:pt x="2361152" y="1164636"/>
                </a:lnTo>
                <a:lnTo>
                  <a:pt x="2378831" y="1117914"/>
                </a:lnTo>
                <a:lnTo>
                  <a:pt x="2385059" y="1066799"/>
                </a:lnTo>
                <a:close/>
              </a:path>
            </a:pathLst>
          </a:custGeom>
          <a:solidFill>
            <a:srgbClr val="FFFFFF"/>
          </a:solidFill>
        </p:spPr>
        <p:txBody>
          <a:bodyPr wrap="square" lIns="0" tIns="0" rIns="0" bIns="0" rtlCol="0"/>
          <a:lstStyle/>
          <a:p>
            <a:endParaRPr/>
          </a:p>
        </p:txBody>
      </p:sp>
      <p:sp>
        <p:nvSpPr>
          <p:cNvPr id="83" name="object 37"/>
          <p:cNvSpPr/>
          <p:nvPr/>
        </p:nvSpPr>
        <p:spPr>
          <a:xfrm>
            <a:off x="7458715" y="4500362"/>
            <a:ext cx="2395855" cy="1289685"/>
          </a:xfrm>
          <a:custGeom>
            <a:avLst/>
            <a:gdLst/>
            <a:ahLst/>
            <a:cxnLst/>
            <a:rect l="l" t="t" r="r" b="b"/>
            <a:pathLst>
              <a:path w="2395854" h="1289685">
                <a:moveTo>
                  <a:pt x="335525" y="214500"/>
                </a:moveTo>
                <a:lnTo>
                  <a:pt x="4571" y="301751"/>
                </a:lnTo>
                <a:lnTo>
                  <a:pt x="1523" y="303275"/>
                </a:lnTo>
                <a:lnTo>
                  <a:pt x="0" y="304799"/>
                </a:lnTo>
                <a:lnTo>
                  <a:pt x="0" y="310895"/>
                </a:lnTo>
                <a:lnTo>
                  <a:pt x="1523" y="310895"/>
                </a:lnTo>
                <a:lnTo>
                  <a:pt x="6095" y="314040"/>
                </a:lnTo>
                <a:lnTo>
                  <a:pt x="6095" y="312419"/>
                </a:lnTo>
                <a:lnTo>
                  <a:pt x="7619" y="303275"/>
                </a:lnTo>
                <a:lnTo>
                  <a:pt x="16814" y="309558"/>
                </a:lnTo>
                <a:lnTo>
                  <a:pt x="335279" y="224538"/>
                </a:lnTo>
                <a:lnTo>
                  <a:pt x="335279" y="217931"/>
                </a:lnTo>
                <a:lnTo>
                  <a:pt x="335525" y="214500"/>
                </a:lnTo>
                <a:close/>
              </a:path>
              <a:path w="2395854" h="1289685">
                <a:moveTo>
                  <a:pt x="16814" y="309558"/>
                </a:moveTo>
                <a:lnTo>
                  <a:pt x="7619" y="303275"/>
                </a:lnTo>
                <a:lnTo>
                  <a:pt x="6095" y="312419"/>
                </a:lnTo>
                <a:lnTo>
                  <a:pt x="16814" y="309558"/>
                </a:lnTo>
                <a:close/>
              </a:path>
              <a:path w="2395854" h="1289685">
                <a:moveTo>
                  <a:pt x="2385059" y="1136903"/>
                </a:moveTo>
                <a:lnTo>
                  <a:pt x="2385059" y="1071371"/>
                </a:lnTo>
                <a:lnTo>
                  <a:pt x="2383535" y="1092707"/>
                </a:lnTo>
                <a:lnTo>
                  <a:pt x="2380487" y="1114043"/>
                </a:lnTo>
                <a:lnTo>
                  <a:pt x="2368295" y="1152143"/>
                </a:lnTo>
                <a:lnTo>
                  <a:pt x="2348483" y="1188719"/>
                </a:lnTo>
                <a:lnTo>
                  <a:pt x="2324099" y="1219199"/>
                </a:lnTo>
                <a:lnTo>
                  <a:pt x="2275331" y="1254251"/>
                </a:lnTo>
                <a:lnTo>
                  <a:pt x="2238755" y="1271015"/>
                </a:lnTo>
                <a:lnTo>
                  <a:pt x="2197607" y="1278635"/>
                </a:lnTo>
                <a:lnTo>
                  <a:pt x="2176271" y="1280159"/>
                </a:lnTo>
                <a:lnTo>
                  <a:pt x="554735" y="1280159"/>
                </a:lnTo>
                <a:lnTo>
                  <a:pt x="512063" y="1275587"/>
                </a:lnTo>
                <a:lnTo>
                  <a:pt x="472439" y="1263395"/>
                </a:lnTo>
                <a:lnTo>
                  <a:pt x="437387" y="1243583"/>
                </a:lnTo>
                <a:lnTo>
                  <a:pt x="406907" y="1219199"/>
                </a:lnTo>
                <a:lnTo>
                  <a:pt x="380999" y="1187195"/>
                </a:lnTo>
                <a:lnTo>
                  <a:pt x="362711" y="1152143"/>
                </a:lnTo>
                <a:lnTo>
                  <a:pt x="350519" y="1112519"/>
                </a:lnTo>
                <a:lnTo>
                  <a:pt x="345947" y="1071371"/>
                </a:lnTo>
                <a:lnTo>
                  <a:pt x="345947" y="534923"/>
                </a:lnTo>
                <a:lnTo>
                  <a:pt x="344423" y="533399"/>
                </a:lnTo>
                <a:lnTo>
                  <a:pt x="16814" y="309558"/>
                </a:lnTo>
                <a:lnTo>
                  <a:pt x="6095" y="312419"/>
                </a:lnTo>
                <a:lnTo>
                  <a:pt x="6095" y="314040"/>
                </a:lnTo>
                <a:lnTo>
                  <a:pt x="335279" y="540447"/>
                </a:lnTo>
                <a:lnTo>
                  <a:pt x="335279" y="537971"/>
                </a:lnTo>
                <a:lnTo>
                  <a:pt x="338327" y="542543"/>
                </a:lnTo>
                <a:lnTo>
                  <a:pt x="338327" y="1104899"/>
                </a:lnTo>
                <a:lnTo>
                  <a:pt x="339851" y="1115567"/>
                </a:lnTo>
                <a:lnTo>
                  <a:pt x="353567" y="1156715"/>
                </a:lnTo>
                <a:lnTo>
                  <a:pt x="373379" y="1193291"/>
                </a:lnTo>
                <a:lnTo>
                  <a:pt x="400811" y="1226819"/>
                </a:lnTo>
                <a:lnTo>
                  <a:pt x="432815" y="1252727"/>
                </a:lnTo>
                <a:lnTo>
                  <a:pt x="469391" y="1272539"/>
                </a:lnTo>
                <a:lnTo>
                  <a:pt x="510539" y="1286255"/>
                </a:lnTo>
                <a:lnTo>
                  <a:pt x="531875" y="1289303"/>
                </a:lnTo>
                <a:lnTo>
                  <a:pt x="2199131" y="1289303"/>
                </a:lnTo>
                <a:lnTo>
                  <a:pt x="2241803" y="1280159"/>
                </a:lnTo>
                <a:lnTo>
                  <a:pt x="2281427" y="1263395"/>
                </a:lnTo>
                <a:lnTo>
                  <a:pt x="2316479" y="1240535"/>
                </a:lnTo>
                <a:lnTo>
                  <a:pt x="2345435" y="1210055"/>
                </a:lnTo>
                <a:lnTo>
                  <a:pt x="2368295" y="1175003"/>
                </a:lnTo>
                <a:lnTo>
                  <a:pt x="2377439" y="1156715"/>
                </a:lnTo>
                <a:lnTo>
                  <a:pt x="2385059" y="1136903"/>
                </a:lnTo>
                <a:close/>
              </a:path>
              <a:path w="2395854" h="1289685">
                <a:moveTo>
                  <a:pt x="339851" y="213359"/>
                </a:moveTo>
                <a:lnTo>
                  <a:pt x="335525" y="214500"/>
                </a:lnTo>
                <a:lnTo>
                  <a:pt x="335279" y="217931"/>
                </a:lnTo>
                <a:lnTo>
                  <a:pt x="339851" y="213359"/>
                </a:lnTo>
                <a:close/>
              </a:path>
              <a:path w="2395854" h="1289685">
                <a:moveTo>
                  <a:pt x="339851" y="223317"/>
                </a:moveTo>
                <a:lnTo>
                  <a:pt x="339851" y="213359"/>
                </a:lnTo>
                <a:lnTo>
                  <a:pt x="335279" y="217931"/>
                </a:lnTo>
                <a:lnTo>
                  <a:pt x="335279" y="224538"/>
                </a:lnTo>
                <a:lnTo>
                  <a:pt x="339851" y="223317"/>
                </a:lnTo>
                <a:close/>
              </a:path>
              <a:path w="2395854" h="1289685">
                <a:moveTo>
                  <a:pt x="338327" y="542543"/>
                </a:moveTo>
                <a:lnTo>
                  <a:pt x="335279" y="537971"/>
                </a:lnTo>
                <a:lnTo>
                  <a:pt x="335279" y="540447"/>
                </a:lnTo>
                <a:lnTo>
                  <a:pt x="338327" y="542543"/>
                </a:lnTo>
                <a:close/>
              </a:path>
              <a:path w="2395854" h="1289685">
                <a:moveTo>
                  <a:pt x="338327" y="1104899"/>
                </a:moveTo>
                <a:lnTo>
                  <a:pt x="338327" y="542543"/>
                </a:lnTo>
                <a:lnTo>
                  <a:pt x="335279" y="540447"/>
                </a:lnTo>
                <a:lnTo>
                  <a:pt x="335279" y="1071371"/>
                </a:lnTo>
                <a:lnTo>
                  <a:pt x="336803" y="1094231"/>
                </a:lnTo>
                <a:lnTo>
                  <a:pt x="338327" y="1104899"/>
                </a:lnTo>
                <a:close/>
              </a:path>
              <a:path w="2395854" h="1289685">
                <a:moveTo>
                  <a:pt x="2395727" y="1071371"/>
                </a:moveTo>
                <a:lnTo>
                  <a:pt x="2395727" y="217931"/>
                </a:lnTo>
                <a:lnTo>
                  <a:pt x="2394203" y="195071"/>
                </a:lnTo>
                <a:lnTo>
                  <a:pt x="2385059" y="152399"/>
                </a:lnTo>
                <a:lnTo>
                  <a:pt x="2368295" y="114299"/>
                </a:lnTo>
                <a:lnTo>
                  <a:pt x="2345435" y="79247"/>
                </a:lnTo>
                <a:lnTo>
                  <a:pt x="2314955" y="48767"/>
                </a:lnTo>
                <a:lnTo>
                  <a:pt x="2279903" y="25907"/>
                </a:lnTo>
                <a:lnTo>
                  <a:pt x="2241803" y="9143"/>
                </a:lnTo>
                <a:lnTo>
                  <a:pt x="2199131" y="0"/>
                </a:lnTo>
                <a:lnTo>
                  <a:pt x="531875" y="0"/>
                </a:lnTo>
                <a:lnTo>
                  <a:pt x="489203" y="9143"/>
                </a:lnTo>
                <a:lnTo>
                  <a:pt x="449579" y="25907"/>
                </a:lnTo>
                <a:lnTo>
                  <a:pt x="414527" y="50291"/>
                </a:lnTo>
                <a:lnTo>
                  <a:pt x="385571" y="79247"/>
                </a:lnTo>
                <a:lnTo>
                  <a:pt x="362711" y="114299"/>
                </a:lnTo>
                <a:lnTo>
                  <a:pt x="345947" y="153923"/>
                </a:lnTo>
                <a:lnTo>
                  <a:pt x="336803" y="196595"/>
                </a:lnTo>
                <a:lnTo>
                  <a:pt x="335525" y="214500"/>
                </a:lnTo>
                <a:lnTo>
                  <a:pt x="339851" y="213359"/>
                </a:lnTo>
                <a:lnTo>
                  <a:pt x="339851" y="223317"/>
                </a:lnTo>
                <a:lnTo>
                  <a:pt x="342899" y="222503"/>
                </a:lnTo>
                <a:lnTo>
                  <a:pt x="344423" y="222503"/>
                </a:lnTo>
                <a:lnTo>
                  <a:pt x="345947" y="220979"/>
                </a:lnTo>
                <a:lnTo>
                  <a:pt x="345947" y="217931"/>
                </a:lnTo>
                <a:lnTo>
                  <a:pt x="347471" y="196595"/>
                </a:lnTo>
                <a:lnTo>
                  <a:pt x="355091" y="155447"/>
                </a:lnTo>
                <a:lnTo>
                  <a:pt x="371855" y="118871"/>
                </a:lnTo>
                <a:lnTo>
                  <a:pt x="393191" y="85343"/>
                </a:lnTo>
                <a:lnTo>
                  <a:pt x="422147" y="57911"/>
                </a:lnTo>
                <a:lnTo>
                  <a:pt x="455675" y="35051"/>
                </a:lnTo>
                <a:lnTo>
                  <a:pt x="492251" y="19811"/>
                </a:lnTo>
                <a:lnTo>
                  <a:pt x="533399" y="10667"/>
                </a:lnTo>
                <a:lnTo>
                  <a:pt x="554735" y="9143"/>
                </a:lnTo>
                <a:lnTo>
                  <a:pt x="2176271" y="9143"/>
                </a:lnTo>
                <a:lnTo>
                  <a:pt x="2218943" y="13715"/>
                </a:lnTo>
                <a:lnTo>
                  <a:pt x="2258567" y="25907"/>
                </a:lnTo>
                <a:lnTo>
                  <a:pt x="2293619" y="45719"/>
                </a:lnTo>
                <a:lnTo>
                  <a:pt x="2324099" y="71627"/>
                </a:lnTo>
                <a:lnTo>
                  <a:pt x="2350007" y="102107"/>
                </a:lnTo>
                <a:lnTo>
                  <a:pt x="2368295" y="137159"/>
                </a:lnTo>
                <a:lnTo>
                  <a:pt x="2380487" y="176783"/>
                </a:lnTo>
                <a:lnTo>
                  <a:pt x="2385059" y="217931"/>
                </a:lnTo>
                <a:lnTo>
                  <a:pt x="2385059" y="1136903"/>
                </a:lnTo>
                <a:lnTo>
                  <a:pt x="2391155" y="1115567"/>
                </a:lnTo>
                <a:lnTo>
                  <a:pt x="2394203" y="1094231"/>
                </a:lnTo>
                <a:lnTo>
                  <a:pt x="2395727" y="1071371"/>
                </a:lnTo>
                <a:close/>
              </a:path>
            </a:pathLst>
          </a:custGeom>
          <a:solidFill>
            <a:srgbClr val="BFBFBF"/>
          </a:solidFill>
        </p:spPr>
        <p:txBody>
          <a:bodyPr wrap="square" lIns="0" tIns="0" rIns="0" bIns="0" rtlCol="0"/>
          <a:lstStyle/>
          <a:p>
            <a:endParaRPr/>
          </a:p>
        </p:txBody>
      </p:sp>
      <p:sp>
        <p:nvSpPr>
          <p:cNvPr id="84" name="object 38"/>
          <p:cNvSpPr txBox="1"/>
          <p:nvPr/>
        </p:nvSpPr>
        <p:spPr>
          <a:xfrm>
            <a:off x="9611623" y="2469737"/>
            <a:ext cx="861060" cy="931544"/>
          </a:xfrm>
          <a:prstGeom prst="rect">
            <a:avLst/>
          </a:prstGeom>
        </p:spPr>
        <p:txBody>
          <a:bodyPr vert="horz" wrap="square" lIns="0" tIns="0" rIns="0" bIns="0" rtlCol="0">
            <a:spAutoFit/>
          </a:bodyPr>
          <a:lstStyle/>
          <a:p>
            <a:pPr marL="12700">
              <a:lnSpc>
                <a:spcPct val="100000"/>
              </a:lnSpc>
            </a:pPr>
            <a:r>
              <a:rPr sz="1500" b="1" dirty="0">
                <a:latin typeface="Arial"/>
                <a:cs typeface="Arial"/>
              </a:rPr>
              <a:t>C</a:t>
            </a:r>
            <a:r>
              <a:rPr sz="1500" b="1" spc="-5" dirty="0">
                <a:latin typeface="Arial"/>
                <a:cs typeface="Arial"/>
              </a:rPr>
              <a:t>lasses</a:t>
            </a:r>
            <a:r>
              <a:rPr sz="1500" b="1" dirty="0">
                <a:latin typeface="Arial"/>
                <a:cs typeface="Arial"/>
              </a:rPr>
              <a:t>:</a:t>
            </a:r>
            <a:endParaRPr sz="1500">
              <a:latin typeface="Arial"/>
              <a:cs typeface="Arial"/>
            </a:endParaRPr>
          </a:p>
          <a:p>
            <a:pPr marL="329565">
              <a:lnSpc>
                <a:spcPct val="100000"/>
              </a:lnSpc>
              <a:spcBef>
                <a:spcPts val="1060"/>
              </a:spcBef>
            </a:pPr>
            <a:r>
              <a:rPr sz="1300" b="1" spc="-10" dirty="0">
                <a:latin typeface="Arial"/>
                <a:cs typeface="Arial"/>
              </a:rPr>
              <a:t>=</a:t>
            </a:r>
            <a:r>
              <a:rPr sz="1300" b="1" spc="-5" dirty="0">
                <a:latin typeface="Arial"/>
                <a:cs typeface="Arial"/>
              </a:rPr>
              <a:t> </a:t>
            </a:r>
            <a:r>
              <a:rPr sz="1300" b="1" spc="-10" dirty="0">
                <a:latin typeface="Arial"/>
                <a:cs typeface="Arial"/>
              </a:rPr>
              <a:t>R</a:t>
            </a:r>
            <a:r>
              <a:rPr sz="1300" b="1" spc="-15" dirty="0">
                <a:latin typeface="Arial"/>
                <a:cs typeface="Arial"/>
              </a:rPr>
              <a:t>a</a:t>
            </a:r>
            <a:r>
              <a:rPr sz="1300" b="1" spc="-5" dirty="0">
                <a:latin typeface="Arial"/>
                <a:cs typeface="Arial"/>
              </a:rPr>
              <a:t>t</a:t>
            </a:r>
            <a:endParaRPr sz="1300">
              <a:latin typeface="Arial"/>
              <a:cs typeface="Arial"/>
            </a:endParaRPr>
          </a:p>
          <a:p>
            <a:pPr>
              <a:lnSpc>
                <a:spcPct val="100000"/>
              </a:lnSpc>
              <a:spcBef>
                <a:spcPts val="2"/>
              </a:spcBef>
            </a:pPr>
            <a:endParaRPr sz="1250">
              <a:latin typeface="Times New Roman"/>
              <a:cs typeface="Times New Roman"/>
            </a:endParaRPr>
          </a:p>
          <a:p>
            <a:pPr marL="329565">
              <a:lnSpc>
                <a:spcPct val="100000"/>
              </a:lnSpc>
            </a:pPr>
            <a:r>
              <a:rPr sz="1300" b="1" spc="-10" dirty="0">
                <a:latin typeface="Arial"/>
                <a:cs typeface="Arial"/>
              </a:rPr>
              <a:t>=</a:t>
            </a:r>
            <a:r>
              <a:rPr sz="1300" b="1" spc="-5" dirty="0">
                <a:latin typeface="Arial"/>
                <a:cs typeface="Arial"/>
              </a:rPr>
              <a:t> M</a:t>
            </a:r>
            <a:r>
              <a:rPr sz="1300" b="1" spc="-10" dirty="0">
                <a:latin typeface="Arial"/>
                <a:cs typeface="Arial"/>
              </a:rPr>
              <a:t>ole</a:t>
            </a:r>
            <a:endParaRPr sz="1300">
              <a:latin typeface="Arial"/>
              <a:cs typeface="Arial"/>
            </a:endParaRPr>
          </a:p>
        </p:txBody>
      </p:sp>
      <p:sp>
        <p:nvSpPr>
          <p:cNvPr id="85" name="object 43"/>
          <p:cNvSpPr txBox="1"/>
          <p:nvPr/>
        </p:nvSpPr>
        <p:spPr>
          <a:xfrm>
            <a:off x="9006595" y="5990176"/>
            <a:ext cx="1621155" cy="447675"/>
          </a:xfrm>
          <a:prstGeom prst="rect">
            <a:avLst/>
          </a:prstGeom>
        </p:spPr>
        <p:txBody>
          <a:bodyPr vert="horz" wrap="square" lIns="0" tIns="0" rIns="0" bIns="0" rtlCol="0">
            <a:spAutoFit/>
          </a:bodyPr>
          <a:lstStyle/>
          <a:p>
            <a:pPr marL="12700" marR="5080">
              <a:lnSpc>
                <a:spcPct val="100699"/>
              </a:lnSpc>
            </a:pPr>
            <a:r>
              <a:rPr sz="1500" b="1" spc="-50" dirty="0">
                <a:latin typeface="Arial"/>
                <a:cs typeface="Arial"/>
              </a:rPr>
              <a:t>A</a:t>
            </a:r>
            <a:r>
              <a:rPr sz="1500" b="1" dirty="0">
                <a:latin typeface="Arial"/>
                <a:cs typeface="Arial"/>
              </a:rPr>
              <a:t>noth</a:t>
            </a:r>
            <a:r>
              <a:rPr sz="1500" b="1" spc="-5" dirty="0">
                <a:latin typeface="Arial"/>
                <a:cs typeface="Arial"/>
              </a:rPr>
              <a:t>e</a:t>
            </a:r>
            <a:r>
              <a:rPr sz="1500" b="1" dirty="0">
                <a:latin typeface="Arial"/>
                <a:cs typeface="Arial"/>
              </a:rPr>
              <a:t>r</a:t>
            </a:r>
            <a:r>
              <a:rPr sz="1500" b="1" spc="25"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dirty="0">
                <a:latin typeface="Arial"/>
                <a:cs typeface="Arial"/>
              </a:rPr>
              <a:t>body</a:t>
            </a:r>
            <a:r>
              <a:rPr sz="1500" b="1" spc="-25" dirty="0">
                <a:latin typeface="Arial"/>
                <a:cs typeface="Arial"/>
              </a:rPr>
              <a:t> </a:t>
            </a:r>
            <a:r>
              <a:rPr sz="1500" b="1" spc="-5" dirty="0">
                <a:latin typeface="Arial"/>
                <a:cs typeface="Arial"/>
              </a:rPr>
              <a:t>le</a:t>
            </a:r>
            <a:r>
              <a:rPr sz="1500" b="1" dirty="0">
                <a:latin typeface="Arial"/>
                <a:cs typeface="Arial"/>
              </a:rPr>
              <a:t>ngth)</a:t>
            </a:r>
            <a:endParaRPr sz="1500">
              <a:latin typeface="Arial"/>
              <a:cs typeface="Arial"/>
            </a:endParaRPr>
          </a:p>
        </p:txBody>
      </p:sp>
      <p:sp>
        <p:nvSpPr>
          <p:cNvPr id="86" name="object 40"/>
          <p:cNvSpPr txBox="1"/>
          <p:nvPr/>
        </p:nvSpPr>
        <p:spPr>
          <a:xfrm>
            <a:off x="7921507" y="4702396"/>
            <a:ext cx="1805939" cy="908050"/>
          </a:xfrm>
          <a:prstGeom prst="rect">
            <a:avLst/>
          </a:prstGeom>
        </p:spPr>
        <p:txBody>
          <a:bodyPr vert="horz" wrap="square" lIns="0" tIns="0" rIns="0" bIns="0" rtlCol="0">
            <a:spAutoFit/>
          </a:bodyPr>
          <a:lstStyle/>
          <a:p>
            <a:pPr marL="12700" marR="5080" indent="-1905" algn="ctr">
              <a:lnSpc>
                <a:spcPct val="100699"/>
              </a:lnSpc>
            </a:pPr>
            <a:r>
              <a:rPr sz="1500" spc="10" dirty="0">
                <a:latin typeface="Arial"/>
                <a:cs typeface="Arial"/>
              </a:rPr>
              <a:t>T</a:t>
            </a:r>
            <a:r>
              <a:rPr sz="1500" spc="-5" dirty="0">
                <a:latin typeface="Arial"/>
                <a:cs typeface="Arial"/>
              </a:rPr>
              <a:t>h</a:t>
            </a:r>
            <a:r>
              <a:rPr sz="1500" dirty="0">
                <a:latin typeface="Arial"/>
                <a:cs typeface="Arial"/>
              </a:rPr>
              <a:t>is</a:t>
            </a:r>
            <a:r>
              <a:rPr sz="1500" spc="-25" dirty="0">
                <a:latin typeface="Arial"/>
                <a:cs typeface="Arial"/>
              </a:rPr>
              <a:t> </a:t>
            </a:r>
            <a:r>
              <a:rPr sz="1500" dirty="0">
                <a:latin typeface="Arial"/>
                <a:cs typeface="Arial"/>
              </a:rPr>
              <a:t>is a </a:t>
            </a:r>
            <a:r>
              <a:rPr sz="1500" spc="-5" dirty="0">
                <a:latin typeface="Arial"/>
                <a:cs typeface="Arial"/>
              </a:rPr>
              <a:t>ne</a:t>
            </a:r>
            <a:r>
              <a:rPr sz="1500" dirty="0">
                <a:latin typeface="Arial"/>
                <a:cs typeface="Arial"/>
              </a:rPr>
              <a:t>w</a:t>
            </a:r>
            <a:r>
              <a:rPr sz="1500" spc="-10" dirty="0">
                <a:latin typeface="Arial"/>
                <a:cs typeface="Arial"/>
              </a:rPr>
              <a:t> </a:t>
            </a:r>
            <a:r>
              <a:rPr sz="1500" spc="-5" dirty="0">
                <a:latin typeface="Arial"/>
                <a:cs typeface="Arial"/>
              </a:rPr>
              <a:t>dat</a:t>
            </a:r>
            <a:r>
              <a:rPr sz="1500" dirty="0">
                <a:latin typeface="Arial"/>
                <a:cs typeface="Arial"/>
              </a:rPr>
              <a:t>a </a:t>
            </a:r>
            <a:r>
              <a:rPr sz="1500" spc="-5" dirty="0">
                <a:latin typeface="Arial"/>
                <a:cs typeface="Arial"/>
              </a:rPr>
              <a:t>po</a:t>
            </a:r>
            <a:r>
              <a:rPr sz="1500" dirty="0">
                <a:latin typeface="Arial"/>
                <a:cs typeface="Arial"/>
              </a:rPr>
              <a:t>i</a:t>
            </a:r>
            <a:r>
              <a:rPr sz="1500" spc="-5" dirty="0">
                <a:latin typeface="Arial"/>
                <a:cs typeface="Arial"/>
              </a:rPr>
              <a:t>nt</a:t>
            </a:r>
            <a:r>
              <a:rPr sz="1500" dirty="0">
                <a:latin typeface="Arial"/>
                <a:cs typeface="Arial"/>
              </a:rPr>
              <a:t>.</a:t>
            </a:r>
            <a:r>
              <a:rPr sz="1500" spc="-10" dirty="0">
                <a:latin typeface="Arial"/>
                <a:cs typeface="Arial"/>
              </a:rPr>
              <a:t> </a:t>
            </a:r>
            <a:r>
              <a:rPr sz="1500" spc="10" dirty="0">
                <a:latin typeface="Arial"/>
                <a:cs typeface="Arial"/>
              </a:rPr>
              <a:t>W</a:t>
            </a:r>
            <a:r>
              <a:rPr sz="1500" dirty="0">
                <a:latin typeface="Arial"/>
                <a:cs typeface="Arial"/>
              </a:rPr>
              <a:t>e</a:t>
            </a:r>
            <a:r>
              <a:rPr sz="1500" spc="-35" dirty="0">
                <a:latin typeface="Arial"/>
                <a:cs typeface="Arial"/>
              </a:rPr>
              <a:t> </a:t>
            </a:r>
            <a:r>
              <a:rPr sz="1500" spc="-25" dirty="0">
                <a:latin typeface="Arial"/>
                <a:cs typeface="Arial"/>
              </a:rPr>
              <a:t>w</a:t>
            </a:r>
            <a:r>
              <a:rPr sz="1500" spc="-5" dirty="0">
                <a:latin typeface="Arial"/>
                <a:cs typeface="Arial"/>
              </a:rPr>
              <a:t>ou</a:t>
            </a:r>
            <a:r>
              <a:rPr sz="1500" dirty="0">
                <a:latin typeface="Arial"/>
                <a:cs typeface="Arial"/>
              </a:rPr>
              <a:t>ld</a:t>
            </a:r>
            <a:r>
              <a:rPr sz="1500" spc="10" dirty="0">
                <a:latin typeface="Arial"/>
                <a:cs typeface="Arial"/>
              </a:rPr>
              <a:t> </a:t>
            </a:r>
            <a:r>
              <a:rPr sz="1500" dirty="0">
                <a:latin typeface="Arial"/>
                <a:cs typeface="Arial"/>
              </a:rPr>
              <a:t>like </a:t>
            </a:r>
            <a:r>
              <a:rPr sz="1500" spc="-5" dirty="0">
                <a:latin typeface="Arial"/>
                <a:cs typeface="Arial"/>
              </a:rPr>
              <a:t>t</a:t>
            </a:r>
            <a:r>
              <a:rPr sz="1500" dirty="0">
                <a:latin typeface="Arial"/>
                <a:cs typeface="Arial"/>
              </a:rPr>
              <a:t>o k</a:t>
            </a:r>
            <a:r>
              <a:rPr sz="1500" spc="-5" dirty="0">
                <a:latin typeface="Arial"/>
                <a:cs typeface="Arial"/>
              </a:rPr>
              <a:t>no</a:t>
            </a:r>
            <a:r>
              <a:rPr sz="1500" dirty="0">
                <a:latin typeface="Arial"/>
                <a:cs typeface="Arial"/>
              </a:rPr>
              <a:t>w</a:t>
            </a:r>
            <a:r>
              <a:rPr sz="1500" spc="-10" dirty="0">
                <a:latin typeface="Arial"/>
                <a:cs typeface="Arial"/>
              </a:rPr>
              <a:t> </a:t>
            </a:r>
            <a:r>
              <a:rPr sz="1500" dirty="0">
                <a:latin typeface="Arial"/>
                <a:cs typeface="Arial"/>
              </a:rPr>
              <a:t>if </a:t>
            </a:r>
            <a:r>
              <a:rPr sz="1500" spc="-5" dirty="0">
                <a:latin typeface="Arial"/>
                <a:cs typeface="Arial"/>
              </a:rPr>
              <a:t>th</a:t>
            </a:r>
            <a:r>
              <a:rPr sz="1500" dirty="0">
                <a:latin typeface="Arial"/>
                <a:cs typeface="Arial"/>
              </a:rPr>
              <a:t>is </a:t>
            </a:r>
            <a:r>
              <a:rPr sz="1500" spc="-5" dirty="0">
                <a:latin typeface="Arial"/>
                <a:cs typeface="Arial"/>
              </a:rPr>
              <a:t>an</a:t>
            </a:r>
            <a:r>
              <a:rPr sz="1500" dirty="0">
                <a:latin typeface="Arial"/>
                <a:cs typeface="Arial"/>
              </a:rPr>
              <a:t>im</a:t>
            </a:r>
            <a:r>
              <a:rPr sz="1500" spc="-5" dirty="0">
                <a:latin typeface="Arial"/>
                <a:cs typeface="Arial"/>
              </a:rPr>
              <a:t>a</a:t>
            </a:r>
            <a:r>
              <a:rPr sz="1500" dirty="0">
                <a:latin typeface="Arial"/>
                <a:cs typeface="Arial"/>
              </a:rPr>
              <a:t>l is a r</a:t>
            </a:r>
            <a:r>
              <a:rPr sz="1500" spc="-5" dirty="0">
                <a:latin typeface="Arial"/>
                <a:cs typeface="Arial"/>
              </a:rPr>
              <a:t>a</a:t>
            </a:r>
            <a:r>
              <a:rPr sz="1500" dirty="0">
                <a:latin typeface="Arial"/>
                <a:cs typeface="Arial"/>
              </a:rPr>
              <a:t>t</a:t>
            </a:r>
            <a:r>
              <a:rPr sz="1500" spc="-10" dirty="0">
                <a:latin typeface="Arial"/>
                <a:cs typeface="Arial"/>
              </a:rPr>
              <a:t> </a:t>
            </a:r>
            <a:r>
              <a:rPr sz="1500" spc="-5" dirty="0">
                <a:latin typeface="Arial"/>
                <a:cs typeface="Arial"/>
              </a:rPr>
              <a:t>o</a:t>
            </a:r>
            <a:r>
              <a:rPr sz="1500" dirty="0">
                <a:latin typeface="Arial"/>
                <a:cs typeface="Arial"/>
              </a:rPr>
              <a:t>r</a:t>
            </a:r>
            <a:r>
              <a:rPr sz="1500" spc="-10" dirty="0">
                <a:latin typeface="Arial"/>
                <a:cs typeface="Arial"/>
              </a:rPr>
              <a:t> </a:t>
            </a:r>
            <a:r>
              <a:rPr sz="1500" dirty="0">
                <a:latin typeface="Arial"/>
                <a:cs typeface="Arial"/>
              </a:rPr>
              <a:t>a m</a:t>
            </a:r>
            <a:r>
              <a:rPr sz="1500" spc="-5" dirty="0">
                <a:latin typeface="Arial"/>
                <a:cs typeface="Arial"/>
              </a:rPr>
              <a:t>o</a:t>
            </a:r>
            <a:r>
              <a:rPr sz="1500" dirty="0">
                <a:latin typeface="Arial"/>
                <a:cs typeface="Arial"/>
              </a:rPr>
              <a:t>l</a:t>
            </a:r>
            <a:r>
              <a:rPr sz="1500" spc="-5" dirty="0">
                <a:latin typeface="Arial"/>
                <a:cs typeface="Arial"/>
              </a:rPr>
              <a:t>e</a:t>
            </a:r>
            <a:r>
              <a:rPr sz="1500" dirty="0">
                <a:latin typeface="Arial"/>
                <a:cs typeface="Arial"/>
              </a:rPr>
              <a:t>.</a:t>
            </a:r>
            <a:endParaRPr sz="1500">
              <a:latin typeface="Arial"/>
              <a:cs typeface="Arial"/>
            </a:endParaRPr>
          </a:p>
        </p:txBody>
      </p:sp>
      <p:sp>
        <p:nvSpPr>
          <p:cNvPr id="87" name="object 41"/>
          <p:cNvSpPr txBox="1"/>
          <p:nvPr/>
        </p:nvSpPr>
        <p:spPr>
          <a:xfrm>
            <a:off x="10316977" y="1417870"/>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Tree>
    <p:extLst>
      <p:ext uri="{BB962C8B-B14F-4D97-AF65-F5344CB8AC3E}">
        <p14:creationId xmlns:p14="http://schemas.microsoft.com/office/powerpoint/2010/main" val="1126780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Ag</a:t>
            </a:r>
            <a:r>
              <a:rPr lang="en-US" spc="-5" dirty="0">
                <a:latin typeface="Georgia" panose="02040502050405020303" pitchFamily="18" charset="0"/>
              </a:rPr>
              <a:t>ai</a:t>
            </a:r>
            <a:r>
              <a:rPr lang="en-US" dirty="0">
                <a:latin typeface="Georgia" panose="02040502050405020303" pitchFamily="18" charset="0"/>
              </a:rPr>
              <a:t>n,</a:t>
            </a:r>
            <a:r>
              <a:rPr lang="en-US" spc="-15" dirty="0">
                <a:latin typeface="Georgia" panose="02040502050405020303" pitchFamily="18" charset="0"/>
              </a:rPr>
              <a:t> </a:t>
            </a:r>
            <a:r>
              <a:rPr lang="en-US" spc="35" dirty="0">
                <a:latin typeface="Georgia" panose="02040502050405020303" pitchFamily="18" charset="0"/>
              </a:rPr>
              <a:t>w</a:t>
            </a:r>
            <a:r>
              <a:rPr lang="en-US" dirty="0">
                <a:latin typeface="Georgia" panose="02040502050405020303" pitchFamily="18" charset="0"/>
              </a:rPr>
              <a:t>e</a:t>
            </a:r>
            <a:r>
              <a:rPr lang="en-US" spc="-35" dirty="0">
                <a:latin typeface="Georgia" panose="02040502050405020303" pitchFamily="18" charset="0"/>
              </a:rPr>
              <a:t> </a:t>
            </a:r>
            <a:r>
              <a:rPr lang="en-US" dirty="0">
                <a:latin typeface="Georgia" panose="02040502050405020303" pitchFamily="18" charset="0"/>
              </a:rPr>
              <a:t>n</a:t>
            </a:r>
            <a:r>
              <a:rPr lang="en-US" spc="-5" dirty="0">
                <a:latin typeface="Georgia" panose="02040502050405020303" pitchFamily="18" charset="0"/>
              </a:rPr>
              <a:t>ee</a:t>
            </a:r>
            <a:r>
              <a:rPr lang="en-US" dirty="0">
                <a:latin typeface="Georgia" panose="02040502050405020303" pitchFamily="18" charset="0"/>
              </a:rPr>
              <a:t>d to</a:t>
            </a:r>
            <a:r>
              <a:rPr lang="en-US" spc="-10" dirty="0">
                <a:latin typeface="Georgia" panose="02040502050405020303" pitchFamily="18" charset="0"/>
              </a:rPr>
              <a:t> </a:t>
            </a:r>
            <a:r>
              <a:rPr lang="en-US" dirty="0">
                <a:latin typeface="Georgia" panose="02040502050405020303" pitchFamily="18" charset="0"/>
              </a:rPr>
              <a:t>“f</a:t>
            </a:r>
            <a:r>
              <a:rPr lang="en-US" spc="-5" dirty="0">
                <a:latin typeface="Georgia" panose="02040502050405020303" pitchFamily="18" charset="0"/>
              </a:rPr>
              <a:t>i</a:t>
            </a:r>
            <a:r>
              <a:rPr lang="en-US" dirty="0">
                <a:latin typeface="Georgia" panose="02040502050405020303" pitchFamily="18" charset="0"/>
              </a:rPr>
              <a:t>t</a:t>
            </a:r>
            <a:r>
              <a:rPr lang="en-US" spc="-10" dirty="0">
                <a:latin typeface="Georgia" panose="02040502050405020303" pitchFamily="18" charset="0"/>
              </a:rPr>
              <a:t> </a:t>
            </a:r>
            <a:r>
              <a:rPr lang="en-US" spc="-5" dirty="0">
                <a:latin typeface="Georgia" panose="02040502050405020303" pitchFamily="18" charset="0"/>
              </a:rPr>
              <a:t>s</a:t>
            </a:r>
            <a:r>
              <a:rPr lang="en-US" dirty="0">
                <a:latin typeface="Georgia" panose="02040502050405020303" pitchFamily="18" charset="0"/>
              </a:rPr>
              <a:t>o</a:t>
            </a:r>
            <a:r>
              <a:rPr lang="en-US" spc="-5" dirty="0">
                <a:latin typeface="Georgia" panose="02040502050405020303" pitchFamily="18" charset="0"/>
              </a:rPr>
              <a:t>m</a:t>
            </a:r>
            <a:r>
              <a:rPr lang="en-US" dirty="0">
                <a:latin typeface="Georgia" panose="02040502050405020303" pitchFamily="18" charset="0"/>
              </a:rPr>
              <a:t>e</a:t>
            </a:r>
            <a:r>
              <a:rPr lang="en-US" spc="-15" dirty="0">
                <a:latin typeface="Georgia" panose="02040502050405020303" pitchFamily="18" charset="0"/>
              </a:rPr>
              <a:t> </a:t>
            </a:r>
            <a:r>
              <a:rPr lang="en-US" dirty="0">
                <a:latin typeface="Georgia" panose="02040502050405020303" pitchFamily="18" charset="0"/>
              </a:rPr>
              <a:t>fun</a:t>
            </a:r>
            <a:r>
              <a:rPr lang="en-US" spc="-5" dirty="0">
                <a:latin typeface="Georgia" panose="02040502050405020303" pitchFamily="18" charset="0"/>
              </a:rPr>
              <a:t>c</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 to</a:t>
            </a:r>
            <a:r>
              <a:rPr lang="en-US" spc="-10" dirty="0">
                <a:latin typeface="Georgia" panose="02040502050405020303" pitchFamily="18" charset="0"/>
              </a:rPr>
              <a:t> </a:t>
            </a:r>
            <a:r>
              <a:rPr lang="en-US" dirty="0">
                <a:latin typeface="Georgia" panose="02040502050405020303" pitchFamily="18" charset="0"/>
              </a:rPr>
              <a:t>the d</a:t>
            </a:r>
            <a:r>
              <a:rPr lang="en-US" spc="-5" dirty="0">
                <a:latin typeface="Georgia" panose="02040502050405020303" pitchFamily="18" charset="0"/>
              </a:rPr>
              <a:t>a</a:t>
            </a:r>
            <a:r>
              <a:rPr lang="en-US" dirty="0">
                <a:latin typeface="Georgia" panose="02040502050405020303" pitchFamily="18" charset="0"/>
              </a:rPr>
              <a:t>t</a:t>
            </a:r>
            <a:r>
              <a:rPr lang="en-US" spc="-5" dirty="0">
                <a:latin typeface="Georgia" panose="02040502050405020303" pitchFamily="18" charset="0"/>
              </a:rPr>
              <a:t>a</a:t>
            </a:r>
            <a:r>
              <a:rPr lang="en-US" dirty="0">
                <a:latin typeface="Georgia" panose="02040502050405020303" pitchFamily="18" charset="0"/>
              </a:rPr>
              <a:t>”</a:t>
            </a:r>
            <a:r>
              <a:rPr lang="en-US" spc="-10" dirty="0">
                <a:latin typeface="Georgia" panose="02040502050405020303" pitchFamily="18" charset="0"/>
              </a:rPr>
              <a:t> </a:t>
            </a:r>
            <a:r>
              <a:rPr lang="en-US" dirty="0">
                <a:latin typeface="Georgia" panose="02040502050405020303" pitchFamily="18" charset="0"/>
              </a:rPr>
              <a:t>– but th</a:t>
            </a:r>
            <a:r>
              <a:rPr lang="en-US" spc="-5" dirty="0">
                <a:latin typeface="Georgia" panose="02040502050405020303" pitchFamily="18" charset="0"/>
              </a:rPr>
              <a:t>i</a:t>
            </a:r>
            <a:r>
              <a:rPr lang="en-US" dirty="0">
                <a:latin typeface="Georgia" panose="02040502050405020303" pitchFamily="18" charset="0"/>
              </a:rPr>
              <a:t>s</a:t>
            </a:r>
            <a:r>
              <a:rPr lang="en-US" spc="-15" dirty="0">
                <a:latin typeface="Georgia" panose="02040502050405020303" pitchFamily="18" charset="0"/>
              </a:rPr>
              <a:t> </a:t>
            </a:r>
            <a:r>
              <a:rPr lang="en-US" dirty="0">
                <a:latin typeface="Georgia" panose="02040502050405020303" pitchFamily="18" charset="0"/>
              </a:rPr>
              <a:t>t</a:t>
            </a:r>
            <a:r>
              <a:rPr lang="en-US" spc="-5" dirty="0">
                <a:latin typeface="Georgia" panose="02040502050405020303" pitchFamily="18" charset="0"/>
              </a:rPr>
              <a:t>im</a:t>
            </a:r>
            <a:r>
              <a:rPr lang="en-US" dirty="0">
                <a:latin typeface="Georgia" panose="02040502050405020303" pitchFamily="18" charset="0"/>
              </a:rPr>
              <a:t>e</a:t>
            </a:r>
            <a:r>
              <a:rPr lang="en-US" spc="-25" dirty="0">
                <a:latin typeface="Georgia" panose="02040502050405020303" pitchFamily="18" charset="0"/>
              </a:rPr>
              <a:t> </a:t>
            </a:r>
            <a:r>
              <a:rPr lang="en-US" dirty="0">
                <a:latin typeface="Georgia" panose="02040502050405020303" pitchFamily="18" charset="0"/>
              </a:rPr>
              <a:t>the fun</a:t>
            </a:r>
            <a:r>
              <a:rPr lang="en-US" spc="-5" dirty="0">
                <a:latin typeface="Georgia" panose="02040502050405020303" pitchFamily="18" charset="0"/>
              </a:rPr>
              <a:t>c</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on </a:t>
            </a:r>
            <a:r>
              <a:rPr lang="en-US" spc="-5" dirty="0">
                <a:latin typeface="Georgia" panose="02040502050405020303" pitchFamily="18" charset="0"/>
              </a:rPr>
              <a:t>s</a:t>
            </a:r>
            <a:r>
              <a:rPr lang="en-US" dirty="0">
                <a:latin typeface="Georgia" panose="02040502050405020303" pitchFamily="18" charset="0"/>
              </a:rPr>
              <a:t>h</a:t>
            </a:r>
            <a:r>
              <a:rPr lang="en-US" spc="-5" dirty="0">
                <a:latin typeface="Georgia" panose="02040502050405020303" pitchFamily="18" charset="0"/>
              </a:rPr>
              <a:t>al</a:t>
            </a:r>
            <a:r>
              <a:rPr lang="en-US" dirty="0">
                <a:latin typeface="Georgia" panose="02040502050405020303" pitchFamily="18" charset="0"/>
              </a:rPr>
              <a:t>l</a:t>
            </a:r>
            <a:r>
              <a:rPr lang="en-US" spc="-15" dirty="0">
                <a:latin typeface="Georgia" panose="02040502050405020303" pitchFamily="18" charset="0"/>
              </a:rPr>
              <a:t> </a:t>
            </a:r>
            <a:r>
              <a:rPr lang="en-US" spc="-5" dirty="0">
                <a:latin typeface="Georgia" panose="02040502050405020303" pitchFamily="18" charset="0"/>
              </a:rPr>
              <a:t>re</a:t>
            </a:r>
            <a:r>
              <a:rPr lang="en-US" dirty="0">
                <a:latin typeface="Georgia" panose="02040502050405020303" pitchFamily="18" charset="0"/>
              </a:rPr>
              <a:t>p</a:t>
            </a:r>
            <a:r>
              <a:rPr lang="en-US" spc="-5" dirty="0">
                <a:latin typeface="Georgia" panose="02040502050405020303" pitchFamily="18" charset="0"/>
              </a:rPr>
              <a:t>rese</a:t>
            </a:r>
            <a:r>
              <a:rPr lang="en-US" dirty="0">
                <a:latin typeface="Georgia" panose="02040502050405020303" pitchFamily="18" charset="0"/>
              </a:rPr>
              <a:t>nt the</a:t>
            </a:r>
            <a:r>
              <a:rPr lang="en-US" spc="-15" dirty="0">
                <a:latin typeface="Georgia" panose="02040502050405020303" pitchFamily="18" charset="0"/>
              </a:rPr>
              <a:t> </a:t>
            </a:r>
            <a:r>
              <a:rPr lang="en-US" dirty="0">
                <a:latin typeface="Georgia" panose="02040502050405020303" pitchFamily="18" charset="0"/>
              </a:rPr>
              <a:t>bound</a:t>
            </a:r>
            <a:r>
              <a:rPr lang="en-US" spc="-5" dirty="0">
                <a:latin typeface="Georgia" panose="02040502050405020303" pitchFamily="18" charset="0"/>
              </a:rPr>
              <a:t>ar</a:t>
            </a:r>
            <a:r>
              <a:rPr lang="en-US" dirty="0">
                <a:latin typeface="Georgia" panose="02040502050405020303" pitchFamily="18" charset="0"/>
              </a:rPr>
              <a:t>y</a:t>
            </a:r>
            <a:r>
              <a:rPr lang="en-US" spc="10" dirty="0">
                <a:latin typeface="Georgia" panose="02040502050405020303" pitchFamily="18" charset="0"/>
              </a:rPr>
              <a:t> </a:t>
            </a:r>
            <a:r>
              <a:rPr lang="en-US" dirty="0">
                <a:latin typeface="Georgia" panose="02040502050405020303" pitchFamily="18" charset="0"/>
              </a:rPr>
              <a:t>b</a:t>
            </a:r>
            <a:r>
              <a:rPr lang="en-US" spc="-5" dirty="0">
                <a:latin typeface="Georgia" panose="02040502050405020303" pitchFamily="18" charset="0"/>
              </a:rPr>
              <a:t>e</a:t>
            </a:r>
            <a:r>
              <a:rPr lang="en-US" spc="-15" dirty="0">
                <a:latin typeface="Georgia" panose="02040502050405020303" pitchFamily="18" charset="0"/>
              </a:rPr>
              <a:t>t</a:t>
            </a:r>
            <a:r>
              <a:rPr lang="en-US" spc="35" dirty="0">
                <a:latin typeface="Georgia" panose="02040502050405020303" pitchFamily="18" charset="0"/>
              </a:rPr>
              <a:t>w</a:t>
            </a:r>
            <a:r>
              <a:rPr lang="en-US" spc="-5" dirty="0">
                <a:latin typeface="Georgia" panose="02040502050405020303" pitchFamily="18" charset="0"/>
              </a:rPr>
              <a:t>ee</a:t>
            </a:r>
            <a:r>
              <a:rPr lang="en-US" dirty="0">
                <a:latin typeface="Georgia" panose="02040502050405020303" pitchFamily="18" charset="0"/>
              </a:rPr>
              <a:t>n</a:t>
            </a:r>
            <a:r>
              <a:rPr lang="en-US" spc="-35" dirty="0">
                <a:latin typeface="Georgia" panose="02040502050405020303" pitchFamily="18" charset="0"/>
              </a:rPr>
              <a:t> </a:t>
            </a:r>
            <a:r>
              <a:rPr lang="en-US" dirty="0">
                <a:latin typeface="Georgia" panose="02040502050405020303" pitchFamily="18" charset="0"/>
              </a:rPr>
              <a:t>the </a:t>
            </a:r>
            <a:r>
              <a:rPr lang="en-US" spc="-5" dirty="0">
                <a:latin typeface="Georgia" panose="02040502050405020303" pitchFamily="18" charset="0"/>
              </a:rPr>
              <a:t>classe</a:t>
            </a:r>
            <a:r>
              <a:rPr lang="en-US" dirty="0">
                <a:latin typeface="Georgia" panose="02040502050405020303" pitchFamily="18" charset="0"/>
              </a:rPr>
              <a:t>s</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object 4"/>
          <p:cNvSpPr txBox="1"/>
          <p:nvPr/>
        </p:nvSpPr>
        <p:spPr>
          <a:xfrm>
            <a:off x="237116" y="1448668"/>
            <a:ext cx="127381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C</a:t>
            </a:r>
            <a:r>
              <a:rPr sz="1500" b="1" spc="-5" dirty="0">
                <a:latin typeface="Arial"/>
                <a:cs typeface="Arial"/>
              </a:rPr>
              <a:t>lassi</a:t>
            </a:r>
            <a:r>
              <a:rPr sz="1500" b="1" dirty="0">
                <a:latin typeface="Arial"/>
                <a:cs typeface="Arial"/>
              </a:rPr>
              <a:t>f</a:t>
            </a:r>
            <a:r>
              <a:rPr sz="1500" b="1" spc="-5" dirty="0">
                <a:latin typeface="Arial"/>
                <a:cs typeface="Arial"/>
              </a:rPr>
              <a:t>ica</a:t>
            </a:r>
            <a:r>
              <a:rPr sz="1500" b="1" dirty="0">
                <a:latin typeface="Arial"/>
                <a:cs typeface="Arial"/>
              </a:rPr>
              <a:t>t</a:t>
            </a:r>
            <a:r>
              <a:rPr sz="1500" b="1" spc="-5" dirty="0">
                <a:latin typeface="Arial"/>
                <a:cs typeface="Arial"/>
              </a:rPr>
              <a:t>i</a:t>
            </a:r>
            <a:r>
              <a:rPr sz="1500" b="1" dirty="0">
                <a:latin typeface="Arial"/>
                <a:cs typeface="Arial"/>
              </a:rPr>
              <a:t>on</a:t>
            </a:r>
            <a:endParaRPr sz="1500">
              <a:latin typeface="Arial"/>
              <a:cs typeface="Arial"/>
            </a:endParaRPr>
          </a:p>
        </p:txBody>
      </p:sp>
      <p:sp>
        <p:nvSpPr>
          <p:cNvPr id="87" name="object 41"/>
          <p:cNvSpPr txBox="1"/>
          <p:nvPr/>
        </p:nvSpPr>
        <p:spPr>
          <a:xfrm>
            <a:off x="10316977" y="1417870"/>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44" name="object 2"/>
          <p:cNvSpPr/>
          <p:nvPr/>
        </p:nvSpPr>
        <p:spPr>
          <a:xfrm>
            <a:off x="2808350" y="1979562"/>
            <a:ext cx="6006465" cy="4116704"/>
          </a:xfrm>
          <a:custGeom>
            <a:avLst/>
            <a:gdLst/>
            <a:ahLst/>
            <a:cxnLst/>
            <a:rect l="l" t="t" r="r" b="b"/>
            <a:pathLst>
              <a:path w="6006465" h="4116704">
                <a:moveTo>
                  <a:pt x="0" y="0"/>
                </a:moveTo>
                <a:lnTo>
                  <a:pt x="0" y="4116323"/>
                </a:lnTo>
                <a:lnTo>
                  <a:pt x="6006083" y="4116323"/>
                </a:lnTo>
                <a:lnTo>
                  <a:pt x="6006083" y="0"/>
                </a:lnTo>
                <a:lnTo>
                  <a:pt x="0" y="0"/>
                </a:lnTo>
                <a:close/>
              </a:path>
            </a:pathLst>
          </a:custGeom>
          <a:solidFill>
            <a:srgbClr val="F2F2F2"/>
          </a:solidFill>
        </p:spPr>
        <p:txBody>
          <a:bodyPr wrap="square" lIns="0" tIns="0" rIns="0" bIns="0" rtlCol="0"/>
          <a:lstStyle/>
          <a:p>
            <a:endParaRPr/>
          </a:p>
        </p:txBody>
      </p:sp>
      <p:sp>
        <p:nvSpPr>
          <p:cNvPr id="45" name="object 5"/>
          <p:cNvSpPr/>
          <p:nvPr/>
        </p:nvSpPr>
        <p:spPr>
          <a:xfrm>
            <a:off x="2761106" y="1979562"/>
            <a:ext cx="93345" cy="4116704"/>
          </a:xfrm>
          <a:custGeom>
            <a:avLst/>
            <a:gdLst/>
            <a:ahLst/>
            <a:cxnLst/>
            <a:rect l="l" t="t" r="r" b="b"/>
            <a:pathLst>
              <a:path w="93344" h="4116704">
                <a:moveTo>
                  <a:pt x="92963" y="91439"/>
                </a:moveTo>
                <a:lnTo>
                  <a:pt x="47243" y="0"/>
                </a:lnTo>
                <a:lnTo>
                  <a:pt x="0" y="91439"/>
                </a:lnTo>
                <a:lnTo>
                  <a:pt x="30479" y="91439"/>
                </a:lnTo>
                <a:lnTo>
                  <a:pt x="30479" y="76199"/>
                </a:lnTo>
                <a:lnTo>
                  <a:pt x="62483" y="76199"/>
                </a:lnTo>
                <a:lnTo>
                  <a:pt x="62483" y="91439"/>
                </a:lnTo>
                <a:lnTo>
                  <a:pt x="92963" y="91439"/>
                </a:lnTo>
                <a:close/>
              </a:path>
              <a:path w="93344" h="4116704">
                <a:moveTo>
                  <a:pt x="62483" y="91439"/>
                </a:moveTo>
                <a:lnTo>
                  <a:pt x="62483" y="76199"/>
                </a:lnTo>
                <a:lnTo>
                  <a:pt x="30479" y="76199"/>
                </a:lnTo>
                <a:lnTo>
                  <a:pt x="30479" y="91439"/>
                </a:lnTo>
                <a:lnTo>
                  <a:pt x="62483" y="91439"/>
                </a:lnTo>
                <a:close/>
              </a:path>
              <a:path w="93344" h="4116704">
                <a:moveTo>
                  <a:pt x="62483" y="4116323"/>
                </a:moveTo>
                <a:lnTo>
                  <a:pt x="62483" y="91439"/>
                </a:lnTo>
                <a:lnTo>
                  <a:pt x="30479" y="91439"/>
                </a:lnTo>
                <a:lnTo>
                  <a:pt x="30479" y="4116323"/>
                </a:lnTo>
                <a:lnTo>
                  <a:pt x="62483" y="4116323"/>
                </a:lnTo>
                <a:close/>
              </a:path>
            </a:pathLst>
          </a:custGeom>
          <a:solidFill>
            <a:srgbClr val="7F7F7F"/>
          </a:solidFill>
        </p:spPr>
        <p:txBody>
          <a:bodyPr wrap="square" lIns="0" tIns="0" rIns="0" bIns="0" rtlCol="0"/>
          <a:lstStyle/>
          <a:p>
            <a:endParaRPr/>
          </a:p>
        </p:txBody>
      </p:sp>
      <p:sp>
        <p:nvSpPr>
          <p:cNvPr id="46" name="object 6"/>
          <p:cNvSpPr/>
          <p:nvPr/>
        </p:nvSpPr>
        <p:spPr>
          <a:xfrm>
            <a:off x="2808350" y="6050166"/>
            <a:ext cx="6006465" cy="91440"/>
          </a:xfrm>
          <a:custGeom>
            <a:avLst/>
            <a:gdLst/>
            <a:ahLst/>
            <a:cxnLst/>
            <a:rect l="l" t="t" r="r" b="b"/>
            <a:pathLst>
              <a:path w="6006465" h="91440">
                <a:moveTo>
                  <a:pt x="5928359" y="60959"/>
                </a:moveTo>
                <a:lnTo>
                  <a:pt x="5928359" y="30479"/>
                </a:lnTo>
                <a:lnTo>
                  <a:pt x="0" y="30479"/>
                </a:lnTo>
                <a:lnTo>
                  <a:pt x="0" y="60959"/>
                </a:lnTo>
                <a:lnTo>
                  <a:pt x="5928359" y="60959"/>
                </a:lnTo>
                <a:close/>
              </a:path>
              <a:path w="6006465" h="91440">
                <a:moveTo>
                  <a:pt x="6006083" y="45719"/>
                </a:moveTo>
                <a:lnTo>
                  <a:pt x="5913119" y="0"/>
                </a:lnTo>
                <a:lnTo>
                  <a:pt x="5913119" y="30479"/>
                </a:lnTo>
                <a:lnTo>
                  <a:pt x="5928359" y="30479"/>
                </a:lnTo>
                <a:lnTo>
                  <a:pt x="5928359" y="83944"/>
                </a:lnTo>
                <a:lnTo>
                  <a:pt x="6006083" y="45719"/>
                </a:lnTo>
                <a:close/>
              </a:path>
              <a:path w="6006465" h="91440">
                <a:moveTo>
                  <a:pt x="5928359" y="83944"/>
                </a:moveTo>
                <a:lnTo>
                  <a:pt x="5928359" y="60959"/>
                </a:lnTo>
                <a:lnTo>
                  <a:pt x="5913119" y="60959"/>
                </a:lnTo>
                <a:lnTo>
                  <a:pt x="5913119" y="91439"/>
                </a:lnTo>
                <a:lnTo>
                  <a:pt x="5928359" y="83944"/>
                </a:lnTo>
                <a:close/>
              </a:path>
            </a:pathLst>
          </a:custGeom>
          <a:solidFill>
            <a:srgbClr val="7F7F7F"/>
          </a:solidFill>
        </p:spPr>
        <p:txBody>
          <a:bodyPr wrap="square" lIns="0" tIns="0" rIns="0" bIns="0" rtlCol="0"/>
          <a:lstStyle/>
          <a:p>
            <a:endParaRPr/>
          </a:p>
        </p:txBody>
      </p:sp>
      <p:sp>
        <p:nvSpPr>
          <p:cNvPr id="47" name="object 7"/>
          <p:cNvSpPr txBox="1"/>
          <p:nvPr/>
        </p:nvSpPr>
        <p:spPr>
          <a:xfrm>
            <a:off x="1510926" y="1765546"/>
            <a:ext cx="1145540" cy="447675"/>
          </a:xfrm>
          <a:prstGeom prst="rect">
            <a:avLst/>
          </a:prstGeom>
        </p:spPr>
        <p:txBody>
          <a:bodyPr vert="horz" wrap="square" lIns="0" tIns="0" rIns="0" bIns="0" rtlCol="0">
            <a:spAutoFit/>
          </a:bodyPr>
          <a:lstStyle/>
          <a:p>
            <a:pPr marL="12700" marR="5080">
              <a:lnSpc>
                <a:spcPct val="100699"/>
              </a:lnSpc>
            </a:pPr>
            <a:r>
              <a:rPr sz="1500" b="1" spc="-5" dirty="0">
                <a:latin typeface="Arial"/>
                <a:cs typeface="Arial"/>
              </a:rPr>
              <a:t>O</a:t>
            </a:r>
            <a:r>
              <a:rPr sz="1500" b="1" dirty="0">
                <a:latin typeface="Arial"/>
                <a:cs typeface="Arial"/>
              </a:rPr>
              <a:t>ne</a:t>
            </a:r>
            <a:r>
              <a:rPr sz="1500" b="1" spc="-10"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20" dirty="0">
                <a:latin typeface="Arial"/>
                <a:cs typeface="Arial"/>
              </a:rPr>
              <a:t>w</a:t>
            </a:r>
            <a:r>
              <a:rPr sz="1500" b="1" spc="-5" dirty="0">
                <a:latin typeface="Arial"/>
                <a:cs typeface="Arial"/>
              </a:rPr>
              <a:t>ei</a:t>
            </a:r>
            <a:r>
              <a:rPr sz="1500" b="1" dirty="0">
                <a:latin typeface="Arial"/>
                <a:cs typeface="Arial"/>
              </a:rPr>
              <a:t>g</a:t>
            </a:r>
            <a:r>
              <a:rPr sz="1500" b="1" spc="-15" dirty="0">
                <a:latin typeface="Arial"/>
                <a:cs typeface="Arial"/>
              </a:rPr>
              <a:t>h</a:t>
            </a:r>
            <a:r>
              <a:rPr sz="1500" b="1" dirty="0">
                <a:latin typeface="Arial"/>
                <a:cs typeface="Arial"/>
              </a:rPr>
              <a:t>t)</a:t>
            </a:r>
            <a:endParaRPr sz="1500">
              <a:latin typeface="Arial"/>
              <a:cs typeface="Arial"/>
            </a:endParaRPr>
          </a:p>
        </p:txBody>
      </p:sp>
      <p:sp>
        <p:nvSpPr>
          <p:cNvPr id="58" name="object 8"/>
          <p:cNvSpPr/>
          <p:nvPr/>
        </p:nvSpPr>
        <p:spPr>
          <a:xfrm>
            <a:off x="6842378" y="2933585"/>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255785"/>
          </a:solidFill>
        </p:spPr>
        <p:txBody>
          <a:bodyPr wrap="square" lIns="0" tIns="0" rIns="0" bIns="0" rtlCol="0"/>
          <a:lstStyle/>
          <a:p>
            <a:endParaRPr/>
          </a:p>
        </p:txBody>
      </p:sp>
      <p:sp>
        <p:nvSpPr>
          <p:cNvPr id="88" name="object 9"/>
          <p:cNvSpPr/>
          <p:nvPr/>
        </p:nvSpPr>
        <p:spPr>
          <a:xfrm>
            <a:off x="5272659" y="246876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6783" y="117347"/>
                </a:lnTo>
                <a:lnTo>
                  <a:pt x="176783" y="227366"/>
                </a:lnTo>
                <a:lnTo>
                  <a:pt x="182879" y="233171"/>
                </a:lnTo>
                <a:lnTo>
                  <a:pt x="237743" y="175259"/>
                </a:lnTo>
                <a:close/>
              </a:path>
            </a:pathLst>
          </a:custGeom>
          <a:solidFill>
            <a:srgbClr val="255785"/>
          </a:solidFill>
        </p:spPr>
        <p:txBody>
          <a:bodyPr wrap="square" lIns="0" tIns="0" rIns="0" bIns="0" rtlCol="0"/>
          <a:lstStyle/>
          <a:p>
            <a:endParaRPr/>
          </a:p>
        </p:txBody>
      </p:sp>
      <p:sp>
        <p:nvSpPr>
          <p:cNvPr id="89" name="object 10"/>
          <p:cNvSpPr/>
          <p:nvPr/>
        </p:nvSpPr>
        <p:spPr>
          <a:xfrm>
            <a:off x="6075806" y="2976257"/>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5259" y="225914"/>
                </a:lnTo>
                <a:lnTo>
                  <a:pt x="175259"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5259" y="117347"/>
                </a:lnTo>
                <a:lnTo>
                  <a:pt x="175259" y="225914"/>
                </a:lnTo>
                <a:lnTo>
                  <a:pt x="182879" y="233171"/>
                </a:lnTo>
                <a:lnTo>
                  <a:pt x="237743" y="176783"/>
                </a:lnTo>
                <a:close/>
              </a:path>
            </a:pathLst>
          </a:custGeom>
          <a:solidFill>
            <a:srgbClr val="255785"/>
          </a:solidFill>
        </p:spPr>
        <p:txBody>
          <a:bodyPr wrap="square" lIns="0" tIns="0" rIns="0" bIns="0" rtlCol="0"/>
          <a:lstStyle/>
          <a:p>
            <a:endParaRPr/>
          </a:p>
        </p:txBody>
      </p:sp>
      <p:sp>
        <p:nvSpPr>
          <p:cNvPr id="90" name="object 11"/>
          <p:cNvSpPr/>
          <p:nvPr/>
        </p:nvSpPr>
        <p:spPr>
          <a:xfrm>
            <a:off x="6427850" y="2392565"/>
            <a:ext cx="238125" cy="234950"/>
          </a:xfrm>
          <a:custGeom>
            <a:avLst/>
            <a:gdLst/>
            <a:ahLst/>
            <a:cxnLst/>
            <a:rect l="l" t="t" r="r" b="b"/>
            <a:pathLst>
              <a:path w="238125" h="234950">
                <a:moveTo>
                  <a:pt x="237743" y="57911"/>
                </a:moveTo>
                <a:lnTo>
                  <a:pt x="182879" y="0"/>
                </a:lnTo>
                <a:lnTo>
                  <a:pt x="118871" y="62483"/>
                </a:lnTo>
                <a:lnTo>
                  <a:pt x="54863" y="0"/>
                </a:lnTo>
                <a:lnTo>
                  <a:pt x="0" y="57911"/>
                </a:lnTo>
                <a:lnTo>
                  <a:pt x="60959" y="117347"/>
                </a:lnTo>
                <a:lnTo>
                  <a:pt x="60959" y="228745"/>
                </a:lnTo>
                <a:lnTo>
                  <a:pt x="118871" y="172211"/>
                </a:lnTo>
                <a:lnTo>
                  <a:pt x="176783" y="228745"/>
                </a:lnTo>
                <a:lnTo>
                  <a:pt x="176783" y="117347"/>
                </a:lnTo>
                <a:lnTo>
                  <a:pt x="237743" y="57911"/>
                </a:lnTo>
                <a:close/>
              </a:path>
              <a:path w="238125" h="234950">
                <a:moveTo>
                  <a:pt x="60959" y="228745"/>
                </a:moveTo>
                <a:lnTo>
                  <a:pt x="60959" y="117347"/>
                </a:lnTo>
                <a:lnTo>
                  <a:pt x="0" y="176783"/>
                </a:lnTo>
                <a:lnTo>
                  <a:pt x="54863" y="234695"/>
                </a:lnTo>
                <a:lnTo>
                  <a:pt x="60959" y="228745"/>
                </a:lnTo>
                <a:close/>
              </a:path>
              <a:path w="238125" h="234950">
                <a:moveTo>
                  <a:pt x="237743" y="176783"/>
                </a:moveTo>
                <a:lnTo>
                  <a:pt x="176783" y="117347"/>
                </a:lnTo>
                <a:lnTo>
                  <a:pt x="176783" y="228745"/>
                </a:lnTo>
                <a:lnTo>
                  <a:pt x="182879" y="234695"/>
                </a:lnTo>
                <a:lnTo>
                  <a:pt x="237743" y="176783"/>
                </a:lnTo>
                <a:close/>
              </a:path>
            </a:pathLst>
          </a:custGeom>
          <a:solidFill>
            <a:srgbClr val="255785"/>
          </a:solidFill>
        </p:spPr>
        <p:txBody>
          <a:bodyPr wrap="square" lIns="0" tIns="0" rIns="0" bIns="0" rtlCol="0"/>
          <a:lstStyle/>
          <a:p>
            <a:endParaRPr/>
          </a:p>
        </p:txBody>
      </p:sp>
      <p:sp>
        <p:nvSpPr>
          <p:cNvPr id="91" name="object 12"/>
          <p:cNvSpPr/>
          <p:nvPr/>
        </p:nvSpPr>
        <p:spPr>
          <a:xfrm>
            <a:off x="6603110" y="3530993"/>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255785"/>
          </a:solidFill>
        </p:spPr>
        <p:txBody>
          <a:bodyPr wrap="square" lIns="0" tIns="0" rIns="0" bIns="0" rtlCol="0"/>
          <a:lstStyle/>
          <a:p>
            <a:endParaRPr/>
          </a:p>
        </p:txBody>
      </p:sp>
      <p:sp>
        <p:nvSpPr>
          <p:cNvPr id="92" name="object 13"/>
          <p:cNvSpPr/>
          <p:nvPr/>
        </p:nvSpPr>
        <p:spPr>
          <a:xfrm>
            <a:off x="4842891" y="3582810"/>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255785"/>
          </a:solidFill>
        </p:spPr>
        <p:txBody>
          <a:bodyPr wrap="square" lIns="0" tIns="0" rIns="0" bIns="0" rtlCol="0"/>
          <a:lstStyle/>
          <a:p>
            <a:endParaRPr/>
          </a:p>
        </p:txBody>
      </p:sp>
      <p:sp>
        <p:nvSpPr>
          <p:cNvPr id="93" name="object 14"/>
          <p:cNvSpPr/>
          <p:nvPr/>
        </p:nvSpPr>
        <p:spPr>
          <a:xfrm>
            <a:off x="7435215" y="3591954"/>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5259" y="225733"/>
                </a:lnTo>
                <a:lnTo>
                  <a:pt x="175259"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5259" y="115823"/>
                </a:lnTo>
                <a:lnTo>
                  <a:pt x="175259" y="225733"/>
                </a:lnTo>
                <a:lnTo>
                  <a:pt x="182879" y="233171"/>
                </a:lnTo>
                <a:lnTo>
                  <a:pt x="237743" y="175259"/>
                </a:lnTo>
                <a:close/>
              </a:path>
            </a:pathLst>
          </a:custGeom>
          <a:solidFill>
            <a:srgbClr val="255785"/>
          </a:solidFill>
        </p:spPr>
        <p:txBody>
          <a:bodyPr wrap="square" lIns="0" tIns="0" rIns="0" bIns="0" rtlCol="0"/>
          <a:lstStyle/>
          <a:p>
            <a:endParaRPr/>
          </a:p>
        </p:txBody>
      </p:sp>
      <p:sp>
        <p:nvSpPr>
          <p:cNvPr id="94" name="object 15"/>
          <p:cNvSpPr/>
          <p:nvPr/>
        </p:nvSpPr>
        <p:spPr>
          <a:xfrm>
            <a:off x="7081646" y="4062869"/>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255785"/>
          </a:solidFill>
        </p:spPr>
        <p:txBody>
          <a:bodyPr wrap="square" lIns="0" tIns="0" rIns="0" bIns="0" rtlCol="0"/>
          <a:lstStyle/>
          <a:p>
            <a:endParaRPr/>
          </a:p>
        </p:txBody>
      </p:sp>
      <p:sp>
        <p:nvSpPr>
          <p:cNvPr id="95" name="object 16"/>
          <p:cNvSpPr/>
          <p:nvPr/>
        </p:nvSpPr>
        <p:spPr>
          <a:xfrm>
            <a:off x="4230242" y="4097137"/>
            <a:ext cx="233045" cy="232410"/>
          </a:xfrm>
          <a:custGeom>
            <a:avLst/>
            <a:gdLst/>
            <a:ahLst/>
            <a:cxnLst/>
            <a:rect l="l" t="t" r="r" b="b"/>
            <a:pathLst>
              <a:path w="233045" h="232410">
                <a:moveTo>
                  <a:pt x="232665" y="104351"/>
                </a:moveTo>
                <a:lnTo>
                  <a:pt x="221743" y="66003"/>
                </a:lnTo>
                <a:lnTo>
                  <a:pt x="197952" y="34271"/>
                </a:lnTo>
                <a:lnTo>
                  <a:pt x="163117" y="11655"/>
                </a:lnTo>
                <a:lnTo>
                  <a:pt x="119066" y="653"/>
                </a:lnTo>
                <a:lnTo>
                  <a:pt x="102650" y="0"/>
                </a:lnTo>
                <a:lnTo>
                  <a:pt x="88489" y="2499"/>
                </a:lnTo>
                <a:lnTo>
                  <a:pt x="50350" y="19505"/>
                </a:lnTo>
                <a:lnTo>
                  <a:pt x="21053" y="48448"/>
                </a:lnTo>
                <a:lnTo>
                  <a:pt x="3590" y="86335"/>
                </a:lnTo>
                <a:lnTo>
                  <a:pt x="0" y="115084"/>
                </a:lnTo>
                <a:lnTo>
                  <a:pt x="260" y="122926"/>
                </a:lnTo>
                <a:lnTo>
                  <a:pt x="10165" y="162491"/>
                </a:lnTo>
                <a:lnTo>
                  <a:pt x="32991" y="195600"/>
                </a:lnTo>
                <a:lnTo>
                  <a:pt x="66800" y="219452"/>
                </a:lnTo>
                <a:lnTo>
                  <a:pt x="109652" y="231246"/>
                </a:lnTo>
                <a:lnTo>
                  <a:pt x="125610" y="232013"/>
                </a:lnTo>
                <a:lnTo>
                  <a:pt x="139133" y="230017"/>
                </a:lnTo>
                <a:lnTo>
                  <a:pt x="176227" y="214865"/>
                </a:lnTo>
                <a:lnTo>
                  <a:pt x="205992" y="187530"/>
                </a:lnTo>
                <a:lnTo>
                  <a:pt x="225710" y="150022"/>
                </a:lnTo>
                <a:lnTo>
                  <a:pt x="232665" y="104351"/>
                </a:lnTo>
                <a:close/>
              </a:path>
            </a:pathLst>
          </a:custGeom>
          <a:solidFill>
            <a:srgbClr val="FF9832"/>
          </a:solidFill>
        </p:spPr>
        <p:txBody>
          <a:bodyPr wrap="square" lIns="0" tIns="0" rIns="0" bIns="0" rtlCol="0"/>
          <a:lstStyle/>
          <a:p>
            <a:endParaRPr/>
          </a:p>
        </p:txBody>
      </p:sp>
      <p:sp>
        <p:nvSpPr>
          <p:cNvPr id="96" name="object 17"/>
          <p:cNvSpPr/>
          <p:nvPr/>
        </p:nvSpPr>
        <p:spPr>
          <a:xfrm>
            <a:off x="5243703" y="5292087"/>
            <a:ext cx="233045" cy="231140"/>
          </a:xfrm>
          <a:custGeom>
            <a:avLst/>
            <a:gdLst/>
            <a:ahLst/>
            <a:cxnLst/>
            <a:rect l="l" t="t" r="r" b="b"/>
            <a:pathLst>
              <a:path w="233045" h="231139">
                <a:moveTo>
                  <a:pt x="232675" y="104178"/>
                </a:moveTo>
                <a:lnTo>
                  <a:pt x="221982" y="65846"/>
                </a:lnTo>
                <a:lnTo>
                  <a:pt x="198507" y="34139"/>
                </a:lnTo>
                <a:lnTo>
                  <a:pt x="163798" y="11564"/>
                </a:lnTo>
                <a:lnTo>
                  <a:pt x="119402" y="626"/>
                </a:lnTo>
                <a:lnTo>
                  <a:pt x="102718" y="0"/>
                </a:lnTo>
                <a:lnTo>
                  <a:pt x="88418" y="2611"/>
                </a:lnTo>
                <a:lnTo>
                  <a:pt x="50109" y="19784"/>
                </a:lnTo>
                <a:lnTo>
                  <a:pt x="20880" y="48685"/>
                </a:lnTo>
                <a:lnTo>
                  <a:pt x="3549" y="86381"/>
                </a:lnTo>
                <a:lnTo>
                  <a:pt x="0" y="114950"/>
                </a:lnTo>
                <a:lnTo>
                  <a:pt x="155" y="121003"/>
                </a:lnTo>
                <a:lnTo>
                  <a:pt x="9613" y="160905"/>
                </a:lnTo>
                <a:lnTo>
                  <a:pt x="32260" y="194106"/>
                </a:lnTo>
                <a:lnTo>
                  <a:pt x="66051" y="217940"/>
                </a:lnTo>
                <a:lnTo>
                  <a:pt x="108941" y="229735"/>
                </a:lnTo>
                <a:lnTo>
                  <a:pt x="124906" y="230531"/>
                </a:lnTo>
                <a:lnTo>
                  <a:pt x="138621" y="228812"/>
                </a:lnTo>
                <a:lnTo>
                  <a:pt x="176087" y="214398"/>
                </a:lnTo>
                <a:lnTo>
                  <a:pt x="205998" y="187566"/>
                </a:lnTo>
                <a:lnTo>
                  <a:pt x="225734" y="150197"/>
                </a:lnTo>
                <a:lnTo>
                  <a:pt x="232675" y="104178"/>
                </a:lnTo>
                <a:close/>
              </a:path>
            </a:pathLst>
          </a:custGeom>
          <a:solidFill>
            <a:srgbClr val="FF9832"/>
          </a:solidFill>
        </p:spPr>
        <p:txBody>
          <a:bodyPr wrap="square" lIns="0" tIns="0" rIns="0" bIns="0" rtlCol="0"/>
          <a:lstStyle/>
          <a:p>
            <a:endParaRPr/>
          </a:p>
        </p:txBody>
      </p:sp>
      <p:sp>
        <p:nvSpPr>
          <p:cNvPr id="97" name="object 18"/>
          <p:cNvSpPr/>
          <p:nvPr/>
        </p:nvSpPr>
        <p:spPr>
          <a:xfrm>
            <a:off x="5487542" y="3637024"/>
            <a:ext cx="233045" cy="232410"/>
          </a:xfrm>
          <a:custGeom>
            <a:avLst/>
            <a:gdLst/>
            <a:ahLst/>
            <a:cxnLst/>
            <a:rect l="l" t="t" r="r" b="b"/>
            <a:pathLst>
              <a:path w="233045" h="232410">
                <a:moveTo>
                  <a:pt x="232463" y="103508"/>
                </a:moveTo>
                <a:lnTo>
                  <a:pt x="221060" y="65135"/>
                </a:lnTo>
                <a:lnTo>
                  <a:pt x="197046" y="33639"/>
                </a:lnTo>
                <a:lnTo>
                  <a:pt x="162120" y="11353"/>
                </a:lnTo>
                <a:lnTo>
                  <a:pt x="117981" y="611"/>
                </a:lnTo>
                <a:lnTo>
                  <a:pt x="101515" y="0"/>
                </a:lnTo>
                <a:lnTo>
                  <a:pt x="87491" y="2615"/>
                </a:lnTo>
                <a:lnTo>
                  <a:pt x="49753" y="19869"/>
                </a:lnTo>
                <a:lnTo>
                  <a:pt x="20792" y="49039"/>
                </a:lnTo>
                <a:lnTo>
                  <a:pt x="3544" y="87303"/>
                </a:lnTo>
                <a:lnTo>
                  <a:pt x="0" y="116473"/>
                </a:lnTo>
                <a:lnTo>
                  <a:pt x="226" y="123768"/>
                </a:lnTo>
                <a:lnTo>
                  <a:pt x="10011" y="163258"/>
                </a:lnTo>
                <a:lnTo>
                  <a:pt x="32867" y="196061"/>
                </a:lnTo>
                <a:lnTo>
                  <a:pt x="66881" y="219550"/>
                </a:lnTo>
                <a:lnTo>
                  <a:pt x="110140" y="231093"/>
                </a:lnTo>
                <a:lnTo>
                  <a:pt x="126284" y="231831"/>
                </a:lnTo>
                <a:lnTo>
                  <a:pt x="139734" y="229818"/>
                </a:lnTo>
                <a:lnTo>
                  <a:pt x="176601" y="214814"/>
                </a:lnTo>
                <a:lnTo>
                  <a:pt x="206145" y="187655"/>
                </a:lnTo>
                <a:lnTo>
                  <a:pt x="225665" y="150000"/>
                </a:lnTo>
                <a:lnTo>
                  <a:pt x="232463" y="103508"/>
                </a:lnTo>
                <a:close/>
              </a:path>
            </a:pathLst>
          </a:custGeom>
          <a:solidFill>
            <a:srgbClr val="FF9832"/>
          </a:solidFill>
        </p:spPr>
        <p:txBody>
          <a:bodyPr wrap="square" lIns="0" tIns="0" rIns="0" bIns="0" rtlCol="0"/>
          <a:lstStyle/>
          <a:p>
            <a:endParaRPr/>
          </a:p>
        </p:txBody>
      </p:sp>
      <p:sp>
        <p:nvSpPr>
          <p:cNvPr id="98" name="object 19"/>
          <p:cNvSpPr/>
          <p:nvPr/>
        </p:nvSpPr>
        <p:spPr>
          <a:xfrm>
            <a:off x="6054471" y="3979054"/>
            <a:ext cx="233679" cy="232410"/>
          </a:xfrm>
          <a:custGeom>
            <a:avLst/>
            <a:gdLst/>
            <a:ahLst/>
            <a:cxnLst/>
            <a:rect l="l" t="t" r="r" b="b"/>
            <a:pathLst>
              <a:path w="233679" h="232410">
                <a:moveTo>
                  <a:pt x="233170" y="116774"/>
                </a:moveTo>
                <a:lnTo>
                  <a:pt x="225221" y="74253"/>
                </a:lnTo>
                <a:lnTo>
                  <a:pt x="203671" y="38909"/>
                </a:lnTo>
                <a:lnTo>
                  <a:pt x="171344" y="13528"/>
                </a:lnTo>
                <a:lnTo>
                  <a:pt x="131065" y="896"/>
                </a:lnTo>
                <a:lnTo>
                  <a:pt x="116359" y="0"/>
                </a:lnTo>
                <a:lnTo>
                  <a:pt x="101900" y="1012"/>
                </a:lnTo>
                <a:lnTo>
                  <a:pt x="61966" y="13907"/>
                </a:lnTo>
                <a:lnTo>
                  <a:pt x="29605" y="39438"/>
                </a:lnTo>
                <a:lnTo>
                  <a:pt x="7917" y="74839"/>
                </a:lnTo>
                <a:lnTo>
                  <a:pt x="0" y="117343"/>
                </a:lnTo>
                <a:lnTo>
                  <a:pt x="540" y="128430"/>
                </a:lnTo>
                <a:lnTo>
                  <a:pt x="11555" y="166660"/>
                </a:lnTo>
                <a:lnTo>
                  <a:pt x="35409" y="198279"/>
                </a:lnTo>
                <a:lnTo>
                  <a:pt x="70313" y="220801"/>
                </a:lnTo>
                <a:lnTo>
                  <a:pt x="114477" y="231737"/>
                </a:lnTo>
                <a:lnTo>
                  <a:pt x="130948" y="232379"/>
                </a:lnTo>
                <a:lnTo>
                  <a:pt x="145057" y="229835"/>
                </a:lnTo>
                <a:lnTo>
                  <a:pt x="183045" y="212736"/>
                </a:lnTo>
                <a:lnTo>
                  <a:pt x="212216" y="183709"/>
                </a:lnTo>
                <a:lnTo>
                  <a:pt x="229598" y="145681"/>
                </a:lnTo>
                <a:lnTo>
                  <a:pt x="233170" y="116774"/>
                </a:lnTo>
                <a:close/>
              </a:path>
            </a:pathLst>
          </a:custGeom>
          <a:solidFill>
            <a:srgbClr val="FF9832"/>
          </a:solidFill>
        </p:spPr>
        <p:txBody>
          <a:bodyPr wrap="square" lIns="0" tIns="0" rIns="0" bIns="0" rtlCol="0"/>
          <a:lstStyle/>
          <a:p>
            <a:endParaRPr/>
          </a:p>
        </p:txBody>
      </p:sp>
      <p:sp>
        <p:nvSpPr>
          <p:cNvPr id="99" name="object 20"/>
          <p:cNvSpPr/>
          <p:nvPr/>
        </p:nvSpPr>
        <p:spPr>
          <a:xfrm>
            <a:off x="5356478" y="4684012"/>
            <a:ext cx="233045" cy="232410"/>
          </a:xfrm>
          <a:custGeom>
            <a:avLst/>
            <a:gdLst/>
            <a:ahLst/>
            <a:cxnLst/>
            <a:rect l="l" t="t" r="r" b="b"/>
            <a:pathLst>
              <a:path w="233045" h="232410">
                <a:moveTo>
                  <a:pt x="232482" y="103508"/>
                </a:moveTo>
                <a:lnTo>
                  <a:pt x="221321" y="65135"/>
                </a:lnTo>
                <a:lnTo>
                  <a:pt x="197615" y="33639"/>
                </a:lnTo>
                <a:lnTo>
                  <a:pt x="162787" y="11353"/>
                </a:lnTo>
                <a:lnTo>
                  <a:pt x="118264" y="611"/>
                </a:lnTo>
                <a:lnTo>
                  <a:pt x="101515" y="0"/>
                </a:lnTo>
                <a:lnTo>
                  <a:pt x="87491" y="2615"/>
                </a:lnTo>
                <a:lnTo>
                  <a:pt x="49753" y="19869"/>
                </a:lnTo>
                <a:lnTo>
                  <a:pt x="20792" y="49039"/>
                </a:lnTo>
                <a:lnTo>
                  <a:pt x="3544" y="87303"/>
                </a:lnTo>
                <a:lnTo>
                  <a:pt x="0" y="116473"/>
                </a:lnTo>
                <a:lnTo>
                  <a:pt x="236" y="123931"/>
                </a:lnTo>
                <a:lnTo>
                  <a:pt x="10065" y="163367"/>
                </a:lnTo>
                <a:lnTo>
                  <a:pt x="32952" y="196122"/>
                </a:lnTo>
                <a:lnTo>
                  <a:pt x="67002" y="219571"/>
                </a:lnTo>
                <a:lnTo>
                  <a:pt x="110322" y="231095"/>
                </a:lnTo>
                <a:lnTo>
                  <a:pt x="126495" y="231832"/>
                </a:lnTo>
                <a:lnTo>
                  <a:pt x="140166" y="229820"/>
                </a:lnTo>
                <a:lnTo>
                  <a:pt x="177271" y="214818"/>
                </a:lnTo>
                <a:lnTo>
                  <a:pt x="206635" y="187659"/>
                </a:lnTo>
                <a:lnTo>
                  <a:pt x="225843" y="150003"/>
                </a:lnTo>
                <a:lnTo>
                  <a:pt x="232482" y="103508"/>
                </a:lnTo>
                <a:close/>
              </a:path>
            </a:pathLst>
          </a:custGeom>
          <a:solidFill>
            <a:srgbClr val="FF9832"/>
          </a:solidFill>
        </p:spPr>
        <p:txBody>
          <a:bodyPr wrap="square" lIns="0" tIns="0" rIns="0" bIns="0" rtlCol="0"/>
          <a:lstStyle/>
          <a:p>
            <a:endParaRPr/>
          </a:p>
        </p:txBody>
      </p:sp>
      <p:sp>
        <p:nvSpPr>
          <p:cNvPr id="100" name="object 21"/>
          <p:cNvSpPr/>
          <p:nvPr/>
        </p:nvSpPr>
        <p:spPr>
          <a:xfrm>
            <a:off x="4157091" y="3251452"/>
            <a:ext cx="233045" cy="232410"/>
          </a:xfrm>
          <a:custGeom>
            <a:avLst/>
            <a:gdLst/>
            <a:ahLst/>
            <a:cxnLst/>
            <a:rect l="l" t="t" r="r" b="b"/>
            <a:pathLst>
              <a:path w="233045" h="232410">
                <a:moveTo>
                  <a:pt x="232463" y="103508"/>
                </a:moveTo>
                <a:lnTo>
                  <a:pt x="221060" y="65135"/>
                </a:lnTo>
                <a:lnTo>
                  <a:pt x="197046" y="33639"/>
                </a:lnTo>
                <a:lnTo>
                  <a:pt x="162120" y="11353"/>
                </a:lnTo>
                <a:lnTo>
                  <a:pt x="117981" y="611"/>
                </a:lnTo>
                <a:lnTo>
                  <a:pt x="101515" y="0"/>
                </a:lnTo>
                <a:lnTo>
                  <a:pt x="87491" y="2615"/>
                </a:lnTo>
                <a:lnTo>
                  <a:pt x="49753" y="19869"/>
                </a:lnTo>
                <a:lnTo>
                  <a:pt x="20792" y="49039"/>
                </a:lnTo>
                <a:lnTo>
                  <a:pt x="3544" y="87303"/>
                </a:lnTo>
                <a:lnTo>
                  <a:pt x="0" y="116473"/>
                </a:lnTo>
                <a:lnTo>
                  <a:pt x="226" y="123768"/>
                </a:lnTo>
                <a:lnTo>
                  <a:pt x="10011" y="163258"/>
                </a:lnTo>
                <a:lnTo>
                  <a:pt x="32867" y="196061"/>
                </a:lnTo>
                <a:lnTo>
                  <a:pt x="66881" y="219550"/>
                </a:lnTo>
                <a:lnTo>
                  <a:pt x="110140" y="231093"/>
                </a:lnTo>
                <a:lnTo>
                  <a:pt x="126284" y="231831"/>
                </a:lnTo>
                <a:lnTo>
                  <a:pt x="139734" y="229818"/>
                </a:lnTo>
                <a:lnTo>
                  <a:pt x="176601" y="214814"/>
                </a:lnTo>
                <a:lnTo>
                  <a:pt x="206145" y="187655"/>
                </a:lnTo>
                <a:lnTo>
                  <a:pt x="225665" y="150000"/>
                </a:lnTo>
                <a:lnTo>
                  <a:pt x="232463" y="103508"/>
                </a:lnTo>
                <a:close/>
              </a:path>
            </a:pathLst>
          </a:custGeom>
          <a:solidFill>
            <a:srgbClr val="FF9832"/>
          </a:solidFill>
        </p:spPr>
        <p:txBody>
          <a:bodyPr wrap="square" lIns="0" tIns="0" rIns="0" bIns="0" rtlCol="0"/>
          <a:lstStyle/>
          <a:p>
            <a:endParaRPr/>
          </a:p>
        </p:txBody>
      </p:sp>
      <p:sp>
        <p:nvSpPr>
          <p:cNvPr id="101" name="object 22"/>
          <p:cNvSpPr/>
          <p:nvPr/>
        </p:nvSpPr>
        <p:spPr>
          <a:xfrm>
            <a:off x="5905118" y="5629545"/>
            <a:ext cx="233679" cy="232410"/>
          </a:xfrm>
          <a:custGeom>
            <a:avLst/>
            <a:gdLst/>
            <a:ahLst/>
            <a:cxnLst/>
            <a:rect l="l" t="t" r="r" b="b"/>
            <a:pathLst>
              <a:path w="233679" h="232409">
                <a:moveTo>
                  <a:pt x="233170" y="116754"/>
                </a:moveTo>
                <a:lnTo>
                  <a:pt x="225216" y="74240"/>
                </a:lnTo>
                <a:lnTo>
                  <a:pt x="203660" y="38899"/>
                </a:lnTo>
                <a:lnTo>
                  <a:pt x="171332" y="13526"/>
                </a:lnTo>
                <a:lnTo>
                  <a:pt x="131045" y="896"/>
                </a:lnTo>
                <a:lnTo>
                  <a:pt x="116336" y="0"/>
                </a:lnTo>
                <a:lnTo>
                  <a:pt x="101585" y="1012"/>
                </a:lnTo>
                <a:lnTo>
                  <a:pt x="61291" y="13907"/>
                </a:lnTo>
                <a:lnTo>
                  <a:pt x="29084" y="39438"/>
                </a:lnTo>
                <a:lnTo>
                  <a:pt x="7732" y="74839"/>
                </a:lnTo>
                <a:lnTo>
                  <a:pt x="0" y="117343"/>
                </a:lnTo>
                <a:lnTo>
                  <a:pt x="526" y="128442"/>
                </a:lnTo>
                <a:lnTo>
                  <a:pt x="11307" y="166668"/>
                </a:lnTo>
                <a:lnTo>
                  <a:pt x="34852" y="198283"/>
                </a:lnTo>
                <a:lnTo>
                  <a:pt x="69653" y="220802"/>
                </a:lnTo>
                <a:lnTo>
                  <a:pt x="114205" y="231736"/>
                </a:lnTo>
                <a:lnTo>
                  <a:pt x="130962" y="232377"/>
                </a:lnTo>
                <a:lnTo>
                  <a:pt x="145070" y="229832"/>
                </a:lnTo>
                <a:lnTo>
                  <a:pt x="183053" y="212730"/>
                </a:lnTo>
                <a:lnTo>
                  <a:pt x="212219" y="183700"/>
                </a:lnTo>
                <a:lnTo>
                  <a:pt x="229598" y="145667"/>
                </a:lnTo>
                <a:lnTo>
                  <a:pt x="233170" y="116754"/>
                </a:lnTo>
                <a:close/>
              </a:path>
            </a:pathLst>
          </a:custGeom>
          <a:solidFill>
            <a:srgbClr val="FF9832"/>
          </a:solidFill>
        </p:spPr>
        <p:txBody>
          <a:bodyPr wrap="square" lIns="0" tIns="0" rIns="0" bIns="0" rtlCol="0"/>
          <a:lstStyle/>
          <a:p>
            <a:endParaRPr/>
          </a:p>
        </p:txBody>
      </p:sp>
      <p:sp>
        <p:nvSpPr>
          <p:cNvPr id="102" name="object 23"/>
          <p:cNvSpPr/>
          <p:nvPr/>
        </p:nvSpPr>
        <p:spPr>
          <a:xfrm>
            <a:off x="6490334" y="4761760"/>
            <a:ext cx="233045" cy="232410"/>
          </a:xfrm>
          <a:custGeom>
            <a:avLst/>
            <a:gdLst/>
            <a:ahLst/>
            <a:cxnLst/>
            <a:rect l="l" t="t" r="r" b="b"/>
            <a:pathLst>
              <a:path w="233045" h="232410">
                <a:moveTo>
                  <a:pt x="232461" y="103734"/>
                </a:moveTo>
                <a:lnTo>
                  <a:pt x="221054" y="65766"/>
                </a:lnTo>
                <a:lnTo>
                  <a:pt x="197040" y="34186"/>
                </a:lnTo>
                <a:lnTo>
                  <a:pt x="162115" y="11604"/>
                </a:lnTo>
                <a:lnTo>
                  <a:pt x="117980" y="628"/>
                </a:lnTo>
                <a:lnTo>
                  <a:pt x="101515" y="0"/>
                </a:lnTo>
                <a:lnTo>
                  <a:pt x="87491" y="2681"/>
                </a:lnTo>
                <a:lnTo>
                  <a:pt x="49753" y="20260"/>
                </a:lnTo>
                <a:lnTo>
                  <a:pt x="20792" y="49680"/>
                </a:lnTo>
                <a:lnTo>
                  <a:pt x="3544" y="87783"/>
                </a:lnTo>
                <a:lnTo>
                  <a:pt x="0" y="116449"/>
                </a:lnTo>
                <a:lnTo>
                  <a:pt x="216" y="123586"/>
                </a:lnTo>
                <a:lnTo>
                  <a:pt x="9960" y="163128"/>
                </a:lnTo>
                <a:lnTo>
                  <a:pt x="32788" y="195981"/>
                </a:lnTo>
                <a:lnTo>
                  <a:pt x="66771" y="219510"/>
                </a:lnTo>
                <a:lnTo>
                  <a:pt x="109978" y="231080"/>
                </a:lnTo>
                <a:lnTo>
                  <a:pt x="126097" y="231824"/>
                </a:lnTo>
                <a:lnTo>
                  <a:pt x="139567" y="229829"/>
                </a:lnTo>
                <a:lnTo>
                  <a:pt x="176495" y="214867"/>
                </a:lnTo>
                <a:lnTo>
                  <a:pt x="206092" y="187744"/>
                </a:lnTo>
                <a:lnTo>
                  <a:pt x="225650" y="150140"/>
                </a:lnTo>
                <a:lnTo>
                  <a:pt x="232461" y="103734"/>
                </a:lnTo>
                <a:close/>
              </a:path>
            </a:pathLst>
          </a:custGeom>
          <a:solidFill>
            <a:srgbClr val="FF9832"/>
          </a:solidFill>
        </p:spPr>
        <p:txBody>
          <a:bodyPr wrap="square" lIns="0" tIns="0" rIns="0" bIns="0" rtlCol="0"/>
          <a:lstStyle/>
          <a:p>
            <a:endParaRPr/>
          </a:p>
        </p:txBody>
      </p:sp>
      <p:sp>
        <p:nvSpPr>
          <p:cNvPr id="103" name="object 24"/>
          <p:cNvSpPr/>
          <p:nvPr/>
        </p:nvSpPr>
        <p:spPr>
          <a:xfrm>
            <a:off x="7880222" y="2493149"/>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6783" y="227221"/>
                </a:lnTo>
                <a:lnTo>
                  <a:pt x="176783"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6783" y="115823"/>
                </a:lnTo>
                <a:lnTo>
                  <a:pt x="176783" y="227221"/>
                </a:lnTo>
                <a:lnTo>
                  <a:pt x="182879" y="233171"/>
                </a:lnTo>
                <a:lnTo>
                  <a:pt x="237743" y="175259"/>
                </a:lnTo>
                <a:close/>
              </a:path>
            </a:pathLst>
          </a:custGeom>
          <a:solidFill>
            <a:srgbClr val="255785"/>
          </a:solidFill>
        </p:spPr>
        <p:txBody>
          <a:bodyPr wrap="square" lIns="0" tIns="0" rIns="0" bIns="0" rtlCol="0"/>
          <a:lstStyle/>
          <a:p>
            <a:endParaRPr/>
          </a:p>
        </p:txBody>
      </p:sp>
      <p:sp>
        <p:nvSpPr>
          <p:cNvPr id="104" name="object 25"/>
          <p:cNvSpPr/>
          <p:nvPr/>
        </p:nvSpPr>
        <p:spPr>
          <a:xfrm>
            <a:off x="7351394" y="2701937"/>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255785"/>
          </a:solidFill>
        </p:spPr>
        <p:txBody>
          <a:bodyPr wrap="square" lIns="0" tIns="0" rIns="0" bIns="0" rtlCol="0"/>
          <a:lstStyle/>
          <a:p>
            <a:endParaRPr/>
          </a:p>
        </p:txBody>
      </p:sp>
      <p:sp>
        <p:nvSpPr>
          <p:cNvPr id="105" name="object 26"/>
          <p:cNvSpPr/>
          <p:nvPr/>
        </p:nvSpPr>
        <p:spPr>
          <a:xfrm>
            <a:off x="9619106" y="2807093"/>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255785"/>
          </a:solidFill>
        </p:spPr>
        <p:txBody>
          <a:bodyPr wrap="square" lIns="0" tIns="0" rIns="0" bIns="0" rtlCol="0"/>
          <a:lstStyle/>
          <a:p>
            <a:endParaRPr/>
          </a:p>
        </p:txBody>
      </p:sp>
      <p:sp>
        <p:nvSpPr>
          <p:cNvPr id="106" name="object 27"/>
          <p:cNvSpPr/>
          <p:nvPr/>
        </p:nvSpPr>
        <p:spPr>
          <a:xfrm>
            <a:off x="9620630" y="3188098"/>
            <a:ext cx="233679" cy="232410"/>
          </a:xfrm>
          <a:custGeom>
            <a:avLst/>
            <a:gdLst/>
            <a:ahLst/>
            <a:cxnLst/>
            <a:rect l="l" t="t" r="r" b="b"/>
            <a:pathLst>
              <a:path w="233679" h="232410">
                <a:moveTo>
                  <a:pt x="233170" y="116787"/>
                </a:moveTo>
                <a:lnTo>
                  <a:pt x="225221" y="74879"/>
                </a:lnTo>
                <a:lnTo>
                  <a:pt x="203671" y="39519"/>
                </a:lnTo>
                <a:lnTo>
                  <a:pt x="171344" y="13827"/>
                </a:lnTo>
                <a:lnTo>
                  <a:pt x="131065" y="921"/>
                </a:lnTo>
                <a:lnTo>
                  <a:pt x="116359" y="0"/>
                </a:lnTo>
                <a:lnTo>
                  <a:pt x="101900" y="1040"/>
                </a:lnTo>
                <a:lnTo>
                  <a:pt x="61966" y="14212"/>
                </a:lnTo>
                <a:lnTo>
                  <a:pt x="29605" y="40052"/>
                </a:lnTo>
                <a:lnTo>
                  <a:pt x="7917" y="75462"/>
                </a:lnTo>
                <a:lnTo>
                  <a:pt x="0" y="117343"/>
                </a:lnTo>
                <a:lnTo>
                  <a:pt x="539" y="128422"/>
                </a:lnTo>
                <a:lnTo>
                  <a:pt x="11552" y="166654"/>
                </a:lnTo>
                <a:lnTo>
                  <a:pt x="35404" y="198276"/>
                </a:lnTo>
                <a:lnTo>
                  <a:pt x="70307" y="220800"/>
                </a:lnTo>
                <a:lnTo>
                  <a:pt x="114469" y="231738"/>
                </a:lnTo>
                <a:lnTo>
                  <a:pt x="130938" y="232380"/>
                </a:lnTo>
                <a:lnTo>
                  <a:pt x="145048" y="229837"/>
                </a:lnTo>
                <a:lnTo>
                  <a:pt x="183040" y="212740"/>
                </a:lnTo>
                <a:lnTo>
                  <a:pt x="212214" y="183715"/>
                </a:lnTo>
                <a:lnTo>
                  <a:pt x="229597" y="145690"/>
                </a:lnTo>
                <a:lnTo>
                  <a:pt x="233170" y="116787"/>
                </a:lnTo>
                <a:close/>
              </a:path>
            </a:pathLst>
          </a:custGeom>
          <a:solidFill>
            <a:srgbClr val="FF9832"/>
          </a:solidFill>
        </p:spPr>
        <p:txBody>
          <a:bodyPr wrap="square" lIns="0" tIns="0" rIns="0" bIns="0" rtlCol="0"/>
          <a:lstStyle/>
          <a:p>
            <a:endParaRPr/>
          </a:p>
        </p:txBody>
      </p:sp>
      <p:sp>
        <p:nvSpPr>
          <p:cNvPr id="107" name="object 28"/>
          <p:cNvSpPr/>
          <p:nvPr/>
        </p:nvSpPr>
        <p:spPr>
          <a:xfrm>
            <a:off x="7066406" y="4641990"/>
            <a:ext cx="269875" cy="233679"/>
          </a:xfrm>
          <a:custGeom>
            <a:avLst/>
            <a:gdLst/>
            <a:ahLst/>
            <a:cxnLst/>
            <a:rect l="l" t="t" r="r" b="b"/>
            <a:pathLst>
              <a:path w="269875" h="233679">
                <a:moveTo>
                  <a:pt x="269747" y="233171"/>
                </a:moveTo>
                <a:lnTo>
                  <a:pt x="134111" y="0"/>
                </a:lnTo>
                <a:lnTo>
                  <a:pt x="0" y="233171"/>
                </a:lnTo>
                <a:lnTo>
                  <a:pt x="269747" y="233171"/>
                </a:lnTo>
                <a:close/>
              </a:path>
            </a:pathLst>
          </a:custGeom>
          <a:solidFill>
            <a:srgbClr val="000000"/>
          </a:solidFill>
        </p:spPr>
        <p:txBody>
          <a:bodyPr wrap="square" lIns="0" tIns="0" rIns="0" bIns="0" rtlCol="0"/>
          <a:lstStyle/>
          <a:p>
            <a:endParaRPr/>
          </a:p>
        </p:txBody>
      </p:sp>
      <p:sp>
        <p:nvSpPr>
          <p:cNvPr id="108" name="object 29"/>
          <p:cNvSpPr txBox="1"/>
          <p:nvPr/>
        </p:nvSpPr>
        <p:spPr>
          <a:xfrm>
            <a:off x="9583551" y="2477253"/>
            <a:ext cx="861060" cy="931544"/>
          </a:xfrm>
          <a:prstGeom prst="rect">
            <a:avLst/>
          </a:prstGeom>
        </p:spPr>
        <p:txBody>
          <a:bodyPr vert="horz" wrap="square" lIns="0" tIns="0" rIns="0" bIns="0" rtlCol="0">
            <a:spAutoFit/>
          </a:bodyPr>
          <a:lstStyle/>
          <a:p>
            <a:pPr marL="12700">
              <a:lnSpc>
                <a:spcPct val="100000"/>
              </a:lnSpc>
            </a:pPr>
            <a:r>
              <a:rPr sz="1500" b="1" dirty="0">
                <a:latin typeface="Arial"/>
                <a:cs typeface="Arial"/>
              </a:rPr>
              <a:t>C</a:t>
            </a:r>
            <a:r>
              <a:rPr sz="1500" b="1" spc="-5" dirty="0">
                <a:latin typeface="Arial"/>
                <a:cs typeface="Arial"/>
              </a:rPr>
              <a:t>lasses</a:t>
            </a:r>
            <a:r>
              <a:rPr sz="1500" b="1" dirty="0">
                <a:latin typeface="Arial"/>
                <a:cs typeface="Arial"/>
              </a:rPr>
              <a:t>:</a:t>
            </a:r>
            <a:endParaRPr sz="1500">
              <a:latin typeface="Arial"/>
              <a:cs typeface="Arial"/>
            </a:endParaRPr>
          </a:p>
          <a:p>
            <a:pPr marL="329565">
              <a:lnSpc>
                <a:spcPct val="100000"/>
              </a:lnSpc>
              <a:spcBef>
                <a:spcPts val="1060"/>
              </a:spcBef>
            </a:pPr>
            <a:r>
              <a:rPr sz="1300" b="1" spc="-10" dirty="0">
                <a:latin typeface="Arial"/>
                <a:cs typeface="Arial"/>
              </a:rPr>
              <a:t>=</a:t>
            </a:r>
            <a:r>
              <a:rPr sz="1300" b="1" spc="-5" dirty="0">
                <a:latin typeface="Arial"/>
                <a:cs typeface="Arial"/>
              </a:rPr>
              <a:t> </a:t>
            </a:r>
            <a:r>
              <a:rPr sz="1300" b="1" spc="-10" dirty="0">
                <a:latin typeface="Arial"/>
                <a:cs typeface="Arial"/>
              </a:rPr>
              <a:t>R</a:t>
            </a:r>
            <a:r>
              <a:rPr sz="1300" b="1" spc="-15" dirty="0">
                <a:latin typeface="Arial"/>
                <a:cs typeface="Arial"/>
              </a:rPr>
              <a:t>a</a:t>
            </a:r>
            <a:r>
              <a:rPr sz="1300" b="1" spc="-5" dirty="0">
                <a:latin typeface="Arial"/>
                <a:cs typeface="Arial"/>
              </a:rPr>
              <a:t>t</a:t>
            </a:r>
            <a:endParaRPr sz="1300">
              <a:latin typeface="Arial"/>
              <a:cs typeface="Arial"/>
            </a:endParaRPr>
          </a:p>
          <a:p>
            <a:pPr>
              <a:lnSpc>
                <a:spcPct val="100000"/>
              </a:lnSpc>
              <a:spcBef>
                <a:spcPts val="2"/>
              </a:spcBef>
            </a:pPr>
            <a:endParaRPr sz="1250">
              <a:latin typeface="Times New Roman"/>
              <a:cs typeface="Times New Roman"/>
            </a:endParaRPr>
          </a:p>
          <a:p>
            <a:pPr marL="329565">
              <a:lnSpc>
                <a:spcPct val="100000"/>
              </a:lnSpc>
            </a:pPr>
            <a:r>
              <a:rPr sz="1300" b="1" spc="-10" dirty="0">
                <a:latin typeface="Arial"/>
                <a:cs typeface="Arial"/>
              </a:rPr>
              <a:t>=</a:t>
            </a:r>
            <a:r>
              <a:rPr sz="1300" b="1" spc="-5" dirty="0">
                <a:latin typeface="Arial"/>
                <a:cs typeface="Arial"/>
              </a:rPr>
              <a:t> M</a:t>
            </a:r>
            <a:r>
              <a:rPr sz="1300" b="1" spc="-10" dirty="0">
                <a:latin typeface="Arial"/>
                <a:cs typeface="Arial"/>
              </a:rPr>
              <a:t>ole</a:t>
            </a:r>
            <a:endParaRPr sz="1300">
              <a:latin typeface="Arial"/>
              <a:cs typeface="Arial"/>
            </a:endParaRPr>
          </a:p>
        </p:txBody>
      </p:sp>
      <p:sp>
        <p:nvSpPr>
          <p:cNvPr id="109" name="object 32"/>
          <p:cNvSpPr/>
          <p:nvPr/>
        </p:nvSpPr>
        <p:spPr>
          <a:xfrm>
            <a:off x="2956178" y="1961273"/>
            <a:ext cx="5867400" cy="3464560"/>
          </a:xfrm>
          <a:custGeom>
            <a:avLst/>
            <a:gdLst/>
            <a:ahLst/>
            <a:cxnLst/>
            <a:rect l="l" t="t" r="r" b="b"/>
            <a:pathLst>
              <a:path w="5867400" h="3464560">
                <a:moveTo>
                  <a:pt x="126491" y="62483"/>
                </a:moveTo>
                <a:lnTo>
                  <a:pt x="19811" y="0"/>
                </a:lnTo>
                <a:lnTo>
                  <a:pt x="0" y="35051"/>
                </a:lnTo>
                <a:lnTo>
                  <a:pt x="106679" y="97535"/>
                </a:lnTo>
                <a:lnTo>
                  <a:pt x="126491" y="62483"/>
                </a:lnTo>
                <a:close/>
              </a:path>
              <a:path w="5867400" h="3464560">
                <a:moveTo>
                  <a:pt x="268223" y="146303"/>
                </a:moveTo>
                <a:lnTo>
                  <a:pt x="161543" y="83819"/>
                </a:lnTo>
                <a:lnTo>
                  <a:pt x="141731" y="118871"/>
                </a:lnTo>
                <a:lnTo>
                  <a:pt x="248411" y="181355"/>
                </a:lnTo>
                <a:lnTo>
                  <a:pt x="268223" y="146303"/>
                </a:lnTo>
                <a:close/>
              </a:path>
              <a:path w="5867400" h="3464560">
                <a:moveTo>
                  <a:pt x="409955" y="228599"/>
                </a:moveTo>
                <a:lnTo>
                  <a:pt x="304799" y="166115"/>
                </a:lnTo>
                <a:lnTo>
                  <a:pt x="283463" y="202691"/>
                </a:lnTo>
                <a:lnTo>
                  <a:pt x="390143" y="263651"/>
                </a:lnTo>
                <a:lnTo>
                  <a:pt x="409955" y="228599"/>
                </a:lnTo>
                <a:close/>
              </a:path>
              <a:path w="5867400" h="3464560">
                <a:moveTo>
                  <a:pt x="553211" y="312419"/>
                </a:moveTo>
                <a:lnTo>
                  <a:pt x="446531" y="249935"/>
                </a:lnTo>
                <a:lnTo>
                  <a:pt x="425195" y="284987"/>
                </a:lnTo>
                <a:lnTo>
                  <a:pt x="531875" y="347471"/>
                </a:lnTo>
                <a:lnTo>
                  <a:pt x="553211" y="312419"/>
                </a:lnTo>
                <a:close/>
              </a:path>
              <a:path w="5867400" h="3464560">
                <a:moveTo>
                  <a:pt x="694943" y="394715"/>
                </a:moveTo>
                <a:lnTo>
                  <a:pt x="588263" y="332231"/>
                </a:lnTo>
                <a:lnTo>
                  <a:pt x="566927" y="368807"/>
                </a:lnTo>
                <a:lnTo>
                  <a:pt x="673607" y="431291"/>
                </a:lnTo>
                <a:lnTo>
                  <a:pt x="694943" y="394715"/>
                </a:lnTo>
                <a:close/>
              </a:path>
              <a:path w="5867400" h="3464560">
                <a:moveTo>
                  <a:pt x="836675" y="478535"/>
                </a:moveTo>
                <a:lnTo>
                  <a:pt x="729995" y="416051"/>
                </a:lnTo>
                <a:lnTo>
                  <a:pt x="708659" y="451103"/>
                </a:lnTo>
                <a:lnTo>
                  <a:pt x="815339" y="513587"/>
                </a:lnTo>
                <a:lnTo>
                  <a:pt x="836675" y="478535"/>
                </a:lnTo>
                <a:close/>
              </a:path>
              <a:path w="5867400" h="3464560">
                <a:moveTo>
                  <a:pt x="978407" y="562355"/>
                </a:moveTo>
                <a:lnTo>
                  <a:pt x="871727" y="499871"/>
                </a:lnTo>
                <a:lnTo>
                  <a:pt x="850391" y="534923"/>
                </a:lnTo>
                <a:lnTo>
                  <a:pt x="957071" y="597407"/>
                </a:lnTo>
                <a:lnTo>
                  <a:pt x="978407" y="562355"/>
                </a:lnTo>
                <a:close/>
              </a:path>
              <a:path w="5867400" h="3464560">
                <a:moveTo>
                  <a:pt x="1120139" y="644651"/>
                </a:moveTo>
                <a:lnTo>
                  <a:pt x="1013459" y="582167"/>
                </a:lnTo>
                <a:lnTo>
                  <a:pt x="993647" y="617219"/>
                </a:lnTo>
                <a:lnTo>
                  <a:pt x="1098803" y="679703"/>
                </a:lnTo>
                <a:lnTo>
                  <a:pt x="1120139" y="644651"/>
                </a:lnTo>
                <a:close/>
              </a:path>
              <a:path w="5867400" h="3464560">
                <a:moveTo>
                  <a:pt x="1261871" y="728471"/>
                </a:moveTo>
                <a:lnTo>
                  <a:pt x="1155191" y="665987"/>
                </a:lnTo>
                <a:lnTo>
                  <a:pt x="1135379" y="701039"/>
                </a:lnTo>
                <a:lnTo>
                  <a:pt x="1240535" y="763523"/>
                </a:lnTo>
                <a:lnTo>
                  <a:pt x="1261871" y="728471"/>
                </a:lnTo>
                <a:close/>
              </a:path>
              <a:path w="5867400" h="3464560">
                <a:moveTo>
                  <a:pt x="1403603" y="810767"/>
                </a:moveTo>
                <a:lnTo>
                  <a:pt x="1296923" y="748283"/>
                </a:lnTo>
                <a:lnTo>
                  <a:pt x="1277111" y="784859"/>
                </a:lnTo>
                <a:lnTo>
                  <a:pt x="1383791" y="847343"/>
                </a:lnTo>
                <a:lnTo>
                  <a:pt x="1403603" y="810767"/>
                </a:lnTo>
                <a:close/>
              </a:path>
              <a:path w="5867400" h="3464560">
                <a:moveTo>
                  <a:pt x="1545335" y="894587"/>
                </a:moveTo>
                <a:lnTo>
                  <a:pt x="1440179" y="832103"/>
                </a:lnTo>
                <a:lnTo>
                  <a:pt x="1418843" y="867155"/>
                </a:lnTo>
                <a:lnTo>
                  <a:pt x="1525523" y="929639"/>
                </a:lnTo>
                <a:lnTo>
                  <a:pt x="1545335" y="894587"/>
                </a:lnTo>
                <a:close/>
              </a:path>
              <a:path w="5867400" h="3464560">
                <a:moveTo>
                  <a:pt x="1687067" y="976883"/>
                </a:moveTo>
                <a:lnTo>
                  <a:pt x="1581911" y="915923"/>
                </a:lnTo>
                <a:lnTo>
                  <a:pt x="1560575" y="950975"/>
                </a:lnTo>
                <a:lnTo>
                  <a:pt x="1667255" y="1013459"/>
                </a:lnTo>
                <a:lnTo>
                  <a:pt x="1687067" y="976883"/>
                </a:lnTo>
                <a:close/>
              </a:path>
              <a:path w="5867400" h="3464560">
                <a:moveTo>
                  <a:pt x="1830323" y="1060703"/>
                </a:moveTo>
                <a:lnTo>
                  <a:pt x="1723643" y="998219"/>
                </a:lnTo>
                <a:lnTo>
                  <a:pt x="1702307" y="1033271"/>
                </a:lnTo>
                <a:lnTo>
                  <a:pt x="1808987" y="1095755"/>
                </a:lnTo>
                <a:lnTo>
                  <a:pt x="1830323" y="1060703"/>
                </a:lnTo>
                <a:close/>
              </a:path>
              <a:path w="5867400" h="3464560">
                <a:moveTo>
                  <a:pt x="1972055" y="1144523"/>
                </a:moveTo>
                <a:lnTo>
                  <a:pt x="1865375" y="1082039"/>
                </a:lnTo>
                <a:lnTo>
                  <a:pt x="1844039" y="1117091"/>
                </a:lnTo>
                <a:lnTo>
                  <a:pt x="1950719" y="1179575"/>
                </a:lnTo>
                <a:lnTo>
                  <a:pt x="1972055" y="1144523"/>
                </a:lnTo>
                <a:close/>
              </a:path>
              <a:path w="5867400" h="3464560">
                <a:moveTo>
                  <a:pt x="2113787" y="1226819"/>
                </a:moveTo>
                <a:lnTo>
                  <a:pt x="2007107" y="1164335"/>
                </a:lnTo>
                <a:lnTo>
                  <a:pt x="1985771" y="1200911"/>
                </a:lnTo>
                <a:lnTo>
                  <a:pt x="2092451" y="1261871"/>
                </a:lnTo>
                <a:lnTo>
                  <a:pt x="2113787" y="1226819"/>
                </a:lnTo>
                <a:close/>
              </a:path>
              <a:path w="5867400" h="3464560">
                <a:moveTo>
                  <a:pt x="2255519" y="1310639"/>
                </a:moveTo>
                <a:lnTo>
                  <a:pt x="2148839" y="1248155"/>
                </a:lnTo>
                <a:lnTo>
                  <a:pt x="2127503" y="1283207"/>
                </a:lnTo>
                <a:lnTo>
                  <a:pt x="2234183" y="1345691"/>
                </a:lnTo>
                <a:lnTo>
                  <a:pt x="2255519" y="1310639"/>
                </a:lnTo>
                <a:close/>
              </a:path>
              <a:path w="5867400" h="3464560">
                <a:moveTo>
                  <a:pt x="2397251" y="1392935"/>
                </a:moveTo>
                <a:lnTo>
                  <a:pt x="2290571" y="1330451"/>
                </a:lnTo>
                <a:lnTo>
                  <a:pt x="2270759" y="1367027"/>
                </a:lnTo>
                <a:lnTo>
                  <a:pt x="2375915" y="1429511"/>
                </a:lnTo>
                <a:lnTo>
                  <a:pt x="2397251" y="1392935"/>
                </a:lnTo>
                <a:close/>
              </a:path>
              <a:path w="5867400" h="3464560">
                <a:moveTo>
                  <a:pt x="2538983" y="1476755"/>
                </a:moveTo>
                <a:lnTo>
                  <a:pt x="2432303" y="1414271"/>
                </a:lnTo>
                <a:lnTo>
                  <a:pt x="2412491" y="1449323"/>
                </a:lnTo>
                <a:lnTo>
                  <a:pt x="2517647" y="1511807"/>
                </a:lnTo>
                <a:lnTo>
                  <a:pt x="2538983" y="1476755"/>
                </a:lnTo>
                <a:close/>
              </a:path>
              <a:path w="5867400" h="3464560">
                <a:moveTo>
                  <a:pt x="2680715" y="1560575"/>
                </a:moveTo>
                <a:lnTo>
                  <a:pt x="2574035" y="1498091"/>
                </a:lnTo>
                <a:lnTo>
                  <a:pt x="2554223" y="1533143"/>
                </a:lnTo>
                <a:lnTo>
                  <a:pt x="2660903" y="1595627"/>
                </a:lnTo>
                <a:lnTo>
                  <a:pt x="2680715" y="1560575"/>
                </a:lnTo>
                <a:close/>
              </a:path>
              <a:path w="5867400" h="3464560">
                <a:moveTo>
                  <a:pt x="2822447" y="1642871"/>
                </a:moveTo>
                <a:lnTo>
                  <a:pt x="2717291" y="1580387"/>
                </a:lnTo>
                <a:lnTo>
                  <a:pt x="2695955" y="1615439"/>
                </a:lnTo>
                <a:lnTo>
                  <a:pt x="2802635" y="1677923"/>
                </a:lnTo>
                <a:lnTo>
                  <a:pt x="2822447" y="1642871"/>
                </a:lnTo>
                <a:close/>
              </a:path>
              <a:path w="5867400" h="3464560">
                <a:moveTo>
                  <a:pt x="2964179" y="1726691"/>
                </a:moveTo>
                <a:lnTo>
                  <a:pt x="2859023" y="1664207"/>
                </a:lnTo>
                <a:lnTo>
                  <a:pt x="2837687" y="1699259"/>
                </a:lnTo>
                <a:lnTo>
                  <a:pt x="2944367" y="1761743"/>
                </a:lnTo>
                <a:lnTo>
                  <a:pt x="2964179" y="1726691"/>
                </a:lnTo>
                <a:close/>
              </a:path>
              <a:path w="5867400" h="3464560">
                <a:moveTo>
                  <a:pt x="3107435" y="1808987"/>
                </a:moveTo>
                <a:lnTo>
                  <a:pt x="3000755" y="1746503"/>
                </a:lnTo>
                <a:lnTo>
                  <a:pt x="2979419" y="1783079"/>
                </a:lnTo>
                <a:lnTo>
                  <a:pt x="3086099" y="1845563"/>
                </a:lnTo>
                <a:lnTo>
                  <a:pt x="3107435" y="1808987"/>
                </a:lnTo>
                <a:close/>
              </a:path>
              <a:path w="5867400" h="3464560">
                <a:moveTo>
                  <a:pt x="3249167" y="1892807"/>
                </a:moveTo>
                <a:lnTo>
                  <a:pt x="3142487" y="1830323"/>
                </a:lnTo>
                <a:lnTo>
                  <a:pt x="3121151" y="1865375"/>
                </a:lnTo>
                <a:lnTo>
                  <a:pt x="3227831" y="1927859"/>
                </a:lnTo>
                <a:lnTo>
                  <a:pt x="3249167" y="1892807"/>
                </a:lnTo>
                <a:close/>
              </a:path>
              <a:path w="5867400" h="3464560">
                <a:moveTo>
                  <a:pt x="3390899" y="1975103"/>
                </a:moveTo>
                <a:lnTo>
                  <a:pt x="3284219" y="1914143"/>
                </a:lnTo>
                <a:lnTo>
                  <a:pt x="3262883" y="1949195"/>
                </a:lnTo>
                <a:lnTo>
                  <a:pt x="3369563" y="2011679"/>
                </a:lnTo>
                <a:lnTo>
                  <a:pt x="3390899" y="1975103"/>
                </a:lnTo>
                <a:close/>
              </a:path>
              <a:path w="5867400" h="3464560">
                <a:moveTo>
                  <a:pt x="3532631" y="2058923"/>
                </a:moveTo>
                <a:lnTo>
                  <a:pt x="3425951" y="1996439"/>
                </a:lnTo>
                <a:lnTo>
                  <a:pt x="3404615" y="2031491"/>
                </a:lnTo>
                <a:lnTo>
                  <a:pt x="3511295" y="2093975"/>
                </a:lnTo>
                <a:lnTo>
                  <a:pt x="3532631" y="2058923"/>
                </a:lnTo>
                <a:close/>
              </a:path>
              <a:path w="5867400" h="3464560">
                <a:moveTo>
                  <a:pt x="3674363" y="2142743"/>
                </a:moveTo>
                <a:lnTo>
                  <a:pt x="3567683" y="2080259"/>
                </a:lnTo>
                <a:lnTo>
                  <a:pt x="3547871" y="2115311"/>
                </a:lnTo>
                <a:lnTo>
                  <a:pt x="3653027" y="2177795"/>
                </a:lnTo>
                <a:lnTo>
                  <a:pt x="3674363" y="2142743"/>
                </a:lnTo>
                <a:close/>
              </a:path>
              <a:path w="5867400" h="3464560">
                <a:moveTo>
                  <a:pt x="3816095" y="2225039"/>
                </a:moveTo>
                <a:lnTo>
                  <a:pt x="3709415" y="2162555"/>
                </a:lnTo>
                <a:lnTo>
                  <a:pt x="3689603" y="2199131"/>
                </a:lnTo>
                <a:lnTo>
                  <a:pt x="3796283" y="2260091"/>
                </a:lnTo>
                <a:lnTo>
                  <a:pt x="3816095" y="2225039"/>
                </a:lnTo>
                <a:close/>
              </a:path>
              <a:path w="5867400" h="3464560">
                <a:moveTo>
                  <a:pt x="3957827" y="2308859"/>
                </a:moveTo>
                <a:lnTo>
                  <a:pt x="3851147" y="2246375"/>
                </a:lnTo>
                <a:lnTo>
                  <a:pt x="3831335" y="2281427"/>
                </a:lnTo>
                <a:lnTo>
                  <a:pt x="3938015" y="2343911"/>
                </a:lnTo>
                <a:lnTo>
                  <a:pt x="3957827" y="2308859"/>
                </a:lnTo>
                <a:close/>
              </a:path>
              <a:path w="5867400" h="3464560">
                <a:moveTo>
                  <a:pt x="4099559" y="2391155"/>
                </a:moveTo>
                <a:lnTo>
                  <a:pt x="3994403" y="2328671"/>
                </a:lnTo>
                <a:lnTo>
                  <a:pt x="3973067" y="2365247"/>
                </a:lnTo>
                <a:lnTo>
                  <a:pt x="4079747" y="2427731"/>
                </a:lnTo>
                <a:lnTo>
                  <a:pt x="4099559" y="2391155"/>
                </a:lnTo>
                <a:close/>
              </a:path>
              <a:path w="5867400" h="3464560">
                <a:moveTo>
                  <a:pt x="4242815" y="2474975"/>
                </a:moveTo>
                <a:lnTo>
                  <a:pt x="4136135" y="2412491"/>
                </a:lnTo>
                <a:lnTo>
                  <a:pt x="4114799" y="2447543"/>
                </a:lnTo>
                <a:lnTo>
                  <a:pt x="4221479" y="2510027"/>
                </a:lnTo>
                <a:lnTo>
                  <a:pt x="4242815" y="2474975"/>
                </a:lnTo>
                <a:close/>
              </a:path>
              <a:path w="5867400" h="3464560">
                <a:moveTo>
                  <a:pt x="4384547" y="2558795"/>
                </a:moveTo>
                <a:lnTo>
                  <a:pt x="4277867" y="2496311"/>
                </a:lnTo>
                <a:lnTo>
                  <a:pt x="4256531" y="2531363"/>
                </a:lnTo>
                <a:lnTo>
                  <a:pt x="4363211" y="2593847"/>
                </a:lnTo>
                <a:lnTo>
                  <a:pt x="4384547" y="2558795"/>
                </a:lnTo>
                <a:close/>
              </a:path>
              <a:path w="5867400" h="3464560">
                <a:moveTo>
                  <a:pt x="4526279" y="2641091"/>
                </a:moveTo>
                <a:lnTo>
                  <a:pt x="4419599" y="2578607"/>
                </a:lnTo>
                <a:lnTo>
                  <a:pt x="4398263" y="2613659"/>
                </a:lnTo>
                <a:lnTo>
                  <a:pt x="4504943" y="2676143"/>
                </a:lnTo>
                <a:lnTo>
                  <a:pt x="4526279" y="2641091"/>
                </a:lnTo>
                <a:close/>
              </a:path>
              <a:path w="5867400" h="3464560">
                <a:moveTo>
                  <a:pt x="4668011" y="2724911"/>
                </a:moveTo>
                <a:lnTo>
                  <a:pt x="4561331" y="2662427"/>
                </a:lnTo>
                <a:lnTo>
                  <a:pt x="4539995" y="2697479"/>
                </a:lnTo>
                <a:lnTo>
                  <a:pt x="4646675" y="2759963"/>
                </a:lnTo>
                <a:lnTo>
                  <a:pt x="4668011" y="2724911"/>
                </a:lnTo>
                <a:close/>
              </a:path>
              <a:path w="5867400" h="3464560">
                <a:moveTo>
                  <a:pt x="4809743" y="2807207"/>
                </a:moveTo>
                <a:lnTo>
                  <a:pt x="4703063" y="2744723"/>
                </a:lnTo>
                <a:lnTo>
                  <a:pt x="4681727" y="2781299"/>
                </a:lnTo>
                <a:lnTo>
                  <a:pt x="4788407" y="2843783"/>
                </a:lnTo>
                <a:lnTo>
                  <a:pt x="4809743" y="2807207"/>
                </a:lnTo>
                <a:close/>
              </a:path>
              <a:path w="5867400" h="3464560">
                <a:moveTo>
                  <a:pt x="4951475" y="2891027"/>
                </a:moveTo>
                <a:lnTo>
                  <a:pt x="4844795" y="2828543"/>
                </a:lnTo>
                <a:lnTo>
                  <a:pt x="4824983" y="2863595"/>
                </a:lnTo>
                <a:lnTo>
                  <a:pt x="4930139" y="2926079"/>
                </a:lnTo>
                <a:lnTo>
                  <a:pt x="4951475" y="2891027"/>
                </a:lnTo>
                <a:close/>
              </a:path>
              <a:path w="5867400" h="3464560">
                <a:moveTo>
                  <a:pt x="5093207" y="2973323"/>
                </a:moveTo>
                <a:lnTo>
                  <a:pt x="4986527" y="2912363"/>
                </a:lnTo>
                <a:lnTo>
                  <a:pt x="4966715" y="2947415"/>
                </a:lnTo>
                <a:lnTo>
                  <a:pt x="5073395" y="3009899"/>
                </a:lnTo>
                <a:lnTo>
                  <a:pt x="5093207" y="2973323"/>
                </a:lnTo>
                <a:close/>
              </a:path>
              <a:path w="5867400" h="3464560">
                <a:moveTo>
                  <a:pt x="5234939" y="3057143"/>
                </a:moveTo>
                <a:lnTo>
                  <a:pt x="5128259" y="2994659"/>
                </a:lnTo>
                <a:lnTo>
                  <a:pt x="5108447" y="3029711"/>
                </a:lnTo>
                <a:lnTo>
                  <a:pt x="5215127" y="3092195"/>
                </a:lnTo>
                <a:lnTo>
                  <a:pt x="5234939" y="3057143"/>
                </a:lnTo>
                <a:close/>
              </a:path>
              <a:path w="5867400" h="3464560">
                <a:moveTo>
                  <a:pt x="5376671" y="3140963"/>
                </a:moveTo>
                <a:lnTo>
                  <a:pt x="5271515" y="3078479"/>
                </a:lnTo>
                <a:lnTo>
                  <a:pt x="5250179" y="3113531"/>
                </a:lnTo>
                <a:lnTo>
                  <a:pt x="5356859" y="3176015"/>
                </a:lnTo>
                <a:lnTo>
                  <a:pt x="5376671" y="3140963"/>
                </a:lnTo>
                <a:close/>
              </a:path>
              <a:path w="5867400" h="3464560">
                <a:moveTo>
                  <a:pt x="5519927" y="3223259"/>
                </a:moveTo>
                <a:lnTo>
                  <a:pt x="5413247" y="3160775"/>
                </a:lnTo>
                <a:lnTo>
                  <a:pt x="5391911" y="3197351"/>
                </a:lnTo>
                <a:lnTo>
                  <a:pt x="5498591" y="3258311"/>
                </a:lnTo>
                <a:lnTo>
                  <a:pt x="5519927" y="3223259"/>
                </a:lnTo>
                <a:close/>
              </a:path>
              <a:path w="5867400" h="3464560">
                <a:moveTo>
                  <a:pt x="5661659" y="3307079"/>
                </a:moveTo>
                <a:lnTo>
                  <a:pt x="5554979" y="3244595"/>
                </a:lnTo>
                <a:lnTo>
                  <a:pt x="5533643" y="3279647"/>
                </a:lnTo>
                <a:lnTo>
                  <a:pt x="5640323" y="3342131"/>
                </a:lnTo>
                <a:lnTo>
                  <a:pt x="5661659" y="3307079"/>
                </a:lnTo>
                <a:close/>
              </a:path>
              <a:path w="5867400" h="3464560">
                <a:moveTo>
                  <a:pt x="5803391" y="3389375"/>
                </a:moveTo>
                <a:lnTo>
                  <a:pt x="5696711" y="3326891"/>
                </a:lnTo>
                <a:lnTo>
                  <a:pt x="5675375" y="3363467"/>
                </a:lnTo>
                <a:lnTo>
                  <a:pt x="5782055" y="3425951"/>
                </a:lnTo>
                <a:lnTo>
                  <a:pt x="5803391" y="3389375"/>
                </a:lnTo>
                <a:close/>
              </a:path>
              <a:path w="5867400" h="3464560">
                <a:moveTo>
                  <a:pt x="5867399" y="3427475"/>
                </a:moveTo>
                <a:lnTo>
                  <a:pt x="5838443" y="3410711"/>
                </a:lnTo>
                <a:lnTo>
                  <a:pt x="5817107" y="3445763"/>
                </a:lnTo>
                <a:lnTo>
                  <a:pt x="5847587" y="3464051"/>
                </a:lnTo>
                <a:lnTo>
                  <a:pt x="5867399" y="3427475"/>
                </a:lnTo>
                <a:close/>
              </a:path>
            </a:pathLst>
          </a:custGeom>
          <a:solidFill>
            <a:srgbClr val="BF0000"/>
          </a:solidFill>
        </p:spPr>
        <p:txBody>
          <a:bodyPr wrap="square" lIns="0" tIns="0" rIns="0" bIns="0" rtlCol="0"/>
          <a:lstStyle/>
          <a:p>
            <a:endParaRPr/>
          </a:p>
        </p:txBody>
      </p:sp>
      <p:sp>
        <p:nvSpPr>
          <p:cNvPr id="110" name="object 33"/>
          <p:cNvSpPr/>
          <p:nvPr/>
        </p:nvSpPr>
        <p:spPr>
          <a:xfrm>
            <a:off x="8360282" y="4043057"/>
            <a:ext cx="2741930" cy="1195705"/>
          </a:xfrm>
          <a:custGeom>
            <a:avLst/>
            <a:gdLst/>
            <a:ahLst/>
            <a:cxnLst/>
            <a:rect l="l" t="t" r="r" b="b"/>
            <a:pathLst>
              <a:path w="2741929" h="1195704">
                <a:moveTo>
                  <a:pt x="2600250" y="12699"/>
                </a:moveTo>
                <a:lnTo>
                  <a:pt x="2562805" y="2805"/>
                </a:lnTo>
                <a:lnTo>
                  <a:pt x="2528315" y="0"/>
                </a:lnTo>
                <a:lnTo>
                  <a:pt x="905255" y="0"/>
                </a:lnTo>
                <a:lnTo>
                  <a:pt x="854141" y="6228"/>
                </a:lnTo>
                <a:lnTo>
                  <a:pt x="807419" y="23906"/>
                </a:lnTo>
                <a:lnTo>
                  <a:pt x="766602" y="51522"/>
                </a:lnTo>
                <a:lnTo>
                  <a:pt x="733202" y="87562"/>
                </a:lnTo>
                <a:lnTo>
                  <a:pt x="708731" y="130516"/>
                </a:lnTo>
                <a:lnTo>
                  <a:pt x="694701" y="178870"/>
                </a:lnTo>
                <a:lnTo>
                  <a:pt x="691895" y="213359"/>
                </a:lnTo>
                <a:lnTo>
                  <a:pt x="691895" y="746759"/>
                </a:lnTo>
                <a:lnTo>
                  <a:pt x="0" y="1083563"/>
                </a:lnTo>
                <a:lnTo>
                  <a:pt x="18301" y="1083120"/>
                </a:lnTo>
                <a:lnTo>
                  <a:pt x="24384" y="1079499"/>
                </a:lnTo>
                <a:lnTo>
                  <a:pt x="28956" y="1079499"/>
                </a:lnTo>
                <a:lnTo>
                  <a:pt x="80772" y="1054099"/>
                </a:lnTo>
                <a:lnTo>
                  <a:pt x="85344" y="1054099"/>
                </a:lnTo>
                <a:lnTo>
                  <a:pt x="137160" y="1028699"/>
                </a:lnTo>
                <a:lnTo>
                  <a:pt x="141732" y="1015999"/>
                </a:lnTo>
                <a:lnTo>
                  <a:pt x="196596" y="990599"/>
                </a:lnTo>
                <a:lnTo>
                  <a:pt x="201168" y="990599"/>
                </a:lnTo>
                <a:lnTo>
                  <a:pt x="252984" y="965199"/>
                </a:lnTo>
                <a:lnTo>
                  <a:pt x="257556" y="965199"/>
                </a:lnTo>
                <a:lnTo>
                  <a:pt x="312420" y="939799"/>
                </a:lnTo>
                <a:lnTo>
                  <a:pt x="316992" y="939799"/>
                </a:lnTo>
                <a:lnTo>
                  <a:pt x="368808" y="914399"/>
                </a:lnTo>
                <a:lnTo>
                  <a:pt x="373380" y="914399"/>
                </a:lnTo>
                <a:lnTo>
                  <a:pt x="428244" y="876299"/>
                </a:lnTo>
                <a:lnTo>
                  <a:pt x="432816" y="876299"/>
                </a:lnTo>
                <a:lnTo>
                  <a:pt x="484632" y="850899"/>
                </a:lnTo>
                <a:lnTo>
                  <a:pt x="489204" y="850899"/>
                </a:lnTo>
                <a:lnTo>
                  <a:pt x="541020" y="825499"/>
                </a:lnTo>
                <a:lnTo>
                  <a:pt x="545592" y="825499"/>
                </a:lnTo>
                <a:lnTo>
                  <a:pt x="600456" y="800099"/>
                </a:lnTo>
                <a:lnTo>
                  <a:pt x="605028" y="800099"/>
                </a:lnTo>
                <a:lnTo>
                  <a:pt x="656844" y="774699"/>
                </a:lnTo>
                <a:lnTo>
                  <a:pt x="661416" y="774699"/>
                </a:lnTo>
                <a:lnTo>
                  <a:pt x="688848" y="749299"/>
                </a:lnTo>
                <a:lnTo>
                  <a:pt x="691896" y="749299"/>
                </a:lnTo>
                <a:lnTo>
                  <a:pt x="691896" y="215899"/>
                </a:lnTo>
                <a:lnTo>
                  <a:pt x="693420" y="190499"/>
                </a:lnTo>
                <a:lnTo>
                  <a:pt x="694944" y="190499"/>
                </a:lnTo>
                <a:lnTo>
                  <a:pt x="697992" y="165099"/>
                </a:lnTo>
                <a:lnTo>
                  <a:pt x="701040" y="165099"/>
                </a:lnTo>
                <a:lnTo>
                  <a:pt x="707136" y="139699"/>
                </a:lnTo>
                <a:lnTo>
                  <a:pt x="711708" y="126999"/>
                </a:lnTo>
                <a:lnTo>
                  <a:pt x="713232" y="126999"/>
                </a:lnTo>
                <a:lnTo>
                  <a:pt x="717804" y="114299"/>
                </a:lnTo>
                <a:lnTo>
                  <a:pt x="723900" y="114299"/>
                </a:lnTo>
                <a:lnTo>
                  <a:pt x="726948" y="101599"/>
                </a:lnTo>
                <a:lnTo>
                  <a:pt x="729996" y="101599"/>
                </a:lnTo>
                <a:lnTo>
                  <a:pt x="733044" y="88899"/>
                </a:lnTo>
                <a:lnTo>
                  <a:pt x="739140" y="88899"/>
                </a:lnTo>
                <a:lnTo>
                  <a:pt x="748284" y="76199"/>
                </a:lnTo>
                <a:lnTo>
                  <a:pt x="749808" y="76199"/>
                </a:lnTo>
                <a:lnTo>
                  <a:pt x="758952" y="63499"/>
                </a:lnTo>
                <a:lnTo>
                  <a:pt x="762000" y="63499"/>
                </a:lnTo>
                <a:lnTo>
                  <a:pt x="771144" y="50799"/>
                </a:lnTo>
                <a:lnTo>
                  <a:pt x="783336" y="50799"/>
                </a:lnTo>
                <a:lnTo>
                  <a:pt x="786384" y="38099"/>
                </a:lnTo>
                <a:lnTo>
                  <a:pt x="800100" y="38099"/>
                </a:lnTo>
                <a:lnTo>
                  <a:pt x="821436" y="25399"/>
                </a:lnTo>
                <a:lnTo>
                  <a:pt x="835152" y="12699"/>
                </a:lnTo>
                <a:lnTo>
                  <a:pt x="2600250" y="12699"/>
                </a:lnTo>
                <a:close/>
              </a:path>
              <a:path w="2741929" h="1195704">
                <a:moveTo>
                  <a:pt x="244800" y="1092199"/>
                </a:moveTo>
                <a:lnTo>
                  <a:pt x="18301" y="1083120"/>
                </a:lnTo>
                <a:lnTo>
                  <a:pt x="3048" y="1092199"/>
                </a:lnTo>
                <a:lnTo>
                  <a:pt x="244800" y="1092199"/>
                </a:lnTo>
                <a:close/>
              </a:path>
              <a:path w="2741929" h="1195704">
                <a:moveTo>
                  <a:pt x="696468" y="1110305"/>
                </a:moveTo>
                <a:lnTo>
                  <a:pt x="696468" y="1104899"/>
                </a:lnTo>
                <a:lnTo>
                  <a:pt x="693420" y="1104899"/>
                </a:lnTo>
                <a:lnTo>
                  <a:pt x="693420" y="1092199"/>
                </a:lnTo>
                <a:lnTo>
                  <a:pt x="244800" y="1092199"/>
                </a:lnTo>
                <a:lnTo>
                  <a:pt x="696468" y="1110305"/>
                </a:lnTo>
                <a:close/>
              </a:path>
              <a:path w="2741929" h="1195704">
                <a:moveTo>
                  <a:pt x="693420" y="1091127"/>
                </a:moveTo>
                <a:lnTo>
                  <a:pt x="693420" y="1079499"/>
                </a:lnTo>
                <a:lnTo>
                  <a:pt x="692407" y="1079499"/>
                </a:lnTo>
                <a:lnTo>
                  <a:pt x="692606" y="1084439"/>
                </a:lnTo>
                <a:lnTo>
                  <a:pt x="693420" y="1091127"/>
                </a:lnTo>
                <a:close/>
              </a:path>
              <a:path w="2741929" h="1195704">
                <a:moveTo>
                  <a:pt x="2723181" y="126999"/>
                </a:moveTo>
                <a:lnTo>
                  <a:pt x="2700369" y="87562"/>
                </a:lnTo>
                <a:lnTo>
                  <a:pt x="2666969" y="51522"/>
                </a:lnTo>
                <a:lnTo>
                  <a:pt x="2626152" y="23906"/>
                </a:lnTo>
                <a:lnTo>
                  <a:pt x="2600250" y="12699"/>
                </a:lnTo>
                <a:lnTo>
                  <a:pt x="2590800" y="12699"/>
                </a:lnTo>
                <a:lnTo>
                  <a:pt x="2604516" y="25399"/>
                </a:lnTo>
                <a:lnTo>
                  <a:pt x="2612136" y="25399"/>
                </a:lnTo>
                <a:lnTo>
                  <a:pt x="2633472" y="38099"/>
                </a:lnTo>
                <a:lnTo>
                  <a:pt x="2648712" y="38099"/>
                </a:lnTo>
                <a:lnTo>
                  <a:pt x="2651760" y="50799"/>
                </a:lnTo>
                <a:lnTo>
                  <a:pt x="2660904" y="50799"/>
                </a:lnTo>
                <a:lnTo>
                  <a:pt x="2667000" y="63499"/>
                </a:lnTo>
                <a:lnTo>
                  <a:pt x="2670048" y="63499"/>
                </a:lnTo>
                <a:lnTo>
                  <a:pt x="2688336" y="76199"/>
                </a:lnTo>
                <a:lnTo>
                  <a:pt x="2689860" y="76199"/>
                </a:lnTo>
                <a:lnTo>
                  <a:pt x="2695956" y="88899"/>
                </a:lnTo>
                <a:lnTo>
                  <a:pt x="2700528" y="88899"/>
                </a:lnTo>
                <a:lnTo>
                  <a:pt x="2700528" y="101599"/>
                </a:lnTo>
                <a:lnTo>
                  <a:pt x="2709672" y="101599"/>
                </a:lnTo>
                <a:lnTo>
                  <a:pt x="2709672" y="114299"/>
                </a:lnTo>
                <a:lnTo>
                  <a:pt x="2715768" y="114299"/>
                </a:lnTo>
                <a:lnTo>
                  <a:pt x="2715768" y="126999"/>
                </a:lnTo>
                <a:lnTo>
                  <a:pt x="2723181" y="126999"/>
                </a:lnTo>
                <a:close/>
              </a:path>
              <a:path w="2741929" h="1195704">
                <a:moveTo>
                  <a:pt x="2741261" y="203199"/>
                </a:moveTo>
                <a:lnTo>
                  <a:pt x="2735447" y="162245"/>
                </a:lnTo>
                <a:lnTo>
                  <a:pt x="2723388" y="127437"/>
                </a:lnTo>
                <a:lnTo>
                  <a:pt x="2723388" y="139699"/>
                </a:lnTo>
                <a:lnTo>
                  <a:pt x="2727960" y="139699"/>
                </a:lnTo>
                <a:lnTo>
                  <a:pt x="2727960" y="152399"/>
                </a:lnTo>
                <a:lnTo>
                  <a:pt x="2732532" y="152399"/>
                </a:lnTo>
                <a:lnTo>
                  <a:pt x="2732532" y="165099"/>
                </a:lnTo>
                <a:lnTo>
                  <a:pt x="2735580" y="165099"/>
                </a:lnTo>
                <a:lnTo>
                  <a:pt x="2735580" y="177799"/>
                </a:lnTo>
                <a:lnTo>
                  <a:pt x="2738628" y="177799"/>
                </a:lnTo>
                <a:lnTo>
                  <a:pt x="2738628" y="190499"/>
                </a:lnTo>
                <a:lnTo>
                  <a:pt x="2740152" y="190499"/>
                </a:lnTo>
                <a:lnTo>
                  <a:pt x="2740152" y="203199"/>
                </a:lnTo>
                <a:lnTo>
                  <a:pt x="2741261" y="203199"/>
                </a:lnTo>
                <a:close/>
              </a:path>
              <a:path w="2741929" h="1195704">
                <a:moveTo>
                  <a:pt x="2741675" y="1066799"/>
                </a:moveTo>
                <a:lnTo>
                  <a:pt x="2741675" y="213359"/>
                </a:lnTo>
                <a:lnTo>
                  <a:pt x="2741659" y="212957"/>
                </a:lnTo>
                <a:lnTo>
                  <a:pt x="2740152" y="1079499"/>
                </a:lnTo>
                <a:lnTo>
                  <a:pt x="2738803" y="1101988"/>
                </a:lnTo>
                <a:lnTo>
                  <a:pt x="2738870" y="1101659"/>
                </a:lnTo>
                <a:lnTo>
                  <a:pt x="2740965" y="1084439"/>
                </a:lnTo>
                <a:lnTo>
                  <a:pt x="2741675" y="1066799"/>
                </a:lnTo>
                <a:close/>
              </a:path>
              <a:path w="2741929" h="1195704">
                <a:moveTo>
                  <a:pt x="2735612" y="1117599"/>
                </a:moveTo>
                <a:lnTo>
                  <a:pt x="2735414" y="1118523"/>
                </a:lnTo>
                <a:lnTo>
                  <a:pt x="2735612" y="1117599"/>
                </a:lnTo>
                <a:close/>
              </a:path>
              <a:path w="2741929" h="1195704">
                <a:moveTo>
                  <a:pt x="2708609" y="1181099"/>
                </a:moveTo>
                <a:lnTo>
                  <a:pt x="2708148" y="1181099"/>
                </a:lnTo>
                <a:lnTo>
                  <a:pt x="2707895" y="1182152"/>
                </a:lnTo>
                <a:lnTo>
                  <a:pt x="2708609" y="1181099"/>
                </a:lnTo>
                <a:close/>
              </a:path>
              <a:path w="2741929" h="1195704">
                <a:moveTo>
                  <a:pt x="2699935" y="1193799"/>
                </a:moveTo>
                <a:lnTo>
                  <a:pt x="2699004" y="1193799"/>
                </a:lnTo>
                <a:lnTo>
                  <a:pt x="2698839" y="1195175"/>
                </a:lnTo>
                <a:lnTo>
                  <a:pt x="2699935" y="1193799"/>
                </a:lnTo>
                <a:close/>
              </a:path>
            </a:pathLst>
          </a:custGeom>
          <a:solidFill>
            <a:srgbClr val="FFFFFF"/>
          </a:solidFill>
        </p:spPr>
        <p:txBody>
          <a:bodyPr wrap="square" lIns="0" tIns="0" rIns="0" bIns="0" rtlCol="0"/>
          <a:lstStyle/>
          <a:p>
            <a:endParaRPr/>
          </a:p>
        </p:txBody>
      </p:sp>
      <p:sp>
        <p:nvSpPr>
          <p:cNvPr id="111" name="object 34"/>
          <p:cNvSpPr/>
          <p:nvPr/>
        </p:nvSpPr>
        <p:spPr>
          <a:xfrm>
            <a:off x="8355710" y="4038485"/>
            <a:ext cx="2750820" cy="1280160"/>
          </a:xfrm>
          <a:custGeom>
            <a:avLst/>
            <a:gdLst/>
            <a:ahLst/>
            <a:cxnLst/>
            <a:rect l="l" t="t" r="r" b="b"/>
            <a:pathLst>
              <a:path w="2750820" h="1280160">
                <a:moveTo>
                  <a:pt x="694943" y="746759"/>
                </a:moveTo>
                <a:lnTo>
                  <a:pt x="3047" y="1083563"/>
                </a:lnTo>
                <a:lnTo>
                  <a:pt x="0" y="1085087"/>
                </a:lnTo>
                <a:lnTo>
                  <a:pt x="0" y="1092707"/>
                </a:lnTo>
                <a:lnTo>
                  <a:pt x="3047" y="1094231"/>
                </a:lnTo>
                <a:lnTo>
                  <a:pt x="4571" y="1094231"/>
                </a:lnTo>
                <a:lnTo>
                  <a:pt x="4571" y="1083563"/>
                </a:lnTo>
                <a:lnTo>
                  <a:pt x="27548" y="1083007"/>
                </a:lnTo>
                <a:lnTo>
                  <a:pt x="144284" y="1026181"/>
                </a:lnTo>
                <a:lnTo>
                  <a:pt x="146304" y="1020571"/>
                </a:lnTo>
                <a:lnTo>
                  <a:pt x="201168" y="995171"/>
                </a:lnTo>
                <a:lnTo>
                  <a:pt x="205740" y="995171"/>
                </a:lnTo>
                <a:lnTo>
                  <a:pt x="257556" y="969771"/>
                </a:lnTo>
                <a:lnTo>
                  <a:pt x="260167" y="969771"/>
                </a:lnTo>
                <a:lnTo>
                  <a:pt x="377952" y="912436"/>
                </a:lnTo>
                <a:lnTo>
                  <a:pt x="377952" y="918971"/>
                </a:lnTo>
                <a:lnTo>
                  <a:pt x="432816" y="880871"/>
                </a:lnTo>
                <a:lnTo>
                  <a:pt x="437388" y="880871"/>
                </a:lnTo>
                <a:lnTo>
                  <a:pt x="489204" y="855471"/>
                </a:lnTo>
                <a:lnTo>
                  <a:pt x="493776" y="855471"/>
                </a:lnTo>
                <a:lnTo>
                  <a:pt x="545592" y="830071"/>
                </a:lnTo>
                <a:lnTo>
                  <a:pt x="547153" y="830071"/>
                </a:lnTo>
                <a:lnTo>
                  <a:pt x="682036" y="764412"/>
                </a:lnTo>
                <a:lnTo>
                  <a:pt x="691895" y="755283"/>
                </a:lnTo>
                <a:lnTo>
                  <a:pt x="691895" y="751331"/>
                </a:lnTo>
                <a:lnTo>
                  <a:pt x="694943" y="746759"/>
                </a:lnTo>
                <a:close/>
              </a:path>
              <a:path w="2750820" h="1280160">
                <a:moveTo>
                  <a:pt x="27548" y="1083007"/>
                </a:moveTo>
                <a:lnTo>
                  <a:pt x="4571" y="1083563"/>
                </a:lnTo>
                <a:lnTo>
                  <a:pt x="7619" y="1092707"/>
                </a:lnTo>
                <a:lnTo>
                  <a:pt x="27548" y="1083007"/>
                </a:lnTo>
                <a:close/>
              </a:path>
              <a:path w="2750820" h="1280160">
                <a:moveTo>
                  <a:pt x="36123" y="1082799"/>
                </a:moveTo>
                <a:lnTo>
                  <a:pt x="27548" y="1083007"/>
                </a:lnTo>
                <a:lnTo>
                  <a:pt x="7619" y="1092707"/>
                </a:lnTo>
                <a:lnTo>
                  <a:pt x="4571" y="1083563"/>
                </a:lnTo>
                <a:lnTo>
                  <a:pt x="4571" y="1094231"/>
                </a:lnTo>
                <a:lnTo>
                  <a:pt x="12197" y="1094047"/>
                </a:lnTo>
                <a:lnTo>
                  <a:pt x="28956" y="1084071"/>
                </a:lnTo>
                <a:lnTo>
                  <a:pt x="33528" y="1084071"/>
                </a:lnTo>
                <a:lnTo>
                  <a:pt x="36123" y="1082799"/>
                </a:lnTo>
                <a:close/>
              </a:path>
              <a:path w="2750820" h="1280160">
                <a:moveTo>
                  <a:pt x="423908" y="1084071"/>
                </a:moveTo>
                <a:lnTo>
                  <a:pt x="374904" y="1084071"/>
                </a:lnTo>
                <a:lnTo>
                  <a:pt x="302600" y="1087011"/>
                </a:lnTo>
                <a:lnTo>
                  <a:pt x="423908" y="1084071"/>
                </a:lnTo>
                <a:close/>
              </a:path>
              <a:path w="2750820" h="1280160">
                <a:moveTo>
                  <a:pt x="2617808" y="17271"/>
                </a:moveTo>
                <a:lnTo>
                  <a:pt x="2577083" y="4571"/>
                </a:lnTo>
                <a:lnTo>
                  <a:pt x="2532887" y="0"/>
                </a:lnTo>
                <a:lnTo>
                  <a:pt x="909827" y="0"/>
                </a:lnTo>
                <a:lnTo>
                  <a:pt x="865631" y="4571"/>
                </a:lnTo>
                <a:lnTo>
                  <a:pt x="826007" y="16763"/>
                </a:lnTo>
                <a:lnTo>
                  <a:pt x="787907" y="36575"/>
                </a:lnTo>
                <a:lnTo>
                  <a:pt x="755903" y="64007"/>
                </a:lnTo>
                <a:lnTo>
                  <a:pt x="728471" y="96011"/>
                </a:lnTo>
                <a:lnTo>
                  <a:pt x="708659" y="134111"/>
                </a:lnTo>
                <a:lnTo>
                  <a:pt x="696467" y="175259"/>
                </a:lnTo>
                <a:lnTo>
                  <a:pt x="691895" y="217931"/>
                </a:lnTo>
                <a:lnTo>
                  <a:pt x="691895" y="748243"/>
                </a:lnTo>
                <a:lnTo>
                  <a:pt x="694943" y="746759"/>
                </a:lnTo>
                <a:lnTo>
                  <a:pt x="694943" y="753871"/>
                </a:lnTo>
                <a:lnTo>
                  <a:pt x="696468" y="753871"/>
                </a:lnTo>
                <a:lnTo>
                  <a:pt x="696468" y="220471"/>
                </a:lnTo>
                <a:lnTo>
                  <a:pt x="697992" y="195071"/>
                </a:lnTo>
                <a:lnTo>
                  <a:pt x="699516" y="195071"/>
                </a:lnTo>
                <a:lnTo>
                  <a:pt x="702564" y="169671"/>
                </a:lnTo>
                <a:lnTo>
                  <a:pt x="705612" y="169671"/>
                </a:lnTo>
                <a:lnTo>
                  <a:pt x="711708" y="144271"/>
                </a:lnTo>
                <a:lnTo>
                  <a:pt x="716280" y="131571"/>
                </a:lnTo>
                <a:lnTo>
                  <a:pt x="717804" y="131571"/>
                </a:lnTo>
                <a:lnTo>
                  <a:pt x="722376" y="118871"/>
                </a:lnTo>
                <a:lnTo>
                  <a:pt x="726948" y="118871"/>
                </a:lnTo>
                <a:lnTo>
                  <a:pt x="729395" y="115026"/>
                </a:lnTo>
                <a:lnTo>
                  <a:pt x="731520" y="106171"/>
                </a:lnTo>
                <a:lnTo>
                  <a:pt x="734568" y="106171"/>
                </a:lnTo>
                <a:lnTo>
                  <a:pt x="737616" y="93471"/>
                </a:lnTo>
                <a:lnTo>
                  <a:pt x="743712" y="93471"/>
                </a:lnTo>
                <a:lnTo>
                  <a:pt x="752856" y="80771"/>
                </a:lnTo>
                <a:lnTo>
                  <a:pt x="753922" y="80771"/>
                </a:lnTo>
                <a:lnTo>
                  <a:pt x="756210" y="78230"/>
                </a:lnTo>
                <a:lnTo>
                  <a:pt x="763524" y="68071"/>
                </a:lnTo>
                <a:lnTo>
                  <a:pt x="766064" y="68071"/>
                </a:lnTo>
                <a:lnTo>
                  <a:pt x="767262" y="67112"/>
                </a:lnTo>
                <a:lnTo>
                  <a:pt x="775716" y="55371"/>
                </a:lnTo>
                <a:lnTo>
                  <a:pt x="781939" y="55371"/>
                </a:lnTo>
                <a:lnTo>
                  <a:pt x="789326" y="49461"/>
                </a:lnTo>
                <a:lnTo>
                  <a:pt x="790956" y="42671"/>
                </a:lnTo>
                <a:lnTo>
                  <a:pt x="798794" y="42671"/>
                </a:lnTo>
                <a:lnTo>
                  <a:pt x="810767" y="35051"/>
                </a:lnTo>
                <a:lnTo>
                  <a:pt x="829055" y="25907"/>
                </a:lnTo>
                <a:lnTo>
                  <a:pt x="831064" y="25289"/>
                </a:lnTo>
                <a:lnTo>
                  <a:pt x="839724" y="17271"/>
                </a:lnTo>
                <a:lnTo>
                  <a:pt x="857123" y="17271"/>
                </a:lnTo>
                <a:lnTo>
                  <a:pt x="868679" y="13715"/>
                </a:lnTo>
                <a:lnTo>
                  <a:pt x="890015" y="10667"/>
                </a:lnTo>
                <a:lnTo>
                  <a:pt x="2554223" y="10667"/>
                </a:lnTo>
                <a:lnTo>
                  <a:pt x="2575559" y="13715"/>
                </a:lnTo>
                <a:lnTo>
                  <a:pt x="2587116" y="17271"/>
                </a:lnTo>
                <a:lnTo>
                  <a:pt x="2617808" y="17271"/>
                </a:lnTo>
                <a:close/>
              </a:path>
              <a:path w="2750820" h="1280160">
                <a:moveTo>
                  <a:pt x="694943" y="753871"/>
                </a:moveTo>
                <a:lnTo>
                  <a:pt x="694943" y="746759"/>
                </a:lnTo>
                <a:lnTo>
                  <a:pt x="691895" y="751331"/>
                </a:lnTo>
                <a:lnTo>
                  <a:pt x="691895" y="755283"/>
                </a:lnTo>
                <a:lnTo>
                  <a:pt x="693419" y="753872"/>
                </a:lnTo>
                <a:lnTo>
                  <a:pt x="694943" y="753871"/>
                </a:lnTo>
                <a:close/>
              </a:path>
              <a:path w="2750820" h="1280160">
                <a:moveTo>
                  <a:pt x="697992" y="1096771"/>
                </a:moveTo>
                <a:lnTo>
                  <a:pt x="697992" y="1084071"/>
                </a:lnTo>
                <a:lnTo>
                  <a:pt x="692742" y="1084071"/>
                </a:lnTo>
                <a:lnTo>
                  <a:pt x="693420" y="1094235"/>
                </a:lnTo>
                <a:lnTo>
                  <a:pt x="693782" y="1096771"/>
                </a:lnTo>
                <a:lnTo>
                  <a:pt x="697992" y="1096771"/>
                </a:lnTo>
                <a:close/>
              </a:path>
              <a:path w="2750820" h="1280160">
                <a:moveTo>
                  <a:pt x="2750819" y="1071371"/>
                </a:moveTo>
                <a:lnTo>
                  <a:pt x="2750819" y="217931"/>
                </a:lnTo>
                <a:lnTo>
                  <a:pt x="2749295" y="195071"/>
                </a:lnTo>
                <a:lnTo>
                  <a:pt x="2741675" y="152399"/>
                </a:lnTo>
                <a:lnTo>
                  <a:pt x="2724911" y="114299"/>
                </a:lnTo>
                <a:lnTo>
                  <a:pt x="2700527" y="79247"/>
                </a:lnTo>
                <a:lnTo>
                  <a:pt x="2671571" y="50291"/>
                </a:lnTo>
                <a:lnTo>
                  <a:pt x="2636519" y="25907"/>
                </a:lnTo>
                <a:lnTo>
                  <a:pt x="2617808" y="17271"/>
                </a:lnTo>
                <a:lnTo>
                  <a:pt x="2595372" y="17271"/>
                </a:lnTo>
                <a:lnTo>
                  <a:pt x="2599659" y="21241"/>
                </a:lnTo>
                <a:lnTo>
                  <a:pt x="2613659" y="25907"/>
                </a:lnTo>
                <a:lnTo>
                  <a:pt x="2631947" y="35051"/>
                </a:lnTo>
                <a:lnTo>
                  <a:pt x="2643921" y="42671"/>
                </a:lnTo>
                <a:lnTo>
                  <a:pt x="2653284" y="42671"/>
                </a:lnTo>
                <a:lnTo>
                  <a:pt x="2655137" y="50393"/>
                </a:lnTo>
                <a:lnTo>
                  <a:pt x="2661983" y="55371"/>
                </a:lnTo>
                <a:lnTo>
                  <a:pt x="2665476" y="55371"/>
                </a:lnTo>
                <a:lnTo>
                  <a:pt x="2667623" y="59844"/>
                </a:lnTo>
                <a:lnTo>
                  <a:pt x="2680715" y="71627"/>
                </a:lnTo>
                <a:lnTo>
                  <a:pt x="2680715" y="72304"/>
                </a:lnTo>
                <a:lnTo>
                  <a:pt x="2692908" y="80771"/>
                </a:lnTo>
                <a:lnTo>
                  <a:pt x="2694432" y="80771"/>
                </a:lnTo>
                <a:lnTo>
                  <a:pt x="2700527" y="93470"/>
                </a:lnTo>
                <a:lnTo>
                  <a:pt x="2705100" y="93471"/>
                </a:lnTo>
                <a:lnTo>
                  <a:pt x="2705100" y="102108"/>
                </a:lnTo>
                <a:lnTo>
                  <a:pt x="2707685" y="106171"/>
                </a:lnTo>
                <a:lnTo>
                  <a:pt x="2714244" y="106171"/>
                </a:lnTo>
                <a:lnTo>
                  <a:pt x="2714244" y="116478"/>
                </a:lnTo>
                <a:lnTo>
                  <a:pt x="2715767" y="118871"/>
                </a:lnTo>
                <a:lnTo>
                  <a:pt x="2720340" y="118871"/>
                </a:lnTo>
                <a:lnTo>
                  <a:pt x="2720340" y="128017"/>
                </a:lnTo>
                <a:lnTo>
                  <a:pt x="2722117" y="131571"/>
                </a:lnTo>
                <a:lnTo>
                  <a:pt x="2727960" y="131571"/>
                </a:lnTo>
                <a:lnTo>
                  <a:pt x="2727960" y="144271"/>
                </a:lnTo>
                <a:lnTo>
                  <a:pt x="2732532" y="144271"/>
                </a:lnTo>
                <a:lnTo>
                  <a:pt x="2732532" y="156971"/>
                </a:lnTo>
                <a:lnTo>
                  <a:pt x="2737104" y="156971"/>
                </a:lnTo>
                <a:lnTo>
                  <a:pt x="2737104" y="169671"/>
                </a:lnTo>
                <a:lnTo>
                  <a:pt x="2740152" y="169671"/>
                </a:lnTo>
                <a:lnTo>
                  <a:pt x="2740152" y="182371"/>
                </a:lnTo>
                <a:lnTo>
                  <a:pt x="2743200" y="182371"/>
                </a:lnTo>
                <a:lnTo>
                  <a:pt x="2743200" y="195071"/>
                </a:lnTo>
                <a:lnTo>
                  <a:pt x="2744724" y="195071"/>
                </a:lnTo>
                <a:lnTo>
                  <a:pt x="2744724" y="207771"/>
                </a:lnTo>
                <a:lnTo>
                  <a:pt x="2746248" y="207771"/>
                </a:lnTo>
                <a:lnTo>
                  <a:pt x="2746248" y="1115564"/>
                </a:lnTo>
                <a:lnTo>
                  <a:pt x="2749295" y="1094231"/>
                </a:lnTo>
                <a:lnTo>
                  <a:pt x="2750819" y="1071371"/>
                </a:lnTo>
                <a:close/>
              </a:path>
              <a:path w="2750820" h="1280160">
                <a:moveTo>
                  <a:pt x="2746248" y="1115564"/>
                </a:moveTo>
                <a:lnTo>
                  <a:pt x="2746248" y="207771"/>
                </a:lnTo>
                <a:lnTo>
                  <a:pt x="2744724" y="1084071"/>
                </a:lnTo>
                <a:lnTo>
                  <a:pt x="2743200" y="1109471"/>
                </a:lnTo>
                <a:lnTo>
                  <a:pt x="2741676" y="1122171"/>
                </a:lnTo>
                <a:lnTo>
                  <a:pt x="2740152" y="1122171"/>
                </a:lnTo>
                <a:lnTo>
                  <a:pt x="2735580" y="1147571"/>
                </a:lnTo>
                <a:lnTo>
                  <a:pt x="2732532" y="1147571"/>
                </a:lnTo>
                <a:lnTo>
                  <a:pt x="2731008" y="1160271"/>
                </a:lnTo>
                <a:lnTo>
                  <a:pt x="2727960" y="1160271"/>
                </a:lnTo>
                <a:lnTo>
                  <a:pt x="2717292" y="1185671"/>
                </a:lnTo>
                <a:lnTo>
                  <a:pt x="2712720" y="1185671"/>
                </a:lnTo>
                <a:lnTo>
                  <a:pt x="2709672" y="1198371"/>
                </a:lnTo>
                <a:lnTo>
                  <a:pt x="2703576" y="1198371"/>
                </a:lnTo>
                <a:lnTo>
                  <a:pt x="2702198" y="1209854"/>
                </a:lnTo>
                <a:lnTo>
                  <a:pt x="2714244" y="1193291"/>
                </a:lnTo>
                <a:lnTo>
                  <a:pt x="2724911" y="1175003"/>
                </a:lnTo>
                <a:lnTo>
                  <a:pt x="2734055" y="1156715"/>
                </a:lnTo>
                <a:lnTo>
                  <a:pt x="2741676" y="1136901"/>
                </a:lnTo>
                <a:lnTo>
                  <a:pt x="2746248" y="1115564"/>
                </a:lnTo>
                <a:close/>
              </a:path>
              <a:path w="2750820" h="1280160">
                <a:moveTo>
                  <a:pt x="2701128" y="1211071"/>
                </a:moveTo>
                <a:lnTo>
                  <a:pt x="2697480" y="1211071"/>
                </a:lnTo>
                <a:lnTo>
                  <a:pt x="2686812" y="1223771"/>
                </a:lnTo>
                <a:lnTo>
                  <a:pt x="2685288" y="1223771"/>
                </a:lnTo>
                <a:lnTo>
                  <a:pt x="2683935" y="1229408"/>
                </a:lnTo>
                <a:lnTo>
                  <a:pt x="2686812" y="1226819"/>
                </a:lnTo>
                <a:lnTo>
                  <a:pt x="2701128" y="1211071"/>
                </a:lnTo>
                <a:close/>
              </a:path>
              <a:path w="2750820" h="1280160">
                <a:moveTo>
                  <a:pt x="2676087" y="1236471"/>
                </a:moveTo>
                <a:lnTo>
                  <a:pt x="2668524" y="1236471"/>
                </a:lnTo>
                <a:lnTo>
                  <a:pt x="2666698" y="1244080"/>
                </a:lnTo>
                <a:lnTo>
                  <a:pt x="2671571" y="1240535"/>
                </a:lnTo>
                <a:lnTo>
                  <a:pt x="2676087" y="1236471"/>
                </a:lnTo>
                <a:close/>
              </a:path>
              <a:path w="2750820" h="1280160">
                <a:moveTo>
                  <a:pt x="2659697" y="1249171"/>
                </a:moveTo>
                <a:lnTo>
                  <a:pt x="2651760" y="1249171"/>
                </a:lnTo>
                <a:lnTo>
                  <a:pt x="2650271" y="1255373"/>
                </a:lnTo>
                <a:lnTo>
                  <a:pt x="2654807" y="1252727"/>
                </a:lnTo>
                <a:lnTo>
                  <a:pt x="2659697" y="1249171"/>
                </a:lnTo>
                <a:close/>
              </a:path>
              <a:path w="2750820" h="1280160">
                <a:moveTo>
                  <a:pt x="2612949" y="1274571"/>
                </a:moveTo>
                <a:lnTo>
                  <a:pt x="2602992" y="1274571"/>
                </a:lnTo>
                <a:lnTo>
                  <a:pt x="2599179" y="1279867"/>
                </a:lnTo>
                <a:lnTo>
                  <a:pt x="2612949" y="1274571"/>
                </a:lnTo>
                <a:close/>
              </a:path>
            </a:pathLst>
          </a:custGeom>
          <a:solidFill>
            <a:srgbClr val="BFBFBF"/>
          </a:solidFill>
        </p:spPr>
        <p:txBody>
          <a:bodyPr wrap="square" lIns="0" tIns="0" rIns="0" bIns="0" rtlCol="0"/>
          <a:lstStyle/>
          <a:p>
            <a:endParaRPr/>
          </a:p>
        </p:txBody>
      </p:sp>
      <p:sp>
        <p:nvSpPr>
          <p:cNvPr id="112" name="object 35"/>
          <p:cNvSpPr/>
          <p:nvPr/>
        </p:nvSpPr>
        <p:spPr>
          <a:xfrm>
            <a:off x="8360282" y="4043057"/>
            <a:ext cx="2741930" cy="1280160"/>
          </a:xfrm>
          <a:custGeom>
            <a:avLst/>
            <a:gdLst/>
            <a:ahLst/>
            <a:cxnLst/>
            <a:rect l="l" t="t" r="r" b="b"/>
            <a:pathLst>
              <a:path w="2741929" h="1280160">
                <a:moveTo>
                  <a:pt x="807419" y="1256541"/>
                </a:moveTo>
                <a:lnTo>
                  <a:pt x="807419" y="23906"/>
                </a:lnTo>
                <a:lnTo>
                  <a:pt x="793083" y="32082"/>
                </a:lnTo>
                <a:lnTo>
                  <a:pt x="754570" y="62674"/>
                </a:lnTo>
                <a:lnTo>
                  <a:pt x="723978" y="101187"/>
                </a:lnTo>
                <a:lnTo>
                  <a:pt x="702820" y="146108"/>
                </a:lnTo>
                <a:lnTo>
                  <a:pt x="692606" y="195927"/>
                </a:lnTo>
                <a:lnTo>
                  <a:pt x="691895" y="213359"/>
                </a:lnTo>
                <a:lnTo>
                  <a:pt x="691895" y="746759"/>
                </a:lnTo>
                <a:lnTo>
                  <a:pt x="0" y="1083563"/>
                </a:lnTo>
                <a:lnTo>
                  <a:pt x="691895" y="1066799"/>
                </a:lnTo>
                <a:lnTo>
                  <a:pt x="692606" y="1084439"/>
                </a:lnTo>
                <a:lnTo>
                  <a:pt x="694701" y="1101659"/>
                </a:lnTo>
                <a:lnTo>
                  <a:pt x="708731" y="1150286"/>
                </a:lnTo>
                <a:lnTo>
                  <a:pt x="733202" y="1193255"/>
                </a:lnTo>
                <a:lnTo>
                  <a:pt x="766602" y="1229146"/>
                </a:lnTo>
                <a:lnTo>
                  <a:pt x="793083" y="1248441"/>
                </a:lnTo>
                <a:lnTo>
                  <a:pt x="807419" y="1256541"/>
                </a:lnTo>
                <a:close/>
              </a:path>
              <a:path w="2741929" h="1280160">
                <a:moveTo>
                  <a:pt x="838004" y="1269382"/>
                </a:moveTo>
                <a:lnTo>
                  <a:pt x="838004" y="10924"/>
                </a:lnTo>
                <a:lnTo>
                  <a:pt x="822412" y="16835"/>
                </a:lnTo>
                <a:lnTo>
                  <a:pt x="822412" y="1263538"/>
                </a:lnTo>
                <a:lnTo>
                  <a:pt x="838004" y="1269382"/>
                </a:lnTo>
                <a:close/>
              </a:path>
              <a:path w="2741929" h="1280160">
                <a:moveTo>
                  <a:pt x="870766" y="1277395"/>
                </a:moveTo>
                <a:lnTo>
                  <a:pt x="870766" y="2805"/>
                </a:lnTo>
                <a:lnTo>
                  <a:pt x="854141" y="6228"/>
                </a:lnTo>
                <a:lnTo>
                  <a:pt x="854141" y="1274018"/>
                </a:lnTo>
                <a:lnTo>
                  <a:pt x="870766" y="1277395"/>
                </a:lnTo>
                <a:close/>
              </a:path>
              <a:path w="2741929" h="1280160">
                <a:moveTo>
                  <a:pt x="2562805" y="1277395"/>
                </a:moveTo>
                <a:lnTo>
                  <a:pt x="2562805" y="2805"/>
                </a:lnTo>
                <a:lnTo>
                  <a:pt x="2545748" y="710"/>
                </a:lnTo>
                <a:lnTo>
                  <a:pt x="2528315" y="0"/>
                </a:lnTo>
                <a:lnTo>
                  <a:pt x="905255" y="0"/>
                </a:lnTo>
                <a:lnTo>
                  <a:pt x="887823" y="710"/>
                </a:lnTo>
                <a:lnTo>
                  <a:pt x="887823" y="1279460"/>
                </a:lnTo>
                <a:lnTo>
                  <a:pt x="905255" y="1280159"/>
                </a:lnTo>
                <a:lnTo>
                  <a:pt x="2528315" y="1280159"/>
                </a:lnTo>
                <a:lnTo>
                  <a:pt x="2545748" y="1279460"/>
                </a:lnTo>
                <a:lnTo>
                  <a:pt x="2562805" y="1277395"/>
                </a:lnTo>
                <a:close/>
              </a:path>
              <a:path w="2741929" h="1280160">
                <a:moveTo>
                  <a:pt x="2595567" y="1269382"/>
                </a:moveTo>
                <a:lnTo>
                  <a:pt x="2595567" y="10924"/>
                </a:lnTo>
                <a:lnTo>
                  <a:pt x="2579430" y="6228"/>
                </a:lnTo>
                <a:lnTo>
                  <a:pt x="2579430" y="1274018"/>
                </a:lnTo>
                <a:lnTo>
                  <a:pt x="2595567" y="1269382"/>
                </a:lnTo>
                <a:close/>
              </a:path>
              <a:path w="2741929" h="1280160">
                <a:moveTo>
                  <a:pt x="2741675" y="1066799"/>
                </a:moveTo>
                <a:lnTo>
                  <a:pt x="2741675" y="213359"/>
                </a:lnTo>
                <a:lnTo>
                  <a:pt x="2740965" y="195927"/>
                </a:lnTo>
                <a:lnTo>
                  <a:pt x="2730751" y="146108"/>
                </a:lnTo>
                <a:lnTo>
                  <a:pt x="2709593" y="101187"/>
                </a:lnTo>
                <a:lnTo>
                  <a:pt x="2679001" y="62674"/>
                </a:lnTo>
                <a:lnTo>
                  <a:pt x="2640488" y="32082"/>
                </a:lnTo>
                <a:lnTo>
                  <a:pt x="2626152" y="23906"/>
                </a:lnTo>
                <a:lnTo>
                  <a:pt x="2626152" y="1256541"/>
                </a:lnTo>
                <a:lnTo>
                  <a:pt x="2666969" y="1229146"/>
                </a:lnTo>
                <a:lnTo>
                  <a:pt x="2700369" y="1193255"/>
                </a:lnTo>
                <a:lnTo>
                  <a:pt x="2724840" y="1150286"/>
                </a:lnTo>
                <a:lnTo>
                  <a:pt x="2738870" y="1101659"/>
                </a:lnTo>
                <a:lnTo>
                  <a:pt x="2741675" y="1066799"/>
                </a:lnTo>
                <a:close/>
              </a:path>
            </a:pathLst>
          </a:custGeom>
          <a:solidFill>
            <a:srgbClr val="FFFFFF"/>
          </a:solidFill>
        </p:spPr>
        <p:txBody>
          <a:bodyPr wrap="square" lIns="0" tIns="0" rIns="0" bIns="0" rtlCol="0"/>
          <a:lstStyle/>
          <a:p>
            <a:endParaRPr/>
          </a:p>
        </p:txBody>
      </p:sp>
      <p:sp>
        <p:nvSpPr>
          <p:cNvPr id="113" name="object 36"/>
          <p:cNvSpPr/>
          <p:nvPr/>
        </p:nvSpPr>
        <p:spPr>
          <a:xfrm>
            <a:off x="8355710" y="4038485"/>
            <a:ext cx="2750820" cy="1290955"/>
          </a:xfrm>
          <a:custGeom>
            <a:avLst/>
            <a:gdLst/>
            <a:ahLst/>
            <a:cxnLst/>
            <a:rect l="l" t="t" r="r" b="b"/>
            <a:pathLst>
              <a:path w="2750820" h="1290954">
                <a:moveTo>
                  <a:pt x="694943" y="746759"/>
                </a:moveTo>
                <a:lnTo>
                  <a:pt x="3047" y="1083563"/>
                </a:lnTo>
                <a:lnTo>
                  <a:pt x="0" y="1085087"/>
                </a:lnTo>
                <a:lnTo>
                  <a:pt x="0" y="1092707"/>
                </a:lnTo>
                <a:lnTo>
                  <a:pt x="3047" y="1094231"/>
                </a:lnTo>
                <a:lnTo>
                  <a:pt x="4571" y="1094231"/>
                </a:lnTo>
                <a:lnTo>
                  <a:pt x="4571" y="1083563"/>
                </a:lnTo>
                <a:lnTo>
                  <a:pt x="27548" y="1083007"/>
                </a:lnTo>
                <a:lnTo>
                  <a:pt x="691895" y="759613"/>
                </a:lnTo>
                <a:lnTo>
                  <a:pt x="691895" y="751331"/>
                </a:lnTo>
                <a:lnTo>
                  <a:pt x="694943" y="746759"/>
                </a:lnTo>
                <a:close/>
              </a:path>
              <a:path w="2750820" h="1290954">
                <a:moveTo>
                  <a:pt x="27548" y="1083007"/>
                </a:moveTo>
                <a:lnTo>
                  <a:pt x="4571" y="1083563"/>
                </a:lnTo>
                <a:lnTo>
                  <a:pt x="7619" y="1092707"/>
                </a:lnTo>
                <a:lnTo>
                  <a:pt x="27548" y="1083007"/>
                </a:lnTo>
                <a:close/>
              </a:path>
              <a:path w="2750820" h="1290954">
                <a:moveTo>
                  <a:pt x="2740151" y="1140866"/>
                </a:moveTo>
                <a:lnTo>
                  <a:pt x="2740151" y="1092707"/>
                </a:lnTo>
                <a:lnTo>
                  <a:pt x="2737103" y="1114043"/>
                </a:lnTo>
                <a:lnTo>
                  <a:pt x="2724911" y="1153667"/>
                </a:lnTo>
                <a:lnTo>
                  <a:pt x="2705099" y="1188719"/>
                </a:lnTo>
                <a:lnTo>
                  <a:pt x="2679191" y="1219199"/>
                </a:lnTo>
                <a:lnTo>
                  <a:pt x="2648711" y="1245107"/>
                </a:lnTo>
                <a:lnTo>
                  <a:pt x="2613659" y="1263395"/>
                </a:lnTo>
                <a:lnTo>
                  <a:pt x="2574035" y="1275587"/>
                </a:lnTo>
                <a:lnTo>
                  <a:pt x="2532887" y="1280159"/>
                </a:lnTo>
                <a:lnTo>
                  <a:pt x="909827" y="1280159"/>
                </a:lnTo>
                <a:lnTo>
                  <a:pt x="868679" y="1275587"/>
                </a:lnTo>
                <a:lnTo>
                  <a:pt x="829055" y="1263395"/>
                </a:lnTo>
                <a:lnTo>
                  <a:pt x="777239" y="1232915"/>
                </a:lnTo>
                <a:lnTo>
                  <a:pt x="749807" y="1203959"/>
                </a:lnTo>
                <a:lnTo>
                  <a:pt x="726947" y="1170431"/>
                </a:lnTo>
                <a:lnTo>
                  <a:pt x="711707" y="1133855"/>
                </a:lnTo>
                <a:lnTo>
                  <a:pt x="702563" y="1092707"/>
                </a:lnTo>
                <a:lnTo>
                  <a:pt x="702563" y="1068323"/>
                </a:lnTo>
                <a:lnTo>
                  <a:pt x="699515" y="1066799"/>
                </a:lnTo>
                <a:lnTo>
                  <a:pt x="696467" y="1066799"/>
                </a:lnTo>
                <a:lnTo>
                  <a:pt x="27548" y="1083007"/>
                </a:lnTo>
                <a:lnTo>
                  <a:pt x="7619" y="1092707"/>
                </a:lnTo>
                <a:lnTo>
                  <a:pt x="4571" y="1083563"/>
                </a:lnTo>
                <a:lnTo>
                  <a:pt x="4571" y="1094231"/>
                </a:lnTo>
                <a:lnTo>
                  <a:pt x="691895" y="1077578"/>
                </a:lnTo>
                <a:lnTo>
                  <a:pt x="691895" y="1071371"/>
                </a:lnTo>
                <a:lnTo>
                  <a:pt x="696467" y="1077467"/>
                </a:lnTo>
                <a:lnTo>
                  <a:pt x="696467" y="1115567"/>
                </a:lnTo>
                <a:lnTo>
                  <a:pt x="702563" y="1136903"/>
                </a:lnTo>
                <a:lnTo>
                  <a:pt x="717803" y="1176527"/>
                </a:lnTo>
                <a:lnTo>
                  <a:pt x="742187" y="1211579"/>
                </a:lnTo>
                <a:lnTo>
                  <a:pt x="771143" y="1240535"/>
                </a:lnTo>
                <a:lnTo>
                  <a:pt x="806195" y="1263395"/>
                </a:lnTo>
                <a:lnTo>
                  <a:pt x="845819" y="1280159"/>
                </a:lnTo>
                <a:lnTo>
                  <a:pt x="888491" y="1289303"/>
                </a:lnTo>
                <a:lnTo>
                  <a:pt x="909827" y="1290827"/>
                </a:lnTo>
                <a:lnTo>
                  <a:pt x="2532887" y="1290827"/>
                </a:lnTo>
                <a:lnTo>
                  <a:pt x="2577083" y="1286255"/>
                </a:lnTo>
                <a:lnTo>
                  <a:pt x="2618231" y="1272539"/>
                </a:lnTo>
                <a:lnTo>
                  <a:pt x="2654807" y="1252727"/>
                </a:lnTo>
                <a:lnTo>
                  <a:pt x="2686811" y="1226819"/>
                </a:lnTo>
                <a:lnTo>
                  <a:pt x="2714243" y="1193291"/>
                </a:lnTo>
                <a:lnTo>
                  <a:pt x="2734055" y="1156715"/>
                </a:lnTo>
                <a:lnTo>
                  <a:pt x="2740151" y="1140866"/>
                </a:lnTo>
                <a:close/>
              </a:path>
              <a:path w="2750820" h="1290954">
                <a:moveTo>
                  <a:pt x="2750819" y="1071371"/>
                </a:moveTo>
                <a:lnTo>
                  <a:pt x="2750819" y="217931"/>
                </a:lnTo>
                <a:lnTo>
                  <a:pt x="2749295" y="195071"/>
                </a:lnTo>
                <a:lnTo>
                  <a:pt x="2741675" y="152399"/>
                </a:lnTo>
                <a:lnTo>
                  <a:pt x="2724911" y="114299"/>
                </a:lnTo>
                <a:lnTo>
                  <a:pt x="2700527" y="79247"/>
                </a:lnTo>
                <a:lnTo>
                  <a:pt x="2671571" y="50291"/>
                </a:lnTo>
                <a:lnTo>
                  <a:pt x="2636519" y="25907"/>
                </a:lnTo>
                <a:lnTo>
                  <a:pt x="2596895" y="9143"/>
                </a:lnTo>
                <a:lnTo>
                  <a:pt x="2554223" y="1523"/>
                </a:lnTo>
                <a:lnTo>
                  <a:pt x="2532887" y="0"/>
                </a:lnTo>
                <a:lnTo>
                  <a:pt x="909827" y="0"/>
                </a:lnTo>
                <a:lnTo>
                  <a:pt x="865631" y="4571"/>
                </a:lnTo>
                <a:lnTo>
                  <a:pt x="826007" y="16763"/>
                </a:lnTo>
                <a:lnTo>
                  <a:pt x="787907" y="36575"/>
                </a:lnTo>
                <a:lnTo>
                  <a:pt x="755903" y="64007"/>
                </a:lnTo>
                <a:lnTo>
                  <a:pt x="728471" y="96011"/>
                </a:lnTo>
                <a:lnTo>
                  <a:pt x="708659" y="134111"/>
                </a:lnTo>
                <a:lnTo>
                  <a:pt x="696467" y="175259"/>
                </a:lnTo>
                <a:lnTo>
                  <a:pt x="691895" y="217931"/>
                </a:lnTo>
                <a:lnTo>
                  <a:pt x="691895" y="748243"/>
                </a:lnTo>
                <a:lnTo>
                  <a:pt x="694943" y="746759"/>
                </a:lnTo>
                <a:lnTo>
                  <a:pt x="694943" y="758129"/>
                </a:lnTo>
                <a:lnTo>
                  <a:pt x="699515" y="755903"/>
                </a:lnTo>
                <a:lnTo>
                  <a:pt x="701039" y="755903"/>
                </a:lnTo>
                <a:lnTo>
                  <a:pt x="702563" y="754379"/>
                </a:lnTo>
                <a:lnTo>
                  <a:pt x="702563" y="217931"/>
                </a:lnTo>
                <a:lnTo>
                  <a:pt x="704087" y="196595"/>
                </a:lnTo>
                <a:lnTo>
                  <a:pt x="711707" y="155447"/>
                </a:lnTo>
                <a:lnTo>
                  <a:pt x="726947" y="118871"/>
                </a:lnTo>
                <a:lnTo>
                  <a:pt x="749807" y="85343"/>
                </a:lnTo>
                <a:lnTo>
                  <a:pt x="794003" y="45719"/>
                </a:lnTo>
                <a:lnTo>
                  <a:pt x="829055" y="25907"/>
                </a:lnTo>
                <a:lnTo>
                  <a:pt x="868679" y="13715"/>
                </a:lnTo>
                <a:lnTo>
                  <a:pt x="890015" y="10667"/>
                </a:lnTo>
                <a:lnTo>
                  <a:pt x="2554223" y="10667"/>
                </a:lnTo>
                <a:lnTo>
                  <a:pt x="2595371" y="19811"/>
                </a:lnTo>
                <a:lnTo>
                  <a:pt x="2631947" y="35051"/>
                </a:lnTo>
                <a:lnTo>
                  <a:pt x="2665475" y="57911"/>
                </a:lnTo>
                <a:lnTo>
                  <a:pt x="2692907" y="85343"/>
                </a:lnTo>
                <a:lnTo>
                  <a:pt x="2715767" y="118871"/>
                </a:lnTo>
                <a:lnTo>
                  <a:pt x="2737103" y="176783"/>
                </a:lnTo>
                <a:lnTo>
                  <a:pt x="2740151" y="196595"/>
                </a:lnTo>
                <a:lnTo>
                  <a:pt x="2740151" y="1140866"/>
                </a:lnTo>
                <a:lnTo>
                  <a:pt x="2741675" y="1136903"/>
                </a:lnTo>
                <a:lnTo>
                  <a:pt x="2746247" y="1115567"/>
                </a:lnTo>
                <a:lnTo>
                  <a:pt x="2749295" y="1094231"/>
                </a:lnTo>
                <a:lnTo>
                  <a:pt x="2750819" y="1071371"/>
                </a:lnTo>
                <a:close/>
              </a:path>
              <a:path w="2750820" h="1290954">
                <a:moveTo>
                  <a:pt x="694943" y="758129"/>
                </a:moveTo>
                <a:lnTo>
                  <a:pt x="694943" y="746759"/>
                </a:lnTo>
                <a:lnTo>
                  <a:pt x="691895" y="751331"/>
                </a:lnTo>
                <a:lnTo>
                  <a:pt x="691895" y="759613"/>
                </a:lnTo>
                <a:lnTo>
                  <a:pt x="694943" y="758129"/>
                </a:lnTo>
                <a:close/>
              </a:path>
              <a:path w="2750820" h="1290954">
                <a:moveTo>
                  <a:pt x="696467" y="1077467"/>
                </a:moveTo>
                <a:lnTo>
                  <a:pt x="691895" y="1071371"/>
                </a:lnTo>
                <a:lnTo>
                  <a:pt x="692309" y="1077568"/>
                </a:lnTo>
                <a:lnTo>
                  <a:pt x="696467" y="1077467"/>
                </a:lnTo>
                <a:close/>
              </a:path>
              <a:path w="2750820" h="1290954">
                <a:moveTo>
                  <a:pt x="692309" y="1077568"/>
                </a:moveTo>
                <a:lnTo>
                  <a:pt x="691895" y="1071371"/>
                </a:lnTo>
                <a:lnTo>
                  <a:pt x="691895" y="1077578"/>
                </a:lnTo>
                <a:lnTo>
                  <a:pt x="692309" y="1077568"/>
                </a:lnTo>
                <a:close/>
              </a:path>
              <a:path w="2750820" h="1290954">
                <a:moveTo>
                  <a:pt x="696467" y="1115567"/>
                </a:moveTo>
                <a:lnTo>
                  <a:pt x="696467" y="1077467"/>
                </a:lnTo>
                <a:lnTo>
                  <a:pt x="692309" y="1077568"/>
                </a:lnTo>
                <a:lnTo>
                  <a:pt x="693419" y="1094231"/>
                </a:lnTo>
                <a:lnTo>
                  <a:pt x="696467" y="1115567"/>
                </a:lnTo>
                <a:close/>
              </a:path>
            </a:pathLst>
          </a:custGeom>
          <a:solidFill>
            <a:srgbClr val="BFBFBF"/>
          </a:solidFill>
        </p:spPr>
        <p:txBody>
          <a:bodyPr wrap="square" lIns="0" tIns="0" rIns="0" bIns="0" rtlCol="0"/>
          <a:lstStyle/>
          <a:p>
            <a:endParaRPr/>
          </a:p>
        </p:txBody>
      </p:sp>
      <p:sp>
        <p:nvSpPr>
          <p:cNvPr id="114" name="object 37"/>
          <p:cNvSpPr txBox="1"/>
          <p:nvPr/>
        </p:nvSpPr>
        <p:spPr>
          <a:xfrm>
            <a:off x="9188835" y="4242045"/>
            <a:ext cx="1781175" cy="908050"/>
          </a:xfrm>
          <a:prstGeom prst="rect">
            <a:avLst/>
          </a:prstGeom>
        </p:spPr>
        <p:txBody>
          <a:bodyPr vert="horz" wrap="square" lIns="0" tIns="0" rIns="0" bIns="0" rtlCol="0">
            <a:spAutoFit/>
          </a:bodyPr>
          <a:lstStyle/>
          <a:p>
            <a:pPr marL="12065" marR="5080" indent="-3175" algn="ctr">
              <a:lnSpc>
                <a:spcPct val="100699"/>
              </a:lnSpc>
            </a:pPr>
            <a:r>
              <a:rPr sz="1500" spc="-5" dirty="0">
                <a:latin typeface="Arial"/>
                <a:cs typeface="Arial"/>
              </a:rPr>
              <a:t>On</a:t>
            </a:r>
            <a:r>
              <a:rPr sz="1500" dirty="0">
                <a:latin typeface="Arial"/>
                <a:cs typeface="Arial"/>
              </a:rPr>
              <a:t>e</a:t>
            </a:r>
            <a:r>
              <a:rPr sz="1500" spc="-10" dirty="0">
                <a:latin typeface="Arial"/>
                <a:cs typeface="Arial"/>
              </a:rPr>
              <a:t> </a:t>
            </a:r>
            <a:r>
              <a:rPr sz="1500" spc="-5" dirty="0">
                <a:latin typeface="Arial"/>
                <a:cs typeface="Arial"/>
              </a:rPr>
              <a:t>po</a:t>
            </a:r>
            <a:r>
              <a:rPr sz="1500" dirty="0">
                <a:latin typeface="Arial"/>
                <a:cs typeface="Arial"/>
              </a:rPr>
              <a:t>ssi</a:t>
            </a:r>
            <a:r>
              <a:rPr sz="1500" spc="-5" dirty="0">
                <a:latin typeface="Arial"/>
                <a:cs typeface="Arial"/>
              </a:rPr>
              <a:t>b</a:t>
            </a:r>
            <a:r>
              <a:rPr sz="1500" dirty="0">
                <a:latin typeface="Arial"/>
                <a:cs typeface="Arial"/>
              </a:rPr>
              <a:t>le </a:t>
            </a:r>
            <a:r>
              <a:rPr sz="1500" spc="-5" dirty="0">
                <a:latin typeface="Arial"/>
                <a:cs typeface="Arial"/>
              </a:rPr>
              <a:t>bounda</a:t>
            </a:r>
            <a:r>
              <a:rPr sz="1500" dirty="0">
                <a:latin typeface="Arial"/>
                <a:cs typeface="Arial"/>
              </a:rPr>
              <a:t>ry</a:t>
            </a:r>
            <a:r>
              <a:rPr sz="1500" spc="-25" dirty="0">
                <a:latin typeface="Arial"/>
                <a:cs typeface="Arial"/>
              </a:rPr>
              <a:t> </a:t>
            </a:r>
            <a:r>
              <a:rPr sz="1500" dirty="0">
                <a:latin typeface="Arial"/>
                <a:cs typeface="Arial"/>
              </a:rPr>
              <a:t>– </a:t>
            </a:r>
            <a:r>
              <a:rPr sz="1500" spc="-5" dirty="0">
                <a:latin typeface="Arial"/>
                <a:cs typeface="Arial"/>
              </a:rPr>
              <a:t>th</a:t>
            </a:r>
            <a:r>
              <a:rPr sz="1500" dirty="0">
                <a:latin typeface="Arial"/>
                <a:cs typeface="Arial"/>
              </a:rPr>
              <a:t>is </a:t>
            </a:r>
            <a:r>
              <a:rPr sz="1500" spc="-25" dirty="0">
                <a:latin typeface="Arial"/>
                <a:cs typeface="Arial"/>
              </a:rPr>
              <a:t>w</a:t>
            </a:r>
            <a:r>
              <a:rPr sz="1500" spc="-5" dirty="0">
                <a:latin typeface="Arial"/>
                <a:cs typeface="Arial"/>
              </a:rPr>
              <a:t>ou</a:t>
            </a:r>
            <a:r>
              <a:rPr sz="1500" dirty="0">
                <a:latin typeface="Arial"/>
                <a:cs typeface="Arial"/>
              </a:rPr>
              <a:t>ld</a:t>
            </a:r>
            <a:r>
              <a:rPr sz="1500" spc="10" dirty="0">
                <a:latin typeface="Arial"/>
                <a:cs typeface="Arial"/>
              </a:rPr>
              <a:t> </a:t>
            </a:r>
            <a:r>
              <a:rPr sz="1500" dirty="0">
                <a:latin typeface="Arial"/>
                <a:cs typeface="Arial"/>
              </a:rPr>
              <a:t>m</a:t>
            </a:r>
            <a:r>
              <a:rPr sz="1500" spc="-5" dirty="0">
                <a:latin typeface="Arial"/>
                <a:cs typeface="Arial"/>
              </a:rPr>
              <a:t>a</a:t>
            </a:r>
            <a:r>
              <a:rPr sz="1500" dirty="0">
                <a:latin typeface="Arial"/>
                <a:cs typeface="Arial"/>
              </a:rPr>
              <a:t>ke</a:t>
            </a:r>
            <a:r>
              <a:rPr sz="1500" spc="-10" dirty="0">
                <a:latin typeface="Arial"/>
                <a:cs typeface="Arial"/>
              </a:rPr>
              <a:t> </a:t>
            </a:r>
            <a:r>
              <a:rPr sz="1500" spc="-5" dirty="0">
                <a:latin typeface="Arial"/>
                <a:cs typeface="Arial"/>
              </a:rPr>
              <a:t>ou</a:t>
            </a:r>
            <a:r>
              <a:rPr sz="1500" dirty="0">
                <a:latin typeface="Arial"/>
                <a:cs typeface="Arial"/>
              </a:rPr>
              <a:t>r</a:t>
            </a:r>
            <a:r>
              <a:rPr sz="1500" spc="-10" dirty="0">
                <a:latin typeface="Arial"/>
                <a:cs typeface="Arial"/>
              </a:rPr>
              <a:t> </a:t>
            </a:r>
            <a:r>
              <a:rPr sz="1500" spc="-5" dirty="0">
                <a:latin typeface="Arial"/>
                <a:cs typeface="Arial"/>
              </a:rPr>
              <a:t>ne</a:t>
            </a:r>
            <a:r>
              <a:rPr sz="1500" dirty="0">
                <a:latin typeface="Arial"/>
                <a:cs typeface="Arial"/>
              </a:rPr>
              <a:t>w </a:t>
            </a:r>
            <a:r>
              <a:rPr sz="1500" spc="-5" dirty="0">
                <a:latin typeface="Arial"/>
                <a:cs typeface="Arial"/>
              </a:rPr>
              <a:t>dat</a:t>
            </a:r>
            <a:r>
              <a:rPr sz="1500" dirty="0">
                <a:latin typeface="Arial"/>
                <a:cs typeface="Arial"/>
              </a:rPr>
              <a:t>a</a:t>
            </a:r>
            <a:r>
              <a:rPr sz="1500" spc="-10" dirty="0">
                <a:latin typeface="Arial"/>
                <a:cs typeface="Arial"/>
              </a:rPr>
              <a:t> </a:t>
            </a:r>
            <a:r>
              <a:rPr sz="1500" spc="-5" dirty="0">
                <a:latin typeface="Arial"/>
                <a:cs typeface="Arial"/>
              </a:rPr>
              <a:t>po</a:t>
            </a:r>
            <a:r>
              <a:rPr sz="1500" dirty="0">
                <a:latin typeface="Arial"/>
                <a:cs typeface="Arial"/>
              </a:rPr>
              <a:t>i</a:t>
            </a:r>
            <a:r>
              <a:rPr sz="1500" spc="-5" dirty="0">
                <a:latin typeface="Arial"/>
                <a:cs typeface="Arial"/>
              </a:rPr>
              <a:t>n</a:t>
            </a:r>
            <a:r>
              <a:rPr sz="1500" dirty="0">
                <a:latin typeface="Arial"/>
                <a:cs typeface="Arial"/>
              </a:rPr>
              <a:t>t</a:t>
            </a:r>
            <a:r>
              <a:rPr sz="1500" spc="-10" dirty="0">
                <a:latin typeface="Arial"/>
                <a:cs typeface="Arial"/>
              </a:rPr>
              <a:t> </a:t>
            </a:r>
            <a:r>
              <a:rPr sz="1500" dirty="0">
                <a:latin typeface="Arial"/>
                <a:cs typeface="Arial"/>
              </a:rPr>
              <a:t>a “m</a:t>
            </a:r>
            <a:r>
              <a:rPr sz="1500" spc="-5" dirty="0">
                <a:latin typeface="Arial"/>
                <a:cs typeface="Arial"/>
              </a:rPr>
              <a:t>o</a:t>
            </a:r>
            <a:r>
              <a:rPr sz="1500" dirty="0">
                <a:latin typeface="Arial"/>
                <a:cs typeface="Arial"/>
              </a:rPr>
              <a:t>l</a:t>
            </a:r>
            <a:r>
              <a:rPr sz="1500" spc="-5" dirty="0">
                <a:latin typeface="Arial"/>
                <a:cs typeface="Arial"/>
              </a:rPr>
              <a:t>e</a:t>
            </a:r>
            <a:r>
              <a:rPr sz="1500" dirty="0">
                <a:latin typeface="Arial"/>
                <a:cs typeface="Arial"/>
              </a:rPr>
              <a:t>”</a:t>
            </a:r>
            <a:endParaRPr sz="1500">
              <a:latin typeface="Arial"/>
              <a:cs typeface="Arial"/>
            </a:endParaRPr>
          </a:p>
        </p:txBody>
      </p:sp>
      <p:sp>
        <p:nvSpPr>
          <p:cNvPr id="115" name="object 39"/>
          <p:cNvSpPr txBox="1"/>
          <p:nvPr/>
        </p:nvSpPr>
        <p:spPr>
          <a:xfrm>
            <a:off x="8978523" y="5997692"/>
            <a:ext cx="1621155" cy="447675"/>
          </a:xfrm>
          <a:prstGeom prst="rect">
            <a:avLst/>
          </a:prstGeom>
        </p:spPr>
        <p:txBody>
          <a:bodyPr vert="horz" wrap="square" lIns="0" tIns="0" rIns="0" bIns="0" rtlCol="0">
            <a:spAutoFit/>
          </a:bodyPr>
          <a:lstStyle/>
          <a:p>
            <a:pPr marL="12700" marR="5080">
              <a:lnSpc>
                <a:spcPct val="100699"/>
              </a:lnSpc>
            </a:pPr>
            <a:r>
              <a:rPr sz="1500" b="1" spc="-50" dirty="0">
                <a:latin typeface="Arial"/>
                <a:cs typeface="Arial"/>
              </a:rPr>
              <a:t>A</a:t>
            </a:r>
            <a:r>
              <a:rPr sz="1500" b="1" dirty="0">
                <a:latin typeface="Arial"/>
                <a:cs typeface="Arial"/>
              </a:rPr>
              <a:t>noth</a:t>
            </a:r>
            <a:r>
              <a:rPr sz="1500" b="1" spc="-5" dirty="0">
                <a:latin typeface="Arial"/>
                <a:cs typeface="Arial"/>
              </a:rPr>
              <a:t>e</a:t>
            </a:r>
            <a:r>
              <a:rPr sz="1500" b="1" dirty="0">
                <a:latin typeface="Arial"/>
                <a:cs typeface="Arial"/>
              </a:rPr>
              <a:t>r</a:t>
            </a:r>
            <a:r>
              <a:rPr sz="1500" b="1" spc="25"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dirty="0">
                <a:latin typeface="Arial"/>
                <a:cs typeface="Arial"/>
              </a:rPr>
              <a:t>body</a:t>
            </a:r>
            <a:r>
              <a:rPr sz="1500" b="1" spc="-25" dirty="0">
                <a:latin typeface="Arial"/>
                <a:cs typeface="Arial"/>
              </a:rPr>
              <a:t> </a:t>
            </a:r>
            <a:r>
              <a:rPr sz="1500" b="1" spc="-5" dirty="0">
                <a:latin typeface="Arial"/>
                <a:cs typeface="Arial"/>
              </a:rPr>
              <a:t>le</a:t>
            </a:r>
            <a:r>
              <a:rPr sz="1500" b="1" dirty="0">
                <a:latin typeface="Arial"/>
                <a:cs typeface="Arial"/>
              </a:rPr>
              <a:t>ngth)</a:t>
            </a:r>
            <a:endParaRPr sz="1500">
              <a:latin typeface="Arial"/>
              <a:cs typeface="Arial"/>
            </a:endParaRPr>
          </a:p>
        </p:txBody>
      </p:sp>
    </p:spTree>
    <p:extLst>
      <p:ext uri="{BB962C8B-B14F-4D97-AF65-F5344CB8AC3E}">
        <p14:creationId xmlns:p14="http://schemas.microsoft.com/office/powerpoint/2010/main" val="1306227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pc="-5" dirty="0">
                <a:latin typeface="Georgia" panose="02040502050405020303" pitchFamily="18" charset="0"/>
              </a:rPr>
              <a:t>I</a:t>
            </a:r>
            <a:r>
              <a:rPr lang="en-US" dirty="0">
                <a:latin typeface="Georgia" panose="02040502050405020303" pitchFamily="18" charset="0"/>
              </a:rPr>
              <a:t>n</a:t>
            </a:r>
            <a:r>
              <a:rPr lang="en-US" spc="-10" dirty="0">
                <a:latin typeface="Georgia" panose="02040502050405020303" pitchFamily="18" charset="0"/>
              </a:rPr>
              <a:t> </a:t>
            </a:r>
            <a:r>
              <a:rPr lang="en-US" dirty="0">
                <a:latin typeface="Georgia" panose="02040502050405020303" pitchFamily="18" charset="0"/>
              </a:rPr>
              <a:t>a </a:t>
            </a:r>
            <a:r>
              <a:rPr lang="en-US" spc="-5" dirty="0">
                <a:latin typeface="Georgia" panose="02040502050405020303" pitchFamily="18" charset="0"/>
              </a:rPr>
              <a:t>cl</a:t>
            </a:r>
            <a:r>
              <a:rPr lang="en-US" dirty="0">
                <a:latin typeface="Georgia" panose="02040502050405020303" pitchFamily="18" charset="0"/>
              </a:rPr>
              <a:t>u</a:t>
            </a:r>
            <a:r>
              <a:rPr lang="en-US" spc="-5" dirty="0">
                <a:latin typeface="Georgia" panose="02040502050405020303" pitchFamily="18" charset="0"/>
              </a:rPr>
              <a:t>s</a:t>
            </a:r>
            <a:r>
              <a:rPr lang="en-US" dirty="0">
                <a:latin typeface="Georgia" panose="02040502050405020303" pitchFamily="18" charset="0"/>
              </a:rPr>
              <a:t>t</a:t>
            </a:r>
            <a:r>
              <a:rPr lang="en-US" spc="-5" dirty="0">
                <a:latin typeface="Georgia" panose="02040502050405020303" pitchFamily="18" charset="0"/>
              </a:rPr>
              <a:t>eri</a:t>
            </a:r>
            <a:r>
              <a:rPr lang="en-US" dirty="0">
                <a:latin typeface="Georgia" panose="02040502050405020303" pitchFamily="18" charset="0"/>
              </a:rPr>
              <a:t>ng</a:t>
            </a:r>
            <a:r>
              <a:rPr lang="en-US" spc="-10" dirty="0">
                <a:latin typeface="Georgia" panose="02040502050405020303" pitchFamily="18" charset="0"/>
              </a:rPr>
              <a:t> </a:t>
            </a:r>
            <a:r>
              <a:rPr lang="en-US" dirty="0">
                <a:latin typeface="Georgia" panose="02040502050405020303" pitchFamily="18" charset="0"/>
              </a:rPr>
              <a:t>p</a:t>
            </a:r>
            <a:r>
              <a:rPr lang="en-US" spc="-5" dirty="0">
                <a:latin typeface="Georgia" panose="02040502050405020303" pitchFamily="18" charset="0"/>
              </a:rPr>
              <a:t>r</a:t>
            </a:r>
            <a:r>
              <a:rPr lang="en-US" dirty="0">
                <a:latin typeface="Georgia" panose="02040502050405020303" pitchFamily="18" charset="0"/>
              </a:rPr>
              <a:t>ob</a:t>
            </a:r>
            <a:r>
              <a:rPr lang="en-US" spc="-5" dirty="0">
                <a:latin typeface="Georgia" panose="02040502050405020303" pitchFamily="18" charset="0"/>
              </a:rPr>
              <a:t>lem</a:t>
            </a:r>
            <a:r>
              <a:rPr lang="en-US" dirty="0">
                <a:latin typeface="Georgia" panose="02040502050405020303" pitchFamily="18" charset="0"/>
              </a:rPr>
              <a:t>,</a:t>
            </a:r>
            <a:r>
              <a:rPr lang="en-US" spc="-15" dirty="0">
                <a:latin typeface="Georgia" panose="02040502050405020303" pitchFamily="18" charset="0"/>
              </a:rPr>
              <a:t> </a:t>
            </a:r>
            <a:r>
              <a:rPr lang="en-US" spc="-25" dirty="0">
                <a:latin typeface="Georgia" panose="02040502050405020303" pitchFamily="18" charset="0"/>
              </a:rPr>
              <a:t>y</a:t>
            </a:r>
            <a:r>
              <a:rPr lang="en-US" dirty="0">
                <a:latin typeface="Georgia" panose="02040502050405020303" pitchFamily="18" charset="0"/>
              </a:rPr>
              <a:t>ou</a:t>
            </a:r>
            <a:r>
              <a:rPr lang="en-US" spc="25" dirty="0">
                <a:latin typeface="Georgia" panose="02040502050405020303" pitchFamily="18" charset="0"/>
              </a:rPr>
              <a:t> </a:t>
            </a:r>
            <a:r>
              <a:rPr lang="en-US" dirty="0">
                <a:latin typeface="Georgia" panose="02040502050405020303" pitchFamily="18" charset="0"/>
              </a:rPr>
              <a:t>do not h</a:t>
            </a:r>
            <a:r>
              <a:rPr lang="en-US" spc="-5" dirty="0">
                <a:latin typeface="Georgia" panose="02040502050405020303" pitchFamily="18" charset="0"/>
              </a:rPr>
              <a:t>av</a:t>
            </a:r>
            <a:r>
              <a:rPr lang="en-US" dirty="0">
                <a:latin typeface="Georgia" panose="02040502050405020303" pitchFamily="18" charset="0"/>
              </a:rPr>
              <a:t>e </a:t>
            </a:r>
            <a:r>
              <a:rPr lang="en-US" spc="-5" dirty="0">
                <a:latin typeface="Georgia" panose="02040502050405020303" pitchFamily="18" charset="0"/>
              </a:rPr>
              <a:t>a</a:t>
            </a:r>
            <a:r>
              <a:rPr lang="en-US" dirty="0">
                <a:latin typeface="Georgia" panose="02040502050405020303" pitchFamily="18" charset="0"/>
              </a:rPr>
              <a:t>ny </a:t>
            </a:r>
            <a:r>
              <a:rPr lang="en-US" spc="-5" dirty="0">
                <a:latin typeface="Georgia" panose="02040502050405020303" pitchFamily="18" charset="0"/>
              </a:rPr>
              <a:t>la</a:t>
            </a:r>
            <a:r>
              <a:rPr lang="en-US" dirty="0">
                <a:latin typeface="Georgia" panose="02040502050405020303" pitchFamily="18" charset="0"/>
              </a:rPr>
              <a:t>b</a:t>
            </a:r>
            <a:r>
              <a:rPr lang="en-US" spc="-5" dirty="0">
                <a:latin typeface="Georgia" panose="02040502050405020303" pitchFamily="18" charset="0"/>
              </a:rPr>
              <a:t>elle</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a</a:t>
            </a:r>
            <a:r>
              <a:rPr lang="en-US" dirty="0">
                <a:latin typeface="Georgia" panose="02040502050405020303" pitchFamily="18" charset="0"/>
              </a:rPr>
              <a:t>ta</a:t>
            </a:r>
            <a:r>
              <a:rPr lang="en-US" spc="-15" dirty="0">
                <a:latin typeface="Georgia" panose="02040502050405020303" pitchFamily="18" charset="0"/>
              </a:rPr>
              <a:t> </a:t>
            </a:r>
            <a:r>
              <a:rPr lang="en-US" dirty="0">
                <a:latin typeface="Georgia" panose="02040502050405020303" pitchFamily="18" charset="0"/>
              </a:rPr>
              <a:t>– </a:t>
            </a:r>
            <a:r>
              <a:rPr lang="en-US" spc="-5" dirty="0">
                <a:latin typeface="Georgia" panose="02040502050405020303" pitchFamily="18" charset="0"/>
              </a:rPr>
              <a:t>al</a:t>
            </a:r>
            <a:r>
              <a:rPr lang="en-US" dirty="0">
                <a:latin typeface="Georgia" panose="02040502050405020303" pitchFamily="18" charset="0"/>
              </a:rPr>
              <a:t>l</a:t>
            </a:r>
            <a:r>
              <a:rPr lang="en-US" spc="-25" dirty="0">
                <a:latin typeface="Georgia" panose="02040502050405020303" pitchFamily="18" charset="0"/>
              </a:rPr>
              <a:t> y</a:t>
            </a:r>
            <a:r>
              <a:rPr lang="en-US" dirty="0">
                <a:latin typeface="Georgia" panose="02040502050405020303" pitchFamily="18" charset="0"/>
              </a:rPr>
              <a:t>ou</a:t>
            </a:r>
            <a:r>
              <a:rPr lang="en-US" spc="35" dirty="0">
                <a:latin typeface="Georgia" panose="02040502050405020303" pitchFamily="18" charset="0"/>
              </a:rPr>
              <a:t> </a:t>
            </a:r>
            <a:r>
              <a:rPr lang="en-US" dirty="0">
                <a:latin typeface="Georgia" panose="02040502050405020303" pitchFamily="18" charset="0"/>
              </a:rPr>
              <a:t>h</a:t>
            </a:r>
            <a:r>
              <a:rPr lang="en-US" spc="-5" dirty="0">
                <a:latin typeface="Georgia" panose="02040502050405020303" pitchFamily="18" charset="0"/>
              </a:rPr>
              <a:t>av</a:t>
            </a:r>
            <a:r>
              <a:rPr lang="en-US" dirty="0">
                <a:latin typeface="Georgia" panose="02040502050405020303" pitchFamily="18" charset="0"/>
              </a:rPr>
              <a:t>e </a:t>
            </a:r>
            <a:r>
              <a:rPr lang="en-US" spc="-5" dirty="0">
                <a:latin typeface="Georgia" panose="02040502050405020303" pitchFamily="18" charset="0"/>
              </a:rPr>
              <a:t>i</a:t>
            </a:r>
            <a:r>
              <a:rPr lang="en-US" dirty="0">
                <a:latin typeface="Georgia" panose="02040502050405020303" pitchFamily="18" charset="0"/>
              </a:rPr>
              <a:t>s un-</a:t>
            </a:r>
            <a:r>
              <a:rPr lang="en-US" spc="-5" dirty="0">
                <a:latin typeface="Georgia" panose="02040502050405020303" pitchFamily="18" charset="0"/>
              </a:rPr>
              <a:t>la</a:t>
            </a:r>
            <a:r>
              <a:rPr lang="en-US" dirty="0">
                <a:latin typeface="Georgia" panose="02040502050405020303" pitchFamily="18" charset="0"/>
              </a:rPr>
              <a:t>b</a:t>
            </a:r>
            <a:r>
              <a:rPr lang="en-US" spc="-5" dirty="0">
                <a:latin typeface="Georgia" panose="02040502050405020303" pitchFamily="18" charset="0"/>
              </a:rPr>
              <a:t>elle</a:t>
            </a:r>
            <a:r>
              <a:rPr lang="en-US" dirty="0">
                <a:latin typeface="Georgia" panose="02040502050405020303" pitchFamily="18" charset="0"/>
              </a:rPr>
              <a:t>d</a:t>
            </a:r>
            <a:r>
              <a:rPr lang="en-US" spc="-10" dirty="0">
                <a:latin typeface="Georgia" panose="02040502050405020303" pitchFamily="18" charset="0"/>
              </a:rPr>
              <a:t> </a:t>
            </a:r>
            <a:r>
              <a:rPr lang="en-US" dirty="0">
                <a:latin typeface="Georgia" panose="02040502050405020303" pitchFamily="18" charset="0"/>
              </a:rPr>
              <a:t>d</a:t>
            </a:r>
            <a:r>
              <a:rPr lang="en-US" spc="-5" dirty="0">
                <a:latin typeface="Georgia" panose="02040502050405020303" pitchFamily="18" charset="0"/>
              </a:rPr>
              <a:t>a</a:t>
            </a:r>
            <a:r>
              <a:rPr lang="en-US" dirty="0">
                <a:latin typeface="Georgia" panose="02040502050405020303" pitchFamily="18" charset="0"/>
              </a:rPr>
              <a:t>ta po</a:t>
            </a:r>
            <a:r>
              <a:rPr lang="en-US" spc="-5" dirty="0">
                <a:latin typeface="Georgia" panose="02040502050405020303" pitchFamily="18" charset="0"/>
              </a:rPr>
              <a:t>i</a:t>
            </a:r>
            <a:r>
              <a:rPr lang="en-US" dirty="0">
                <a:latin typeface="Georgia" panose="02040502050405020303" pitchFamily="18" charset="0"/>
              </a:rPr>
              <a:t>nts</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6919822"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a:t>
            </a:r>
            <a:r>
              <a:rPr lang="en-US" sz="1500" b="1" spc="-10"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r</a:t>
            </a:r>
            <a:r>
              <a:rPr lang="en-US" sz="1500" b="1" dirty="0">
                <a:solidFill>
                  <a:srgbClr val="00529F"/>
                </a:solidFill>
                <a:latin typeface="Georgia" panose="02040502050405020303" pitchFamily="18" charset="0"/>
                <a:cs typeface="Arial"/>
              </a:rPr>
              <a:t>ob</a:t>
            </a:r>
            <a:r>
              <a:rPr lang="en-US" sz="1500" b="1" spc="-5" dirty="0">
                <a:solidFill>
                  <a:srgbClr val="00529F"/>
                </a:solidFill>
                <a:latin typeface="Georgia" panose="02040502050405020303" pitchFamily="18" charset="0"/>
                <a:cs typeface="Arial"/>
              </a:rPr>
              <a:t>le</a:t>
            </a:r>
            <a:r>
              <a:rPr lang="en-US" sz="1500" b="1" dirty="0">
                <a:solidFill>
                  <a:srgbClr val="00529F"/>
                </a:solidFill>
                <a:latin typeface="Georgia" panose="02040502050405020303" pitchFamily="18" charset="0"/>
                <a:cs typeface="Arial"/>
              </a:rPr>
              <a:t>m</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si</a:t>
            </a:r>
            <a:r>
              <a:rPr lang="en-US" sz="1500" b="1" dirty="0">
                <a:solidFill>
                  <a:srgbClr val="00529F"/>
                </a:solidFill>
                <a:latin typeface="Georgia" panose="02040502050405020303" pitchFamily="18" charset="0"/>
                <a:cs typeface="Arial"/>
              </a:rPr>
              <a:t>de</a:t>
            </a:r>
            <a:r>
              <a:rPr lang="en-US" sz="1500" b="1" spc="-10" dirty="0">
                <a:solidFill>
                  <a:srgbClr val="00529F"/>
                </a:solidFill>
                <a:latin typeface="Georgia" panose="02040502050405020303" pitchFamily="18" charset="0"/>
                <a:cs typeface="Arial"/>
              </a:rPr>
              <a:t> </a:t>
            </a:r>
            <a:r>
              <a:rPr lang="en-US" sz="1500" dirty="0">
                <a:solidFill>
                  <a:srgbClr val="00529F"/>
                </a:solidFill>
                <a:latin typeface="Georgia" panose="02040502050405020303" pitchFamily="18" charset="0"/>
                <a:cs typeface="MS Gothic"/>
              </a:rPr>
              <a:t>▶</a:t>
            </a:r>
            <a:r>
              <a:rPr lang="en-US" sz="1500" spc="-345" dirty="0">
                <a:solidFill>
                  <a:srgbClr val="00529F"/>
                </a:solidFill>
                <a:latin typeface="Georgia" panose="02040502050405020303" pitchFamily="18" charset="0"/>
                <a:cs typeface="MS Gothic"/>
              </a:rPr>
              <a:t> </a:t>
            </a:r>
            <a:r>
              <a:rPr lang="en-US" sz="1500" b="1" spc="-110" dirty="0">
                <a:solidFill>
                  <a:srgbClr val="00529F"/>
                </a:solidFill>
                <a:latin typeface="Georgia" panose="02040502050405020303" pitchFamily="18" charset="0"/>
                <a:cs typeface="Arial"/>
              </a:rPr>
              <a:t>T</a:t>
            </a:r>
            <a:r>
              <a:rPr lang="en-US" sz="1500" b="1" spc="-65" dirty="0">
                <a:solidFill>
                  <a:srgbClr val="00529F"/>
                </a:solidFill>
                <a:latin typeface="Georgia" panose="02040502050405020303" pitchFamily="18" charset="0"/>
                <a:cs typeface="Arial"/>
              </a:rPr>
              <a:t>y</a:t>
            </a:r>
            <a:r>
              <a:rPr lang="en-US" sz="1500" b="1" dirty="0">
                <a:solidFill>
                  <a:srgbClr val="00529F"/>
                </a:solidFill>
                <a:latin typeface="Georgia" panose="02040502050405020303" pitchFamily="18" charset="0"/>
                <a:cs typeface="Arial"/>
              </a:rPr>
              <a:t>p</a:t>
            </a:r>
            <a:r>
              <a:rPr lang="en-US" sz="1500" b="1" spc="-5" dirty="0">
                <a:solidFill>
                  <a:srgbClr val="00529F"/>
                </a:solidFill>
                <a:latin typeface="Georgia" panose="02040502050405020303" pitchFamily="18" charset="0"/>
                <a:cs typeface="Arial"/>
              </a:rPr>
              <a:t>e</a:t>
            </a:r>
            <a:r>
              <a:rPr lang="en-US" sz="1500" b="1" dirty="0">
                <a:solidFill>
                  <a:srgbClr val="00529F"/>
                </a:solidFill>
                <a:latin typeface="Georgia" panose="02040502050405020303" pitchFamily="18" charset="0"/>
                <a:cs typeface="Arial"/>
              </a:rPr>
              <a:t>s</a:t>
            </a:r>
            <a:r>
              <a:rPr lang="en-US" sz="1500" b="1" spc="35" dirty="0">
                <a:solidFill>
                  <a:srgbClr val="00529F"/>
                </a:solidFill>
                <a:latin typeface="Georgia" panose="02040502050405020303" pitchFamily="18" charset="0"/>
                <a:cs typeface="Arial"/>
              </a:rPr>
              <a:t> </a:t>
            </a:r>
            <a:r>
              <a:rPr lang="en-US" sz="1500" b="1" dirty="0">
                <a:solidFill>
                  <a:srgbClr val="00529F"/>
                </a:solidFill>
                <a:latin typeface="Georgia" panose="02040502050405020303" pitchFamily="18" charset="0"/>
                <a:cs typeface="Arial"/>
              </a:rPr>
              <a:t>of</a:t>
            </a:r>
            <a:r>
              <a:rPr lang="en-US" sz="1500" b="1" spc="-10" dirty="0">
                <a:solidFill>
                  <a:srgbClr val="00529F"/>
                </a:solidFill>
                <a:latin typeface="Georgia" panose="02040502050405020303" pitchFamily="18" charset="0"/>
                <a:cs typeface="Arial"/>
              </a:rPr>
              <a:t> </a:t>
            </a:r>
            <a:r>
              <a:rPr lang="en-US" sz="1500" b="1" spc="-5" dirty="0">
                <a:solidFill>
                  <a:srgbClr val="00529F"/>
                </a:solidFill>
                <a:latin typeface="Georgia" panose="02040502050405020303" pitchFamily="18" charset="0"/>
                <a:cs typeface="Arial"/>
              </a:rPr>
              <a:t>Machine Learning problems</a:t>
            </a:r>
            <a:endParaRPr lang="en-US" sz="1500" dirty="0">
              <a:latin typeface="Georgia" panose="02040502050405020303" pitchFamily="18" charset="0"/>
              <a:cs typeface="Arial"/>
            </a:endParaRPr>
          </a:p>
        </p:txBody>
      </p:sp>
      <p:cxnSp>
        <p:nvCxnSpPr>
          <p:cNvPr id="10" name="Straight Connector 9"/>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object 4"/>
          <p:cNvSpPr txBox="1"/>
          <p:nvPr/>
        </p:nvSpPr>
        <p:spPr>
          <a:xfrm>
            <a:off x="237116" y="1448668"/>
            <a:ext cx="1273810" cy="230832"/>
          </a:xfrm>
          <a:prstGeom prst="rect">
            <a:avLst/>
          </a:prstGeom>
        </p:spPr>
        <p:txBody>
          <a:bodyPr vert="horz" wrap="square" lIns="0" tIns="0" rIns="0" bIns="0" rtlCol="0">
            <a:spAutoFit/>
          </a:bodyPr>
          <a:lstStyle/>
          <a:p>
            <a:pPr marL="12700">
              <a:lnSpc>
                <a:spcPct val="100000"/>
              </a:lnSpc>
            </a:pPr>
            <a:r>
              <a:rPr lang="en-US" sz="1500" b="1" dirty="0">
                <a:latin typeface="Arial"/>
                <a:cs typeface="Arial"/>
              </a:rPr>
              <a:t>Clustering</a:t>
            </a:r>
            <a:endParaRPr sz="1500" dirty="0">
              <a:latin typeface="Arial"/>
              <a:cs typeface="Arial"/>
            </a:endParaRPr>
          </a:p>
        </p:txBody>
      </p:sp>
      <p:sp>
        <p:nvSpPr>
          <p:cNvPr id="87" name="object 41"/>
          <p:cNvSpPr txBox="1"/>
          <p:nvPr/>
        </p:nvSpPr>
        <p:spPr>
          <a:xfrm>
            <a:off x="10316977" y="1417870"/>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40" name="object 2"/>
          <p:cNvSpPr/>
          <p:nvPr/>
        </p:nvSpPr>
        <p:spPr>
          <a:xfrm>
            <a:off x="2588772" y="2133486"/>
            <a:ext cx="6006465" cy="4116704"/>
          </a:xfrm>
          <a:custGeom>
            <a:avLst/>
            <a:gdLst/>
            <a:ahLst/>
            <a:cxnLst/>
            <a:rect l="l" t="t" r="r" b="b"/>
            <a:pathLst>
              <a:path w="6006465" h="4116704">
                <a:moveTo>
                  <a:pt x="0" y="0"/>
                </a:moveTo>
                <a:lnTo>
                  <a:pt x="0" y="4116323"/>
                </a:lnTo>
                <a:lnTo>
                  <a:pt x="6006083" y="4116323"/>
                </a:lnTo>
                <a:lnTo>
                  <a:pt x="6006083" y="0"/>
                </a:lnTo>
                <a:lnTo>
                  <a:pt x="0" y="0"/>
                </a:lnTo>
                <a:close/>
              </a:path>
            </a:pathLst>
          </a:custGeom>
          <a:solidFill>
            <a:srgbClr val="F2F2F2"/>
          </a:solidFill>
        </p:spPr>
        <p:txBody>
          <a:bodyPr wrap="square" lIns="0" tIns="0" rIns="0" bIns="0" rtlCol="0"/>
          <a:lstStyle/>
          <a:p>
            <a:endParaRPr/>
          </a:p>
        </p:txBody>
      </p:sp>
      <p:sp>
        <p:nvSpPr>
          <p:cNvPr id="41" name="object 5"/>
          <p:cNvSpPr/>
          <p:nvPr/>
        </p:nvSpPr>
        <p:spPr>
          <a:xfrm>
            <a:off x="2541528" y="2133486"/>
            <a:ext cx="93345" cy="4116704"/>
          </a:xfrm>
          <a:custGeom>
            <a:avLst/>
            <a:gdLst/>
            <a:ahLst/>
            <a:cxnLst/>
            <a:rect l="l" t="t" r="r" b="b"/>
            <a:pathLst>
              <a:path w="93344" h="4116704">
                <a:moveTo>
                  <a:pt x="92963" y="91439"/>
                </a:moveTo>
                <a:lnTo>
                  <a:pt x="47243" y="0"/>
                </a:lnTo>
                <a:lnTo>
                  <a:pt x="0" y="91439"/>
                </a:lnTo>
                <a:lnTo>
                  <a:pt x="30479" y="91439"/>
                </a:lnTo>
                <a:lnTo>
                  <a:pt x="30479" y="76199"/>
                </a:lnTo>
                <a:lnTo>
                  <a:pt x="62483" y="76199"/>
                </a:lnTo>
                <a:lnTo>
                  <a:pt x="62483" y="91439"/>
                </a:lnTo>
                <a:lnTo>
                  <a:pt x="92963" y="91439"/>
                </a:lnTo>
                <a:close/>
              </a:path>
              <a:path w="93344" h="4116704">
                <a:moveTo>
                  <a:pt x="62483" y="91439"/>
                </a:moveTo>
                <a:lnTo>
                  <a:pt x="62483" y="76199"/>
                </a:lnTo>
                <a:lnTo>
                  <a:pt x="30479" y="76199"/>
                </a:lnTo>
                <a:lnTo>
                  <a:pt x="30479" y="91439"/>
                </a:lnTo>
                <a:lnTo>
                  <a:pt x="62483" y="91439"/>
                </a:lnTo>
                <a:close/>
              </a:path>
              <a:path w="93344" h="4116704">
                <a:moveTo>
                  <a:pt x="62483" y="4116323"/>
                </a:moveTo>
                <a:lnTo>
                  <a:pt x="62483" y="91439"/>
                </a:lnTo>
                <a:lnTo>
                  <a:pt x="30479" y="91439"/>
                </a:lnTo>
                <a:lnTo>
                  <a:pt x="30479" y="4116323"/>
                </a:lnTo>
                <a:lnTo>
                  <a:pt x="62483" y="4116323"/>
                </a:lnTo>
                <a:close/>
              </a:path>
            </a:pathLst>
          </a:custGeom>
          <a:solidFill>
            <a:srgbClr val="7F7F7F"/>
          </a:solidFill>
        </p:spPr>
        <p:txBody>
          <a:bodyPr wrap="square" lIns="0" tIns="0" rIns="0" bIns="0" rtlCol="0"/>
          <a:lstStyle/>
          <a:p>
            <a:endParaRPr/>
          </a:p>
        </p:txBody>
      </p:sp>
      <p:sp>
        <p:nvSpPr>
          <p:cNvPr id="42" name="object 6"/>
          <p:cNvSpPr/>
          <p:nvPr/>
        </p:nvSpPr>
        <p:spPr>
          <a:xfrm>
            <a:off x="2588772" y="6204090"/>
            <a:ext cx="6006465" cy="91440"/>
          </a:xfrm>
          <a:custGeom>
            <a:avLst/>
            <a:gdLst/>
            <a:ahLst/>
            <a:cxnLst/>
            <a:rect l="l" t="t" r="r" b="b"/>
            <a:pathLst>
              <a:path w="6006465" h="91440">
                <a:moveTo>
                  <a:pt x="5928359" y="60959"/>
                </a:moveTo>
                <a:lnTo>
                  <a:pt x="5928359" y="30479"/>
                </a:lnTo>
                <a:lnTo>
                  <a:pt x="0" y="30479"/>
                </a:lnTo>
                <a:lnTo>
                  <a:pt x="0" y="60959"/>
                </a:lnTo>
                <a:lnTo>
                  <a:pt x="5928359" y="60959"/>
                </a:lnTo>
                <a:close/>
              </a:path>
              <a:path w="6006465" h="91440">
                <a:moveTo>
                  <a:pt x="6006083" y="45719"/>
                </a:moveTo>
                <a:lnTo>
                  <a:pt x="5913119" y="0"/>
                </a:lnTo>
                <a:lnTo>
                  <a:pt x="5913119" y="30479"/>
                </a:lnTo>
                <a:lnTo>
                  <a:pt x="5928359" y="30479"/>
                </a:lnTo>
                <a:lnTo>
                  <a:pt x="5928359" y="83944"/>
                </a:lnTo>
                <a:lnTo>
                  <a:pt x="6006083" y="45719"/>
                </a:lnTo>
                <a:close/>
              </a:path>
              <a:path w="6006465" h="91440">
                <a:moveTo>
                  <a:pt x="5928359" y="83944"/>
                </a:moveTo>
                <a:lnTo>
                  <a:pt x="5928359" y="60959"/>
                </a:lnTo>
                <a:lnTo>
                  <a:pt x="5913119" y="60959"/>
                </a:lnTo>
                <a:lnTo>
                  <a:pt x="5913119" y="91439"/>
                </a:lnTo>
                <a:lnTo>
                  <a:pt x="5928359" y="83944"/>
                </a:lnTo>
                <a:close/>
              </a:path>
            </a:pathLst>
          </a:custGeom>
          <a:solidFill>
            <a:srgbClr val="7F7F7F"/>
          </a:solidFill>
        </p:spPr>
        <p:txBody>
          <a:bodyPr wrap="square" lIns="0" tIns="0" rIns="0" bIns="0" rtlCol="0"/>
          <a:lstStyle/>
          <a:p>
            <a:endParaRPr/>
          </a:p>
        </p:txBody>
      </p:sp>
      <p:sp>
        <p:nvSpPr>
          <p:cNvPr id="43" name="object 7"/>
          <p:cNvSpPr txBox="1"/>
          <p:nvPr/>
        </p:nvSpPr>
        <p:spPr>
          <a:xfrm>
            <a:off x="8720845" y="5977880"/>
            <a:ext cx="2226310" cy="447675"/>
          </a:xfrm>
          <a:prstGeom prst="rect">
            <a:avLst/>
          </a:prstGeom>
        </p:spPr>
        <p:txBody>
          <a:bodyPr vert="horz" wrap="square" lIns="0" tIns="0" rIns="0" bIns="0" rtlCol="0">
            <a:spAutoFit/>
          </a:bodyPr>
          <a:lstStyle/>
          <a:p>
            <a:pPr marL="12700">
              <a:lnSpc>
                <a:spcPct val="100000"/>
              </a:lnSpc>
            </a:pPr>
            <a:r>
              <a:rPr sz="1500" b="1" spc="-50" dirty="0">
                <a:latin typeface="Arial"/>
                <a:cs typeface="Arial"/>
              </a:rPr>
              <a:t>A</a:t>
            </a:r>
            <a:r>
              <a:rPr sz="1500" b="1" dirty="0">
                <a:latin typeface="Arial"/>
                <a:cs typeface="Arial"/>
              </a:rPr>
              <a:t>noth</a:t>
            </a:r>
            <a:r>
              <a:rPr sz="1500" b="1" spc="-5" dirty="0">
                <a:latin typeface="Arial"/>
                <a:cs typeface="Arial"/>
              </a:rPr>
              <a:t>e</a:t>
            </a:r>
            <a:r>
              <a:rPr sz="1500" b="1" dirty="0">
                <a:latin typeface="Arial"/>
                <a:cs typeface="Arial"/>
              </a:rPr>
              <a:t>r</a:t>
            </a:r>
            <a:r>
              <a:rPr sz="1500" b="1" spc="25"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a:t>
            </a:r>
            <a:endParaRPr sz="1500">
              <a:latin typeface="Arial"/>
              <a:cs typeface="Arial"/>
            </a:endParaRPr>
          </a:p>
          <a:p>
            <a:pPr marL="12700">
              <a:lnSpc>
                <a:spcPct val="100000"/>
              </a:lnSpc>
              <a:spcBef>
                <a:spcPts val="10"/>
              </a:spcBef>
            </a:pPr>
            <a:r>
              <a:rPr sz="1500" b="1" dirty="0">
                <a:latin typeface="Arial"/>
                <a:cs typeface="Arial"/>
              </a:rPr>
              <a:t>(</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a</a:t>
            </a:r>
            <a:r>
              <a:rPr sz="1500" b="1" spc="-40" dirty="0">
                <a:latin typeface="Arial"/>
                <a:cs typeface="Arial"/>
              </a:rPr>
              <a:t>v</a:t>
            </a:r>
            <a:r>
              <a:rPr sz="1500" b="1" spc="-5" dirty="0">
                <a:latin typeface="Arial"/>
                <a:cs typeface="Arial"/>
              </a:rPr>
              <a:t>era</a:t>
            </a:r>
            <a:r>
              <a:rPr sz="1500" b="1" dirty="0">
                <a:latin typeface="Arial"/>
                <a:cs typeface="Arial"/>
              </a:rPr>
              <a:t>ge</a:t>
            </a:r>
            <a:r>
              <a:rPr sz="1500" b="1" spc="10" dirty="0">
                <a:latin typeface="Arial"/>
                <a:cs typeface="Arial"/>
              </a:rPr>
              <a:t> </a:t>
            </a:r>
            <a:r>
              <a:rPr sz="1500" b="1" dirty="0">
                <a:latin typeface="Arial"/>
                <a:cs typeface="Arial"/>
              </a:rPr>
              <a:t>t</a:t>
            </a:r>
            <a:r>
              <a:rPr sz="1500" b="1" spc="-5" dirty="0">
                <a:latin typeface="Arial"/>
                <a:cs typeface="Arial"/>
              </a:rPr>
              <a:t>icke</a:t>
            </a:r>
            <a:r>
              <a:rPr sz="1500" b="1" dirty="0">
                <a:latin typeface="Arial"/>
                <a:cs typeface="Arial"/>
              </a:rPr>
              <a:t>t</a:t>
            </a:r>
            <a:r>
              <a:rPr sz="1500" b="1" spc="-25" dirty="0">
                <a:latin typeface="Arial"/>
                <a:cs typeface="Arial"/>
              </a:rPr>
              <a:t> </a:t>
            </a:r>
            <a:r>
              <a:rPr sz="1500" b="1" spc="-5" dirty="0">
                <a:latin typeface="Arial"/>
                <a:cs typeface="Arial"/>
              </a:rPr>
              <a:t>si</a:t>
            </a:r>
            <a:r>
              <a:rPr sz="1500" b="1" dirty="0">
                <a:latin typeface="Arial"/>
                <a:cs typeface="Arial"/>
              </a:rPr>
              <a:t>z</a:t>
            </a:r>
            <a:r>
              <a:rPr sz="1500" b="1" spc="-5" dirty="0">
                <a:latin typeface="Arial"/>
                <a:cs typeface="Arial"/>
              </a:rPr>
              <a:t>e</a:t>
            </a:r>
            <a:r>
              <a:rPr sz="1500" b="1" dirty="0">
                <a:latin typeface="Arial"/>
                <a:cs typeface="Arial"/>
              </a:rPr>
              <a:t>)</a:t>
            </a:r>
            <a:endParaRPr sz="1500">
              <a:latin typeface="Arial"/>
              <a:cs typeface="Arial"/>
            </a:endParaRPr>
          </a:p>
        </p:txBody>
      </p:sp>
      <p:sp>
        <p:nvSpPr>
          <p:cNvPr id="48" name="object 8"/>
          <p:cNvSpPr txBox="1"/>
          <p:nvPr/>
        </p:nvSpPr>
        <p:spPr>
          <a:xfrm>
            <a:off x="1076464" y="1765546"/>
            <a:ext cx="1336675" cy="678180"/>
          </a:xfrm>
          <a:prstGeom prst="rect">
            <a:avLst/>
          </a:prstGeom>
        </p:spPr>
        <p:txBody>
          <a:bodyPr vert="horz" wrap="square" lIns="0" tIns="0" rIns="0" bIns="0" rtlCol="0">
            <a:spAutoFit/>
          </a:bodyPr>
          <a:lstStyle/>
          <a:p>
            <a:pPr marL="12700" marR="5080">
              <a:lnSpc>
                <a:spcPct val="100699"/>
              </a:lnSpc>
            </a:pPr>
            <a:r>
              <a:rPr sz="1500" b="1" spc="-5" dirty="0">
                <a:latin typeface="Arial"/>
                <a:cs typeface="Arial"/>
              </a:rPr>
              <a:t>O</a:t>
            </a:r>
            <a:r>
              <a:rPr sz="1500" b="1" dirty="0">
                <a:latin typeface="Arial"/>
                <a:cs typeface="Arial"/>
              </a:rPr>
              <a:t>ne</a:t>
            </a:r>
            <a:r>
              <a:rPr sz="1500" b="1" spc="-10" dirty="0">
                <a:latin typeface="Arial"/>
                <a:cs typeface="Arial"/>
              </a:rPr>
              <a:t> </a:t>
            </a:r>
            <a:r>
              <a:rPr sz="1500" b="1" dirty="0">
                <a:latin typeface="Arial"/>
                <a:cs typeface="Arial"/>
              </a:rPr>
              <a:t>f</a:t>
            </a:r>
            <a:r>
              <a:rPr sz="1500" b="1" spc="-5" dirty="0">
                <a:latin typeface="Arial"/>
                <a:cs typeface="Arial"/>
              </a:rPr>
              <a:t>ea</a:t>
            </a:r>
            <a:r>
              <a:rPr sz="1500" b="1" dirty="0">
                <a:latin typeface="Arial"/>
                <a:cs typeface="Arial"/>
              </a:rPr>
              <a:t>tu</a:t>
            </a:r>
            <a:r>
              <a:rPr sz="1500" b="1" spc="-5" dirty="0">
                <a:latin typeface="Arial"/>
                <a:cs typeface="Arial"/>
              </a:rPr>
              <a:t>r</a:t>
            </a:r>
            <a:r>
              <a:rPr sz="1500" b="1" dirty="0">
                <a:latin typeface="Arial"/>
                <a:cs typeface="Arial"/>
              </a:rPr>
              <a:t>e (</a:t>
            </a:r>
            <a:r>
              <a:rPr sz="1500" b="1" spc="-5" dirty="0">
                <a:latin typeface="Arial"/>
                <a:cs typeface="Arial"/>
              </a:rPr>
              <a:t>e.</a:t>
            </a:r>
            <a:r>
              <a:rPr sz="1500" b="1" dirty="0">
                <a:latin typeface="Arial"/>
                <a:cs typeface="Arial"/>
              </a:rPr>
              <a:t>g.</a:t>
            </a:r>
            <a:r>
              <a:rPr sz="1500" b="1" spc="-10" dirty="0">
                <a:latin typeface="Arial"/>
                <a:cs typeface="Arial"/>
              </a:rPr>
              <a:t> </a:t>
            </a:r>
            <a:r>
              <a:rPr sz="1500" b="1" spc="-5" dirty="0">
                <a:latin typeface="Arial"/>
                <a:cs typeface="Arial"/>
              </a:rPr>
              <a:t>c</a:t>
            </a:r>
            <a:r>
              <a:rPr sz="1500" b="1" dirty="0">
                <a:latin typeface="Arial"/>
                <a:cs typeface="Arial"/>
              </a:rPr>
              <a:t>u</a:t>
            </a:r>
            <a:r>
              <a:rPr sz="1500" b="1" spc="-5" dirty="0">
                <a:latin typeface="Arial"/>
                <a:cs typeface="Arial"/>
              </a:rPr>
              <a:t>s</a:t>
            </a:r>
            <a:r>
              <a:rPr sz="1500" b="1" dirty="0">
                <a:latin typeface="Arial"/>
                <a:cs typeface="Arial"/>
              </a:rPr>
              <a:t>to</a:t>
            </a:r>
            <a:r>
              <a:rPr sz="1500" b="1" spc="-5" dirty="0">
                <a:latin typeface="Arial"/>
                <a:cs typeface="Arial"/>
              </a:rPr>
              <a:t>me</a:t>
            </a:r>
            <a:r>
              <a:rPr sz="1500" b="1" dirty="0">
                <a:latin typeface="Arial"/>
                <a:cs typeface="Arial"/>
              </a:rPr>
              <a:t>r </a:t>
            </a:r>
            <a:r>
              <a:rPr sz="1500" b="1" spc="-5" dirty="0">
                <a:latin typeface="Arial"/>
                <a:cs typeface="Arial"/>
              </a:rPr>
              <a:t>a</a:t>
            </a:r>
            <a:r>
              <a:rPr sz="1500" b="1" dirty="0">
                <a:latin typeface="Arial"/>
                <a:cs typeface="Arial"/>
              </a:rPr>
              <a:t>g</a:t>
            </a:r>
            <a:r>
              <a:rPr sz="1500" b="1" spc="-5" dirty="0">
                <a:latin typeface="Arial"/>
                <a:cs typeface="Arial"/>
              </a:rPr>
              <a:t>e</a:t>
            </a:r>
            <a:r>
              <a:rPr sz="1500" b="1" dirty="0">
                <a:latin typeface="Arial"/>
                <a:cs typeface="Arial"/>
              </a:rPr>
              <a:t>)</a:t>
            </a:r>
            <a:endParaRPr sz="1500">
              <a:latin typeface="Arial"/>
              <a:cs typeface="Arial"/>
            </a:endParaRPr>
          </a:p>
        </p:txBody>
      </p:sp>
      <p:sp>
        <p:nvSpPr>
          <p:cNvPr id="50" name="object 11"/>
          <p:cNvSpPr/>
          <p:nvPr/>
        </p:nvSpPr>
        <p:spPr>
          <a:xfrm>
            <a:off x="3282193" y="5186058"/>
            <a:ext cx="239395" cy="233679"/>
          </a:xfrm>
          <a:custGeom>
            <a:avLst/>
            <a:gdLst/>
            <a:ahLst/>
            <a:cxnLst/>
            <a:rect l="l" t="t" r="r" b="b"/>
            <a:pathLst>
              <a:path w="239394" h="233679">
                <a:moveTo>
                  <a:pt x="239267" y="56387"/>
                </a:moveTo>
                <a:lnTo>
                  <a:pt x="182879" y="0"/>
                </a:lnTo>
                <a:lnTo>
                  <a:pt x="118871" y="60959"/>
                </a:lnTo>
                <a:lnTo>
                  <a:pt x="54863" y="0"/>
                </a:lnTo>
                <a:lnTo>
                  <a:pt x="0" y="56387"/>
                </a:lnTo>
                <a:lnTo>
                  <a:pt x="62483" y="115823"/>
                </a:lnTo>
                <a:lnTo>
                  <a:pt x="62483" y="225733"/>
                </a:lnTo>
                <a:lnTo>
                  <a:pt x="118871" y="170687"/>
                </a:lnTo>
                <a:lnTo>
                  <a:pt x="176783" y="227221"/>
                </a:lnTo>
                <a:lnTo>
                  <a:pt x="176783" y="115823"/>
                </a:lnTo>
                <a:lnTo>
                  <a:pt x="239267" y="56387"/>
                </a:lnTo>
                <a:close/>
              </a:path>
              <a:path w="239394" h="233679">
                <a:moveTo>
                  <a:pt x="62483" y="225733"/>
                </a:moveTo>
                <a:lnTo>
                  <a:pt x="62483" y="115823"/>
                </a:lnTo>
                <a:lnTo>
                  <a:pt x="0" y="175259"/>
                </a:lnTo>
                <a:lnTo>
                  <a:pt x="54863" y="233171"/>
                </a:lnTo>
                <a:lnTo>
                  <a:pt x="62483" y="225733"/>
                </a:lnTo>
                <a:close/>
              </a:path>
              <a:path w="239394" h="233679">
                <a:moveTo>
                  <a:pt x="239267" y="175259"/>
                </a:moveTo>
                <a:lnTo>
                  <a:pt x="176783" y="115823"/>
                </a:lnTo>
                <a:lnTo>
                  <a:pt x="176783" y="227221"/>
                </a:lnTo>
                <a:lnTo>
                  <a:pt x="182879" y="233171"/>
                </a:lnTo>
                <a:lnTo>
                  <a:pt x="239267" y="175259"/>
                </a:lnTo>
                <a:close/>
              </a:path>
            </a:pathLst>
          </a:custGeom>
          <a:solidFill>
            <a:srgbClr val="7F7F7F"/>
          </a:solidFill>
        </p:spPr>
        <p:txBody>
          <a:bodyPr wrap="square" lIns="0" tIns="0" rIns="0" bIns="0" rtlCol="0"/>
          <a:lstStyle/>
          <a:p>
            <a:endParaRPr/>
          </a:p>
        </p:txBody>
      </p:sp>
      <p:sp>
        <p:nvSpPr>
          <p:cNvPr id="51" name="object 12"/>
          <p:cNvSpPr/>
          <p:nvPr/>
        </p:nvSpPr>
        <p:spPr>
          <a:xfrm>
            <a:off x="3634237" y="4986414"/>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5823"/>
                </a:lnTo>
                <a:lnTo>
                  <a:pt x="62483" y="227366"/>
                </a:lnTo>
                <a:lnTo>
                  <a:pt x="120395" y="172211"/>
                </a:lnTo>
                <a:lnTo>
                  <a:pt x="176783" y="225914"/>
                </a:lnTo>
                <a:lnTo>
                  <a:pt x="176783" y="115823"/>
                </a:lnTo>
                <a:lnTo>
                  <a:pt x="239267" y="57911"/>
                </a:lnTo>
                <a:close/>
              </a:path>
              <a:path w="239395" h="233679">
                <a:moveTo>
                  <a:pt x="62483" y="227366"/>
                </a:moveTo>
                <a:lnTo>
                  <a:pt x="62483" y="115823"/>
                </a:lnTo>
                <a:lnTo>
                  <a:pt x="0" y="175259"/>
                </a:lnTo>
                <a:lnTo>
                  <a:pt x="56387" y="233171"/>
                </a:lnTo>
                <a:lnTo>
                  <a:pt x="62483" y="227366"/>
                </a:lnTo>
                <a:close/>
              </a:path>
              <a:path w="239395" h="233679">
                <a:moveTo>
                  <a:pt x="239267" y="175259"/>
                </a:moveTo>
                <a:lnTo>
                  <a:pt x="176783" y="115823"/>
                </a:lnTo>
                <a:lnTo>
                  <a:pt x="176783" y="225914"/>
                </a:lnTo>
                <a:lnTo>
                  <a:pt x="184403" y="233171"/>
                </a:lnTo>
                <a:lnTo>
                  <a:pt x="239267" y="175259"/>
                </a:lnTo>
                <a:close/>
              </a:path>
            </a:pathLst>
          </a:custGeom>
          <a:solidFill>
            <a:srgbClr val="7F7F7F"/>
          </a:solidFill>
        </p:spPr>
        <p:txBody>
          <a:bodyPr wrap="square" lIns="0" tIns="0" rIns="0" bIns="0" rtlCol="0"/>
          <a:lstStyle/>
          <a:p>
            <a:endParaRPr/>
          </a:p>
        </p:txBody>
      </p:sp>
      <p:sp>
        <p:nvSpPr>
          <p:cNvPr id="52" name="object 13"/>
          <p:cNvSpPr/>
          <p:nvPr/>
        </p:nvSpPr>
        <p:spPr>
          <a:xfrm>
            <a:off x="3952752" y="5644781"/>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5259" y="225733"/>
                </a:lnTo>
                <a:lnTo>
                  <a:pt x="175259"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5259" y="115823"/>
                </a:lnTo>
                <a:lnTo>
                  <a:pt x="175259" y="225733"/>
                </a:lnTo>
                <a:lnTo>
                  <a:pt x="182879" y="233171"/>
                </a:lnTo>
                <a:lnTo>
                  <a:pt x="237743" y="175259"/>
                </a:lnTo>
                <a:close/>
              </a:path>
            </a:pathLst>
          </a:custGeom>
          <a:solidFill>
            <a:srgbClr val="7F7F7F"/>
          </a:solidFill>
        </p:spPr>
        <p:txBody>
          <a:bodyPr wrap="square" lIns="0" tIns="0" rIns="0" bIns="0" rtlCol="0"/>
          <a:lstStyle/>
          <a:p>
            <a:endParaRPr/>
          </a:p>
        </p:txBody>
      </p:sp>
      <p:sp>
        <p:nvSpPr>
          <p:cNvPr id="53" name="object 14"/>
          <p:cNvSpPr/>
          <p:nvPr/>
        </p:nvSpPr>
        <p:spPr>
          <a:xfrm>
            <a:off x="3282193" y="5635637"/>
            <a:ext cx="239395" cy="233679"/>
          </a:xfrm>
          <a:custGeom>
            <a:avLst/>
            <a:gdLst/>
            <a:ahLst/>
            <a:cxnLst/>
            <a:rect l="l" t="t" r="r" b="b"/>
            <a:pathLst>
              <a:path w="239394" h="233679">
                <a:moveTo>
                  <a:pt x="239267" y="56387"/>
                </a:moveTo>
                <a:lnTo>
                  <a:pt x="182879" y="0"/>
                </a:lnTo>
                <a:lnTo>
                  <a:pt x="118871" y="60959"/>
                </a:lnTo>
                <a:lnTo>
                  <a:pt x="54863" y="0"/>
                </a:lnTo>
                <a:lnTo>
                  <a:pt x="0" y="56387"/>
                </a:lnTo>
                <a:lnTo>
                  <a:pt x="62483" y="115823"/>
                </a:lnTo>
                <a:lnTo>
                  <a:pt x="62483" y="225733"/>
                </a:lnTo>
                <a:lnTo>
                  <a:pt x="118871" y="170687"/>
                </a:lnTo>
                <a:lnTo>
                  <a:pt x="176783" y="227221"/>
                </a:lnTo>
                <a:lnTo>
                  <a:pt x="176783" y="115823"/>
                </a:lnTo>
                <a:lnTo>
                  <a:pt x="239267" y="56387"/>
                </a:lnTo>
                <a:close/>
              </a:path>
              <a:path w="239394" h="233679">
                <a:moveTo>
                  <a:pt x="62483" y="225733"/>
                </a:moveTo>
                <a:lnTo>
                  <a:pt x="62483" y="115823"/>
                </a:lnTo>
                <a:lnTo>
                  <a:pt x="0" y="175259"/>
                </a:lnTo>
                <a:lnTo>
                  <a:pt x="54863" y="233171"/>
                </a:lnTo>
                <a:lnTo>
                  <a:pt x="62483" y="225733"/>
                </a:lnTo>
                <a:close/>
              </a:path>
              <a:path w="239394" h="233679">
                <a:moveTo>
                  <a:pt x="239267" y="175259"/>
                </a:moveTo>
                <a:lnTo>
                  <a:pt x="176783" y="115823"/>
                </a:lnTo>
                <a:lnTo>
                  <a:pt x="176783" y="227221"/>
                </a:lnTo>
                <a:lnTo>
                  <a:pt x="182879" y="233171"/>
                </a:lnTo>
                <a:lnTo>
                  <a:pt x="239267" y="175259"/>
                </a:lnTo>
                <a:close/>
              </a:path>
            </a:pathLst>
          </a:custGeom>
          <a:solidFill>
            <a:srgbClr val="7F7F7F"/>
          </a:solidFill>
        </p:spPr>
        <p:txBody>
          <a:bodyPr wrap="square" lIns="0" tIns="0" rIns="0" bIns="0" rtlCol="0"/>
          <a:lstStyle/>
          <a:p>
            <a:endParaRPr/>
          </a:p>
        </p:txBody>
      </p:sp>
      <p:sp>
        <p:nvSpPr>
          <p:cNvPr id="54" name="object 15"/>
          <p:cNvSpPr/>
          <p:nvPr/>
        </p:nvSpPr>
        <p:spPr>
          <a:xfrm>
            <a:off x="4163064" y="5120525"/>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7F7F7F"/>
          </a:solidFill>
        </p:spPr>
        <p:txBody>
          <a:bodyPr wrap="square" lIns="0" tIns="0" rIns="0" bIns="0" rtlCol="0"/>
          <a:lstStyle/>
          <a:p>
            <a:endParaRPr/>
          </a:p>
        </p:txBody>
      </p:sp>
      <p:sp>
        <p:nvSpPr>
          <p:cNvPr id="55" name="object 16"/>
          <p:cNvSpPr/>
          <p:nvPr/>
        </p:nvSpPr>
        <p:spPr>
          <a:xfrm>
            <a:off x="4163064" y="4123829"/>
            <a:ext cx="239395" cy="233679"/>
          </a:xfrm>
          <a:custGeom>
            <a:avLst/>
            <a:gdLst/>
            <a:ahLst/>
            <a:cxnLst/>
            <a:rect l="l" t="t" r="r" b="b"/>
            <a:pathLst>
              <a:path w="239395" h="233679">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5259"/>
                </a:lnTo>
                <a:lnTo>
                  <a:pt x="56387" y="233171"/>
                </a:lnTo>
                <a:lnTo>
                  <a:pt x="62483" y="227366"/>
                </a:lnTo>
                <a:close/>
              </a:path>
              <a:path w="239395" h="233679">
                <a:moveTo>
                  <a:pt x="239267" y="175259"/>
                </a:moveTo>
                <a:lnTo>
                  <a:pt x="176783" y="117347"/>
                </a:lnTo>
                <a:lnTo>
                  <a:pt x="176783" y="225914"/>
                </a:lnTo>
                <a:lnTo>
                  <a:pt x="184403" y="233171"/>
                </a:lnTo>
                <a:lnTo>
                  <a:pt x="239267" y="175259"/>
                </a:lnTo>
                <a:close/>
              </a:path>
            </a:pathLst>
          </a:custGeom>
          <a:solidFill>
            <a:srgbClr val="7F7F7F"/>
          </a:solidFill>
        </p:spPr>
        <p:txBody>
          <a:bodyPr wrap="square" lIns="0" tIns="0" rIns="0" bIns="0" rtlCol="0"/>
          <a:lstStyle/>
          <a:p>
            <a:endParaRPr/>
          </a:p>
        </p:txBody>
      </p:sp>
      <p:sp>
        <p:nvSpPr>
          <p:cNvPr id="56" name="object 17"/>
          <p:cNvSpPr/>
          <p:nvPr/>
        </p:nvSpPr>
        <p:spPr>
          <a:xfrm>
            <a:off x="4516632" y="4210697"/>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57" name="object 18"/>
          <p:cNvSpPr/>
          <p:nvPr/>
        </p:nvSpPr>
        <p:spPr>
          <a:xfrm>
            <a:off x="4691893" y="3736734"/>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5823"/>
                </a:lnTo>
                <a:lnTo>
                  <a:pt x="62483" y="225914"/>
                </a:lnTo>
                <a:lnTo>
                  <a:pt x="118871" y="172211"/>
                </a:lnTo>
                <a:lnTo>
                  <a:pt x="176783" y="227366"/>
                </a:lnTo>
                <a:lnTo>
                  <a:pt x="176783" y="115823"/>
                </a:lnTo>
                <a:lnTo>
                  <a:pt x="239267" y="57911"/>
                </a:lnTo>
                <a:close/>
              </a:path>
              <a:path w="239395" h="233679">
                <a:moveTo>
                  <a:pt x="62483" y="225914"/>
                </a:moveTo>
                <a:lnTo>
                  <a:pt x="62483" y="115823"/>
                </a:lnTo>
                <a:lnTo>
                  <a:pt x="0" y="175259"/>
                </a:lnTo>
                <a:lnTo>
                  <a:pt x="54863" y="233171"/>
                </a:lnTo>
                <a:lnTo>
                  <a:pt x="62483" y="225914"/>
                </a:lnTo>
                <a:close/>
              </a:path>
              <a:path w="239395" h="233679">
                <a:moveTo>
                  <a:pt x="239267" y="175259"/>
                </a:moveTo>
                <a:lnTo>
                  <a:pt x="176783" y="115823"/>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59" name="object 19"/>
          <p:cNvSpPr/>
          <p:nvPr/>
        </p:nvSpPr>
        <p:spPr>
          <a:xfrm>
            <a:off x="3568705" y="5323217"/>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6783" y="227221"/>
                </a:lnTo>
                <a:lnTo>
                  <a:pt x="176783"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6783" y="115823"/>
                </a:lnTo>
                <a:lnTo>
                  <a:pt x="176783" y="227221"/>
                </a:lnTo>
                <a:lnTo>
                  <a:pt x="182879" y="233171"/>
                </a:lnTo>
                <a:lnTo>
                  <a:pt x="237743" y="175259"/>
                </a:lnTo>
                <a:close/>
              </a:path>
            </a:pathLst>
          </a:custGeom>
          <a:solidFill>
            <a:srgbClr val="7F7F7F"/>
          </a:solidFill>
        </p:spPr>
        <p:txBody>
          <a:bodyPr wrap="square" lIns="0" tIns="0" rIns="0" bIns="0" rtlCol="0"/>
          <a:lstStyle/>
          <a:p>
            <a:endParaRPr/>
          </a:p>
        </p:txBody>
      </p:sp>
      <p:sp>
        <p:nvSpPr>
          <p:cNvPr id="60" name="object 20"/>
          <p:cNvSpPr/>
          <p:nvPr/>
        </p:nvSpPr>
        <p:spPr>
          <a:xfrm>
            <a:off x="5371596" y="4937646"/>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5259" y="225914"/>
                </a:lnTo>
                <a:lnTo>
                  <a:pt x="175259"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5259" y="115823"/>
                </a:lnTo>
                <a:lnTo>
                  <a:pt x="175259" y="225914"/>
                </a:lnTo>
                <a:lnTo>
                  <a:pt x="182879" y="233171"/>
                </a:lnTo>
                <a:lnTo>
                  <a:pt x="237743" y="175259"/>
                </a:lnTo>
                <a:close/>
              </a:path>
            </a:pathLst>
          </a:custGeom>
          <a:solidFill>
            <a:srgbClr val="7F7F7F"/>
          </a:solidFill>
        </p:spPr>
        <p:txBody>
          <a:bodyPr wrap="square" lIns="0" tIns="0" rIns="0" bIns="0" rtlCol="0"/>
          <a:lstStyle/>
          <a:p>
            <a:endParaRPr/>
          </a:p>
        </p:txBody>
      </p:sp>
      <p:sp>
        <p:nvSpPr>
          <p:cNvPr id="61" name="object 21"/>
          <p:cNvSpPr/>
          <p:nvPr/>
        </p:nvSpPr>
        <p:spPr>
          <a:xfrm>
            <a:off x="5045461" y="4385958"/>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5259" y="225914"/>
                </a:lnTo>
                <a:lnTo>
                  <a:pt x="175259"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5259" y="115823"/>
                </a:lnTo>
                <a:lnTo>
                  <a:pt x="175259" y="225914"/>
                </a:lnTo>
                <a:lnTo>
                  <a:pt x="182879" y="233171"/>
                </a:lnTo>
                <a:lnTo>
                  <a:pt x="237743" y="175259"/>
                </a:lnTo>
                <a:close/>
              </a:path>
            </a:pathLst>
          </a:custGeom>
          <a:solidFill>
            <a:srgbClr val="7F7F7F"/>
          </a:solidFill>
        </p:spPr>
        <p:txBody>
          <a:bodyPr wrap="square" lIns="0" tIns="0" rIns="0" bIns="0" rtlCol="0"/>
          <a:lstStyle/>
          <a:p>
            <a:endParaRPr/>
          </a:p>
        </p:txBody>
      </p:sp>
      <p:sp>
        <p:nvSpPr>
          <p:cNvPr id="62" name="object 22"/>
          <p:cNvSpPr/>
          <p:nvPr/>
        </p:nvSpPr>
        <p:spPr>
          <a:xfrm>
            <a:off x="4691893" y="4635893"/>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5823"/>
                </a:lnTo>
                <a:lnTo>
                  <a:pt x="62483" y="225914"/>
                </a:lnTo>
                <a:lnTo>
                  <a:pt x="118871" y="172211"/>
                </a:lnTo>
                <a:lnTo>
                  <a:pt x="176783" y="227366"/>
                </a:lnTo>
                <a:lnTo>
                  <a:pt x="176783" y="115823"/>
                </a:lnTo>
                <a:lnTo>
                  <a:pt x="239267" y="57911"/>
                </a:lnTo>
                <a:close/>
              </a:path>
              <a:path w="239395" h="233679">
                <a:moveTo>
                  <a:pt x="62483" y="225914"/>
                </a:moveTo>
                <a:lnTo>
                  <a:pt x="62483" y="115823"/>
                </a:lnTo>
                <a:lnTo>
                  <a:pt x="0" y="175259"/>
                </a:lnTo>
                <a:lnTo>
                  <a:pt x="54863" y="233171"/>
                </a:lnTo>
                <a:lnTo>
                  <a:pt x="62483" y="225914"/>
                </a:lnTo>
                <a:close/>
              </a:path>
              <a:path w="239395" h="233679">
                <a:moveTo>
                  <a:pt x="239267" y="175259"/>
                </a:moveTo>
                <a:lnTo>
                  <a:pt x="176783" y="115823"/>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63" name="object 23"/>
          <p:cNvSpPr/>
          <p:nvPr/>
        </p:nvSpPr>
        <p:spPr>
          <a:xfrm>
            <a:off x="5103372" y="3950093"/>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64" name="object 24"/>
          <p:cNvSpPr/>
          <p:nvPr/>
        </p:nvSpPr>
        <p:spPr>
          <a:xfrm>
            <a:off x="5472181" y="4251846"/>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65" name="object 25"/>
          <p:cNvSpPr/>
          <p:nvPr/>
        </p:nvSpPr>
        <p:spPr>
          <a:xfrm>
            <a:off x="5397505" y="2868053"/>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66" name="object 26"/>
          <p:cNvSpPr/>
          <p:nvPr/>
        </p:nvSpPr>
        <p:spPr>
          <a:xfrm>
            <a:off x="5574288" y="3253625"/>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5259" y="225914"/>
                </a:lnTo>
                <a:lnTo>
                  <a:pt x="175259"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5259" y="117347"/>
                </a:lnTo>
                <a:lnTo>
                  <a:pt x="175259" y="225914"/>
                </a:lnTo>
                <a:lnTo>
                  <a:pt x="182879" y="233171"/>
                </a:lnTo>
                <a:lnTo>
                  <a:pt x="237743" y="176783"/>
                </a:lnTo>
                <a:close/>
              </a:path>
            </a:pathLst>
          </a:custGeom>
          <a:solidFill>
            <a:srgbClr val="7F7F7F"/>
          </a:solidFill>
        </p:spPr>
        <p:txBody>
          <a:bodyPr wrap="square" lIns="0" tIns="0" rIns="0" bIns="0" rtlCol="0"/>
          <a:lstStyle/>
          <a:p>
            <a:endParaRPr/>
          </a:p>
        </p:txBody>
      </p:sp>
      <p:sp>
        <p:nvSpPr>
          <p:cNvPr id="67" name="object 27"/>
          <p:cNvSpPr/>
          <p:nvPr/>
        </p:nvSpPr>
        <p:spPr>
          <a:xfrm>
            <a:off x="5947669" y="3188093"/>
            <a:ext cx="238125" cy="233679"/>
          </a:xfrm>
          <a:custGeom>
            <a:avLst/>
            <a:gdLst/>
            <a:ahLst/>
            <a:cxnLst/>
            <a:rect l="l" t="t" r="r" b="b"/>
            <a:pathLst>
              <a:path w="238125" h="233679">
                <a:moveTo>
                  <a:pt x="237743" y="57911"/>
                </a:moveTo>
                <a:lnTo>
                  <a:pt x="182879" y="0"/>
                </a:lnTo>
                <a:lnTo>
                  <a:pt x="118871" y="62483"/>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68" name="object 28"/>
          <p:cNvSpPr/>
          <p:nvPr/>
        </p:nvSpPr>
        <p:spPr>
          <a:xfrm>
            <a:off x="5818128" y="2685173"/>
            <a:ext cx="239395" cy="233679"/>
          </a:xfrm>
          <a:custGeom>
            <a:avLst/>
            <a:gdLst/>
            <a:ahLst/>
            <a:cxnLst/>
            <a:rect l="l" t="t" r="r" b="b"/>
            <a:pathLst>
              <a:path w="239395" h="233679">
                <a:moveTo>
                  <a:pt x="239267" y="57911"/>
                </a:moveTo>
                <a:lnTo>
                  <a:pt x="184403" y="0"/>
                </a:lnTo>
                <a:lnTo>
                  <a:pt x="120395" y="62483"/>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79">
                <a:moveTo>
                  <a:pt x="62483" y="227366"/>
                </a:moveTo>
                <a:lnTo>
                  <a:pt x="62483" y="117347"/>
                </a:lnTo>
                <a:lnTo>
                  <a:pt x="0" y="176783"/>
                </a:lnTo>
                <a:lnTo>
                  <a:pt x="56387" y="233171"/>
                </a:lnTo>
                <a:lnTo>
                  <a:pt x="62483" y="227366"/>
                </a:lnTo>
                <a:close/>
              </a:path>
              <a:path w="239395" h="233679">
                <a:moveTo>
                  <a:pt x="239267" y="176783"/>
                </a:moveTo>
                <a:lnTo>
                  <a:pt x="176783" y="117347"/>
                </a:lnTo>
                <a:lnTo>
                  <a:pt x="176783" y="225914"/>
                </a:lnTo>
                <a:lnTo>
                  <a:pt x="184403" y="233171"/>
                </a:lnTo>
                <a:lnTo>
                  <a:pt x="239267" y="176783"/>
                </a:lnTo>
                <a:close/>
              </a:path>
            </a:pathLst>
          </a:custGeom>
          <a:solidFill>
            <a:srgbClr val="7F7F7F"/>
          </a:solidFill>
        </p:spPr>
        <p:txBody>
          <a:bodyPr wrap="square" lIns="0" tIns="0" rIns="0" bIns="0" rtlCol="0"/>
          <a:lstStyle/>
          <a:p>
            <a:endParaRPr/>
          </a:p>
        </p:txBody>
      </p:sp>
      <p:sp>
        <p:nvSpPr>
          <p:cNvPr id="69" name="object 29"/>
          <p:cNvSpPr/>
          <p:nvPr/>
        </p:nvSpPr>
        <p:spPr>
          <a:xfrm>
            <a:off x="6369817" y="2872625"/>
            <a:ext cx="238125" cy="233679"/>
          </a:xfrm>
          <a:custGeom>
            <a:avLst/>
            <a:gdLst/>
            <a:ahLst/>
            <a:cxnLst/>
            <a:rect l="l" t="t" r="r" b="b"/>
            <a:pathLst>
              <a:path w="238125" h="233679">
                <a:moveTo>
                  <a:pt x="237743" y="56387"/>
                </a:moveTo>
                <a:lnTo>
                  <a:pt x="182879" y="0"/>
                </a:lnTo>
                <a:lnTo>
                  <a:pt x="118871" y="60959"/>
                </a:lnTo>
                <a:lnTo>
                  <a:pt x="54863" y="0"/>
                </a:lnTo>
                <a:lnTo>
                  <a:pt x="0" y="56387"/>
                </a:lnTo>
                <a:lnTo>
                  <a:pt x="60959" y="115823"/>
                </a:lnTo>
                <a:lnTo>
                  <a:pt x="60959" y="227221"/>
                </a:lnTo>
                <a:lnTo>
                  <a:pt x="118871" y="170687"/>
                </a:lnTo>
                <a:lnTo>
                  <a:pt x="175259" y="225733"/>
                </a:lnTo>
                <a:lnTo>
                  <a:pt x="175259" y="115823"/>
                </a:lnTo>
                <a:lnTo>
                  <a:pt x="237743" y="56387"/>
                </a:lnTo>
                <a:close/>
              </a:path>
              <a:path w="238125" h="233679">
                <a:moveTo>
                  <a:pt x="60959" y="227221"/>
                </a:moveTo>
                <a:lnTo>
                  <a:pt x="60959" y="115823"/>
                </a:lnTo>
                <a:lnTo>
                  <a:pt x="0" y="175259"/>
                </a:lnTo>
                <a:lnTo>
                  <a:pt x="54863" y="233171"/>
                </a:lnTo>
                <a:lnTo>
                  <a:pt x="60959" y="227221"/>
                </a:lnTo>
                <a:close/>
              </a:path>
              <a:path w="238125" h="233679">
                <a:moveTo>
                  <a:pt x="237743" y="175259"/>
                </a:moveTo>
                <a:lnTo>
                  <a:pt x="175259" y="115823"/>
                </a:lnTo>
                <a:lnTo>
                  <a:pt x="175259" y="225733"/>
                </a:lnTo>
                <a:lnTo>
                  <a:pt x="182879" y="233171"/>
                </a:lnTo>
                <a:lnTo>
                  <a:pt x="237743" y="175259"/>
                </a:lnTo>
                <a:close/>
              </a:path>
            </a:pathLst>
          </a:custGeom>
          <a:solidFill>
            <a:srgbClr val="7F7F7F"/>
          </a:solidFill>
        </p:spPr>
        <p:txBody>
          <a:bodyPr wrap="square" lIns="0" tIns="0" rIns="0" bIns="0" rtlCol="0"/>
          <a:lstStyle/>
          <a:p>
            <a:endParaRPr/>
          </a:p>
        </p:txBody>
      </p:sp>
      <p:sp>
        <p:nvSpPr>
          <p:cNvPr id="70" name="object 30"/>
          <p:cNvSpPr/>
          <p:nvPr/>
        </p:nvSpPr>
        <p:spPr>
          <a:xfrm>
            <a:off x="6319525" y="3567569"/>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71" name="object 31"/>
          <p:cNvSpPr/>
          <p:nvPr/>
        </p:nvSpPr>
        <p:spPr>
          <a:xfrm>
            <a:off x="5908044" y="3611765"/>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5259"/>
                </a:lnTo>
                <a:lnTo>
                  <a:pt x="54863" y="233171"/>
                </a:lnTo>
                <a:lnTo>
                  <a:pt x="60959" y="227366"/>
                </a:lnTo>
                <a:close/>
              </a:path>
              <a:path w="238125" h="233679">
                <a:moveTo>
                  <a:pt x="237743" y="175259"/>
                </a:moveTo>
                <a:lnTo>
                  <a:pt x="176783" y="117347"/>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72" name="object 32"/>
          <p:cNvSpPr/>
          <p:nvPr/>
        </p:nvSpPr>
        <p:spPr>
          <a:xfrm>
            <a:off x="4280413" y="3460890"/>
            <a:ext cx="239395" cy="233679"/>
          </a:xfrm>
          <a:custGeom>
            <a:avLst/>
            <a:gdLst/>
            <a:ahLst/>
            <a:cxnLst/>
            <a:rect l="l" t="t" r="r" b="b"/>
            <a:pathLst>
              <a:path w="239395" h="233679">
                <a:moveTo>
                  <a:pt x="239267" y="57911"/>
                </a:moveTo>
                <a:lnTo>
                  <a:pt x="182879" y="0"/>
                </a:lnTo>
                <a:lnTo>
                  <a:pt x="118871" y="62483"/>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6783"/>
                </a:lnTo>
                <a:lnTo>
                  <a:pt x="54863" y="233171"/>
                </a:lnTo>
                <a:lnTo>
                  <a:pt x="62483" y="225914"/>
                </a:lnTo>
                <a:close/>
              </a:path>
              <a:path w="239395" h="233679">
                <a:moveTo>
                  <a:pt x="239267" y="176783"/>
                </a:moveTo>
                <a:lnTo>
                  <a:pt x="176783" y="117347"/>
                </a:lnTo>
                <a:lnTo>
                  <a:pt x="176783" y="227366"/>
                </a:lnTo>
                <a:lnTo>
                  <a:pt x="182879" y="233171"/>
                </a:lnTo>
                <a:lnTo>
                  <a:pt x="239267" y="176783"/>
                </a:lnTo>
                <a:close/>
              </a:path>
            </a:pathLst>
          </a:custGeom>
          <a:solidFill>
            <a:srgbClr val="7F7F7F"/>
          </a:solidFill>
        </p:spPr>
        <p:txBody>
          <a:bodyPr wrap="square" lIns="0" tIns="0" rIns="0" bIns="0" rtlCol="0"/>
          <a:lstStyle/>
          <a:p>
            <a:endParaRPr/>
          </a:p>
        </p:txBody>
      </p:sp>
      <p:sp>
        <p:nvSpPr>
          <p:cNvPr id="73" name="object 33"/>
          <p:cNvSpPr/>
          <p:nvPr/>
        </p:nvSpPr>
        <p:spPr>
          <a:xfrm>
            <a:off x="4516632" y="5574677"/>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7347"/>
                </a:lnTo>
                <a:lnTo>
                  <a:pt x="60959" y="227366"/>
                </a:lnTo>
                <a:lnTo>
                  <a:pt x="118871" y="172211"/>
                </a:lnTo>
                <a:lnTo>
                  <a:pt x="176783" y="227366"/>
                </a:lnTo>
                <a:lnTo>
                  <a:pt x="176783" y="117347"/>
                </a:lnTo>
                <a:lnTo>
                  <a:pt x="237743" y="57911"/>
                </a:lnTo>
                <a:close/>
              </a:path>
              <a:path w="238125" h="233679">
                <a:moveTo>
                  <a:pt x="60959" y="227366"/>
                </a:moveTo>
                <a:lnTo>
                  <a:pt x="60959" y="117347"/>
                </a:lnTo>
                <a:lnTo>
                  <a:pt x="0" y="176783"/>
                </a:lnTo>
                <a:lnTo>
                  <a:pt x="54863" y="233171"/>
                </a:lnTo>
                <a:lnTo>
                  <a:pt x="60959" y="227366"/>
                </a:lnTo>
                <a:close/>
              </a:path>
              <a:path w="238125" h="233679">
                <a:moveTo>
                  <a:pt x="237743" y="176783"/>
                </a:moveTo>
                <a:lnTo>
                  <a:pt x="176783" y="117347"/>
                </a:lnTo>
                <a:lnTo>
                  <a:pt x="176783" y="227366"/>
                </a:lnTo>
                <a:lnTo>
                  <a:pt x="182879" y="233171"/>
                </a:lnTo>
                <a:lnTo>
                  <a:pt x="237743" y="176783"/>
                </a:lnTo>
                <a:close/>
              </a:path>
            </a:pathLst>
          </a:custGeom>
          <a:solidFill>
            <a:srgbClr val="7F7F7F"/>
          </a:solidFill>
        </p:spPr>
        <p:txBody>
          <a:bodyPr wrap="square" lIns="0" tIns="0" rIns="0" bIns="0" rtlCol="0"/>
          <a:lstStyle/>
          <a:p>
            <a:endParaRPr/>
          </a:p>
        </p:txBody>
      </p:sp>
      <p:sp>
        <p:nvSpPr>
          <p:cNvPr id="74" name="object 34"/>
          <p:cNvSpPr/>
          <p:nvPr/>
        </p:nvSpPr>
        <p:spPr>
          <a:xfrm>
            <a:off x="5397505" y="3674249"/>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6783" y="227366"/>
                </a:lnTo>
                <a:lnTo>
                  <a:pt x="176783"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75" name="object 35"/>
          <p:cNvSpPr/>
          <p:nvPr/>
        </p:nvSpPr>
        <p:spPr>
          <a:xfrm>
            <a:off x="2821944" y="5108333"/>
            <a:ext cx="238125" cy="233679"/>
          </a:xfrm>
          <a:custGeom>
            <a:avLst/>
            <a:gdLst/>
            <a:ahLst/>
            <a:cxnLst/>
            <a:rect l="l" t="t" r="r" b="b"/>
            <a:pathLst>
              <a:path w="238125" h="233679">
                <a:moveTo>
                  <a:pt x="237743" y="57911"/>
                </a:moveTo>
                <a:lnTo>
                  <a:pt x="182879" y="0"/>
                </a:lnTo>
                <a:lnTo>
                  <a:pt x="118871" y="60959"/>
                </a:lnTo>
                <a:lnTo>
                  <a:pt x="54863" y="0"/>
                </a:lnTo>
                <a:lnTo>
                  <a:pt x="0" y="57911"/>
                </a:lnTo>
                <a:lnTo>
                  <a:pt x="60959" y="115823"/>
                </a:lnTo>
                <a:lnTo>
                  <a:pt x="60959" y="227366"/>
                </a:lnTo>
                <a:lnTo>
                  <a:pt x="118871" y="172211"/>
                </a:lnTo>
                <a:lnTo>
                  <a:pt x="175259" y="225914"/>
                </a:lnTo>
                <a:lnTo>
                  <a:pt x="175259" y="115823"/>
                </a:lnTo>
                <a:lnTo>
                  <a:pt x="237743" y="57911"/>
                </a:lnTo>
                <a:close/>
              </a:path>
              <a:path w="238125" h="233679">
                <a:moveTo>
                  <a:pt x="60959" y="227366"/>
                </a:moveTo>
                <a:lnTo>
                  <a:pt x="60959" y="115823"/>
                </a:lnTo>
                <a:lnTo>
                  <a:pt x="0" y="175259"/>
                </a:lnTo>
                <a:lnTo>
                  <a:pt x="54863" y="233171"/>
                </a:lnTo>
                <a:lnTo>
                  <a:pt x="60959" y="227366"/>
                </a:lnTo>
                <a:close/>
              </a:path>
              <a:path w="238125" h="233679">
                <a:moveTo>
                  <a:pt x="237743" y="175259"/>
                </a:moveTo>
                <a:lnTo>
                  <a:pt x="175259" y="115823"/>
                </a:lnTo>
                <a:lnTo>
                  <a:pt x="175259" y="225914"/>
                </a:lnTo>
                <a:lnTo>
                  <a:pt x="182879" y="233171"/>
                </a:lnTo>
                <a:lnTo>
                  <a:pt x="237743" y="175259"/>
                </a:lnTo>
                <a:close/>
              </a:path>
            </a:pathLst>
          </a:custGeom>
          <a:solidFill>
            <a:srgbClr val="7F7F7F"/>
          </a:solidFill>
        </p:spPr>
        <p:txBody>
          <a:bodyPr wrap="square" lIns="0" tIns="0" rIns="0" bIns="0" rtlCol="0"/>
          <a:lstStyle/>
          <a:p>
            <a:endParaRPr/>
          </a:p>
        </p:txBody>
      </p:sp>
      <p:sp>
        <p:nvSpPr>
          <p:cNvPr id="76" name="object 36"/>
          <p:cNvSpPr/>
          <p:nvPr/>
        </p:nvSpPr>
        <p:spPr>
          <a:xfrm>
            <a:off x="7067808" y="3206381"/>
            <a:ext cx="238125" cy="233679"/>
          </a:xfrm>
          <a:custGeom>
            <a:avLst/>
            <a:gdLst/>
            <a:ahLst/>
            <a:cxnLst/>
            <a:rect l="l" t="t" r="r" b="b"/>
            <a:pathLst>
              <a:path w="238125" h="233679">
                <a:moveTo>
                  <a:pt x="237743" y="57911"/>
                </a:moveTo>
                <a:lnTo>
                  <a:pt x="182879" y="0"/>
                </a:lnTo>
                <a:lnTo>
                  <a:pt x="118871" y="60959"/>
                </a:lnTo>
                <a:lnTo>
                  <a:pt x="54863" y="0"/>
                </a:lnTo>
                <a:lnTo>
                  <a:pt x="0" y="57911"/>
                </a:lnTo>
                <a:lnTo>
                  <a:pt x="62483" y="115823"/>
                </a:lnTo>
                <a:lnTo>
                  <a:pt x="62483" y="225914"/>
                </a:lnTo>
                <a:lnTo>
                  <a:pt x="118871" y="172211"/>
                </a:lnTo>
                <a:lnTo>
                  <a:pt x="176783" y="227366"/>
                </a:lnTo>
                <a:lnTo>
                  <a:pt x="176783" y="115823"/>
                </a:lnTo>
                <a:lnTo>
                  <a:pt x="237743" y="57911"/>
                </a:lnTo>
                <a:close/>
              </a:path>
              <a:path w="238125" h="233679">
                <a:moveTo>
                  <a:pt x="62483" y="225914"/>
                </a:moveTo>
                <a:lnTo>
                  <a:pt x="62483" y="115823"/>
                </a:lnTo>
                <a:lnTo>
                  <a:pt x="0" y="175259"/>
                </a:lnTo>
                <a:lnTo>
                  <a:pt x="54863" y="233171"/>
                </a:lnTo>
                <a:lnTo>
                  <a:pt x="62483" y="225914"/>
                </a:lnTo>
                <a:close/>
              </a:path>
              <a:path w="238125" h="233679">
                <a:moveTo>
                  <a:pt x="237743" y="175259"/>
                </a:moveTo>
                <a:lnTo>
                  <a:pt x="176783" y="115823"/>
                </a:lnTo>
                <a:lnTo>
                  <a:pt x="176783" y="227366"/>
                </a:lnTo>
                <a:lnTo>
                  <a:pt x="182879" y="233171"/>
                </a:lnTo>
                <a:lnTo>
                  <a:pt x="237743" y="175259"/>
                </a:lnTo>
                <a:close/>
              </a:path>
            </a:pathLst>
          </a:custGeom>
          <a:solidFill>
            <a:srgbClr val="7F7F7F"/>
          </a:solidFill>
        </p:spPr>
        <p:txBody>
          <a:bodyPr wrap="square" lIns="0" tIns="0" rIns="0" bIns="0" rtlCol="0"/>
          <a:lstStyle/>
          <a:p>
            <a:endParaRPr/>
          </a:p>
        </p:txBody>
      </p:sp>
      <p:sp>
        <p:nvSpPr>
          <p:cNvPr id="77" name="object 37"/>
          <p:cNvSpPr/>
          <p:nvPr/>
        </p:nvSpPr>
        <p:spPr>
          <a:xfrm>
            <a:off x="6671569" y="3738258"/>
            <a:ext cx="239395" cy="233679"/>
          </a:xfrm>
          <a:custGeom>
            <a:avLst/>
            <a:gdLst/>
            <a:ahLst/>
            <a:cxnLst/>
            <a:rect l="l" t="t" r="r" b="b"/>
            <a:pathLst>
              <a:path w="239395" h="233679">
                <a:moveTo>
                  <a:pt x="239267" y="56387"/>
                </a:moveTo>
                <a:lnTo>
                  <a:pt x="182879" y="0"/>
                </a:lnTo>
                <a:lnTo>
                  <a:pt x="118871" y="60959"/>
                </a:lnTo>
                <a:lnTo>
                  <a:pt x="54863" y="0"/>
                </a:lnTo>
                <a:lnTo>
                  <a:pt x="0" y="56387"/>
                </a:lnTo>
                <a:lnTo>
                  <a:pt x="62483" y="115823"/>
                </a:lnTo>
                <a:lnTo>
                  <a:pt x="62483" y="225914"/>
                </a:lnTo>
                <a:lnTo>
                  <a:pt x="118871" y="172211"/>
                </a:lnTo>
                <a:lnTo>
                  <a:pt x="176783" y="227366"/>
                </a:lnTo>
                <a:lnTo>
                  <a:pt x="176783" y="115823"/>
                </a:lnTo>
                <a:lnTo>
                  <a:pt x="239267" y="56387"/>
                </a:lnTo>
                <a:close/>
              </a:path>
              <a:path w="239395" h="233679">
                <a:moveTo>
                  <a:pt x="62483" y="225914"/>
                </a:moveTo>
                <a:lnTo>
                  <a:pt x="62483" y="115823"/>
                </a:lnTo>
                <a:lnTo>
                  <a:pt x="0" y="175259"/>
                </a:lnTo>
                <a:lnTo>
                  <a:pt x="54863" y="233171"/>
                </a:lnTo>
                <a:lnTo>
                  <a:pt x="62483" y="225914"/>
                </a:lnTo>
                <a:close/>
              </a:path>
              <a:path w="239395" h="233679">
                <a:moveTo>
                  <a:pt x="239267" y="175259"/>
                </a:moveTo>
                <a:lnTo>
                  <a:pt x="176783" y="115823"/>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78" name="object 38"/>
          <p:cNvSpPr/>
          <p:nvPr/>
        </p:nvSpPr>
        <p:spPr>
          <a:xfrm>
            <a:off x="4832100" y="5835281"/>
            <a:ext cx="239395" cy="233679"/>
          </a:xfrm>
          <a:custGeom>
            <a:avLst/>
            <a:gdLst/>
            <a:ahLst/>
            <a:cxnLst/>
            <a:rect l="l" t="t" r="r" b="b"/>
            <a:pathLst>
              <a:path w="239395" h="233679">
                <a:moveTo>
                  <a:pt x="239267" y="57911"/>
                </a:moveTo>
                <a:lnTo>
                  <a:pt x="182879" y="0"/>
                </a:lnTo>
                <a:lnTo>
                  <a:pt x="118871" y="60959"/>
                </a:lnTo>
                <a:lnTo>
                  <a:pt x="54863" y="0"/>
                </a:lnTo>
                <a:lnTo>
                  <a:pt x="0" y="57911"/>
                </a:lnTo>
                <a:lnTo>
                  <a:pt x="62483" y="117347"/>
                </a:lnTo>
                <a:lnTo>
                  <a:pt x="62483" y="225914"/>
                </a:lnTo>
                <a:lnTo>
                  <a:pt x="118871" y="172211"/>
                </a:lnTo>
                <a:lnTo>
                  <a:pt x="176783" y="227366"/>
                </a:lnTo>
                <a:lnTo>
                  <a:pt x="176783" y="117347"/>
                </a:lnTo>
                <a:lnTo>
                  <a:pt x="239267" y="57911"/>
                </a:lnTo>
                <a:close/>
              </a:path>
              <a:path w="239395" h="233679">
                <a:moveTo>
                  <a:pt x="62483" y="225914"/>
                </a:moveTo>
                <a:lnTo>
                  <a:pt x="62483" y="117347"/>
                </a:lnTo>
                <a:lnTo>
                  <a:pt x="0" y="175259"/>
                </a:lnTo>
                <a:lnTo>
                  <a:pt x="54863" y="233171"/>
                </a:lnTo>
                <a:lnTo>
                  <a:pt x="62483" y="225914"/>
                </a:lnTo>
                <a:close/>
              </a:path>
              <a:path w="239395" h="233679">
                <a:moveTo>
                  <a:pt x="239267" y="175259"/>
                </a:moveTo>
                <a:lnTo>
                  <a:pt x="176783" y="117347"/>
                </a:lnTo>
                <a:lnTo>
                  <a:pt x="176783" y="227366"/>
                </a:lnTo>
                <a:lnTo>
                  <a:pt x="182879" y="233171"/>
                </a:lnTo>
                <a:lnTo>
                  <a:pt x="239267" y="175259"/>
                </a:lnTo>
                <a:close/>
              </a:path>
            </a:pathLst>
          </a:custGeom>
          <a:solidFill>
            <a:srgbClr val="7F7F7F"/>
          </a:solidFill>
        </p:spPr>
        <p:txBody>
          <a:bodyPr wrap="square" lIns="0" tIns="0" rIns="0" bIns="0" rtlCol="0"/>
          <a:lstStyle/>
          <a:p>
            <a:endParaRPr/>
          </a:p>
        </p:txBody>
      </p:sp>
      <p:sp>
        <p:nvSpPr>
          <p:cNvPr id="79" name="object 39"/>
          <p:cNvSpPr/>
          <p:nvPr/>
        </p:nvSpPr>
        <p:spPr>
          <a:xfrm>
            <a:off x="7944108" y="1766202"/>
            <a:ext cx="2624327" cy="1805939"/>
          </a:xfrm>
          <a:prstGeom prst="rect">
            <a:avLst/>
          </a:prstGeom>
          <a:blipFill>
            <a:blip r:embed="rId2" cstate="print"/>
            <a:stretch>
              <a:fillRect/>
            </a:stretch>
          </a:blipFill>
        </p:spPr>
        <p:txBody>
          <a:bodyPr wrap="square" lIns="0" tIns="0" rIns="0" bIns="0" rtlCol="0"/>
          <a:lstStyle/>
          <a:p>
            <a:endParaRPr/>
          </a:p>
        </p:txBody>
      </p:sp>
      <p:sp>
        <p:nvSpPr>
          <p:cNvPr id="80" name="object 40"/>
          <p:cNvSpPr txBox="1"/>
          <p:nvPr/>
        </p:nvSpPr>
        <p:spPr>
          <a:xfrm>
            <a:off x="8566921" y="2227318"/>
            <a:ext cx="1758314" cy="908050"/>
          </a:xfrm>
          <a:prstGeom prst="rect">
            <a:avLst/>
          </a:prstGeom>
        </p:spPr>
        <p:txBody>
          <a:bodyPr vert="horz" wrap="square" lIns="0" tIns="0" rIns="0" bIns="0" rtlCol="0">
            <a:spAutoFit/>
          </a:bodyPr>
          <a:lstStyle/>
          <a:p>
            <a:pPr marL="12700" marR="5080" algn="ctr">
              <a:lnSpc>
                <a:spcPct val="100699"/>
              </a:lnSpc>
            </a:pPr>
            <a:r>
              <a:rPr sz="1500" dirty="0">
                <a:latin typeface="Arial"/>
                <a:cs typeface="Arial"/>
              </a:rPr>
              <a:t>H</a:t>
            </a:r>
            <a:r>
              <a:rPr sz="1500" spc="-5" dirty="0">
                <a:latin typeface="Arial"/>
                <a:cs typeface="Arial"/>
              </a:rPr>
              <a:t>o</a:t>
            </a:r>
            <a:r>
              <a:rPr sz="1500" dirty="0">
                <a:latin typeface="Arial"/>
                <a:cs typeface="Arial"/>
              </a:rPr>
              <a:t>w m</a:t>
            </a:r>
            <a:r>
              <a:rPr sz="1500" spc="-5" dirty="0">
                <a:latin typeface="Arial"/>
                <a:cs typeface="Arial"/>
              </a:rPr>
              <a:t>an</a:t>
            </a:r>
            <a:r>
              <a:rPr sz="1500" dirty="0">
                <a:latin typeface="Arial"/>
                <a:cs typeface="Arial"/>
              </a:rPr>
              <a:t>y</a:t>
            </a:r>
            <a:r>
              <a:rPr sz="1500" spc="-10" dirty="0">
                <a:latin typeface="Arial"/>
                <a:cs typeface="Arial"/>
              </a:rPr>
              <a:t> </a:t>
            </a:r>
            <a:r>
              <a:rPr sz="1500" spc="-5" dirty="0">
                <a:latin typeface="Arial"/>
                <a:cs typeface="Arial"/>
              </a:rPr>
              <a:t>an</a:t>
            </a:r>
            <a:r>
              <a:rPr sz="1500" dirty="0">
                <a:latin typeface="Arial"/>
                <a:cs typeface="Arial"/>
              </a:rPr>
              <a:t>d</a:t>
            </a:r>
            <a:r>
              <a:rPr sz="1500" spc="-10" dirty="0">
                <a:latin typeface="Arial"/>
                <a:cs typeface="Arial"/>
              </a:rPr>
              <a:t> </a:t>
            </a:r>
            <a:r>
              <a:rPr sz="1500" spc="-25" dirty="0">
                <a:latin typeface="Arial"/>
                <a:cs typeface="Arial"/>
              </a:rPr>
              <a:t>w</a:t>
            </a:r>
            <a:r>
              <a:rPr sz="1500" spc="-5" dirty="0">
                <a:latin typeface="Arial"/>
                <a:cs typeface="Arial"/>
              </a:rPr>
              <a:t>ha</a:t>
            </a:r>
            <a:r>
              <a:rPr sz="1500" dirty="0">
                <a:latin typeface="Arial"/>
                <a:cs typeface="Arial"/>
              </a:rPr>
              <a:t>t ki</a:t>
            </a:r>
            <a:r>
              <a:rPr sz="1500" spc="-5" dirty="0">
                <a:latin typeface="Arial"/>
                <a:cs typeface="Arial"/>
              </a:rPr>
              <a:t>n</a:t>
            </a:r>
            <a:r>
              <a:rPr sz="1500" dirty="0">
                <a:latin typeface="Arial"/>
                <a:cs typeface="Arial"/>
              </a:rPr>
              <a:t>d </a:t>
            </a:r>
            <a:r>
              <a:rPr sz="1500" spc="-5" dirty="0">
                <a:latin typeface="Arial"/>
                <a:cs typeface="Arial"/>
              </a:rPr>
              <a:t>o</a:t>
            </a:r>
            <a:r>
              <a:rPr sz="1500" dirty="0">
                <a:latin typeface="Arial"/>
                <a:cs typeface="Arial"/>
              </a:rPr>
              <a:t>f</a:t>
            </a:r>
            <a:r>
              <a:rPr sz="1500" spc="-10" dirty="0">
                <a:latin typeface="Arial"/>
                <a:cs typeface="Arial"/>
              </a:rPr>
              <a:t> </a:t>
            </a:r>
            <a:r>
              <a:rPr sz="1500" dirty="0">
                <a:latin typeface="Arial"/>
                <a:cs typeface="Arial"/>
              </a:rPr>
              <a:t>c</a:t>
            </a:r>
            <a:r>
              <a:rPr sz="1500" spc="-5" dirty="0">
                <a:latin typeface="Arial"/>
                <a:cs typeface="Arial"/>
              </a:rPr>
              <a:t>u</a:t>
            </a:r>
            <a:r>
              <a:rPr sz="1500" dirty="0">
                <a:latin typeface="Arial"/>
                <a:cs typeface="Arial"/>
              </a:rPr>
              <a:t>s</a:t>
            </a:r>
            <a:r>
              <a:rPr sz="1500" spc="-5" dirty="0">
                <a:latin typeface="Arial"/>
                <a:cs typeface="Arial"/>
              </a:rPr>
              <a:t>to</a:t>
            </a:r>
            <a:r>
              <a:rPr sz="1500" dirty="0">
                <a:latin typeface="Arial"/>
                <a:cs typeface="Arial"/>
              </a:rPr>
              <a:t>m</a:t>
            </a:r>
            <a:r>
              <a:rPr sz="1500" spc="-5" dirty="0">
                <a:latin typeface="Arial"/>
                <a:cs typeface="Arial"/>
              </a:rPr>
              <a:t>e</a:t>
            </a:r>
            <a:r>
              <a:rPr sz="1500" dirty="0">
                <a:latin typeface="Arial"/>
                <a:cs typeface="Arial"/>
              </a:rPr>
              <a:t>r </a:t>
            </a:r>
            <a:r>
              <a:rPr sz="1500" spc="-5" dirty="0">
                <a:latin typeface="Arial"/>
                <a:cs typeface="Arial"/>
              </a:rPr>
              <a:t>g</a:t>
            </a:r>
            <a:r>
              <a:rPr sz="1500" dirty="0">
                <a:latin typeface="Arial"/>
                <a:cs typeface="Arial"/>
              </a:rPr>
              <a:t>r</a:t>
            </a:r>
            <a:r>
              <a:rPr sz="1500" spc="-5" dirty="0">
                <a:latin typeface="Arial"/>
                <a:cs typeface="Arial"/>
              </a:rPr>
              <a:t>oup</a:t>
            </a:r>
            <a:r>
              <a:rPr sz="1500" dirty="0">
                <a:latin typeface="Arial"/>
                <a:cs typeface="Arial"/>
              </a:rPr>
              <a:t>s</a:t>
            </a:r>
            <a:r>
              <a:rPr sz="1500" spc="-10" dirty="0">
                <a:latin typeface="Arial"/>
                <a:cs typeface="Arial"/>
              </a:rPr>
              <a:t> </a:t>
            </a:r>
            <a:r>
              <a:rPr sz="1500" dirty="0">
                <a:latin typeface="Arial"/>
                <a:cs typeface="Arial"/>
              </a:rPr>
              <a:t>s</a:t>
            </a:r>
            <a:r>
              <a:rPr sz="1500" spc="-5" dirty="0">
                <a:latin typeface="Arial"/>
                <a:cs typeface="Arial"/>
              </a:rPr>
              <a:t>hou</a:t>
            </a:r>
            <a:r>
              <a:rPr sz="1500" dirty="0">
                <a:latin typeface="Arial"/>
                <a:cs typeface="Arial"/>
              </a:rPr>
              <a:t>ld</a:t>
            </a:r>
            <a:r>
              <a:rPr sz="1500" spc="-10" dirty="0">
                <a:latin typeface="Arial"/>
                <a:cs typeface="Arial"/>
              </a:rPr>
              <a:t> </a:t>
            </a:r>
            <a:r>
              <a:rPr sz="1500" spc="-25" dirty="0">
                <a:latin typeface="Arial"/>
                <a:cs typeface="Arial"/>
              </a:rPr>
              <a:t>w</a:t>
            </a:r>
            <a:r>
              <a:rPr sz="1500" dirty="0">
                <a:latin typeface="Arial"/>
                <a:cs typeface="Arial"/>
              </a:rPr>
              <a:t>e </a:t>
            </a:r>
            <a:r>
              <a:rPr sz="1500" spc="-5" dirty="0">
                <a:latin typeface="Arial"/>
                <a:cs typeface="Arial"/>
              </a:rPr>
              <a:t>d</a:t>
            </a:r>
            <a:r>
              <a:rPr sz="1500" dirty="0">
                <a:latin typeface="Arial"/>
                <a:cs typeface="Arial"/>
              </a:rPr>
              <a:t>is</a:t>
            </a:r>
            <a:r>
              <a:rPr sz="1500" spc="-5" dirty="0">
                <a:latin typeface="Arial"/>
                <a:cs typeface="Arial"/>
              </a:rPr>
              <a:t>t</a:t>
            </a:r>
            <a:r>
              <a:rPr sz="1500" dirty="0">
                <a:latin typeface="Arial"/>
                <a:cs typeface="Arial"/>
              </a:rPr>
              <a:t>i</a:t>
            </a:r>
            <a:r>
              <a:rPr sz="1500" spc="-5" dirty="0">
                <a:latin typeface="Arial"/>
                <a:cs typeface="Arial"/>
              </a:rPr>
              <a:t>ngu</a:t>
            </a:r>
            <a:r>
              <a:rPr sz="1500" dirty="0">
                <a:latin typeface="Arial"/>
                <a:cs typeface="Arial"/>
              </a:rPr>
              <a:t>is</a:t>
            </a:r>
            <a:r>
              <a:rPr sz="1500" spc="-5" dirty="0">
                <a:latin typeface="Arial"/>
                <a:cs typeface="Arial"/>
              </a:rPr>
              <a:t>h</a:t>
            </a:r>
            <a:r>
              <a:rPr sz="1500" dirty="0">
                <a:latin typeface="Arial"/>
                <a:cs typeface="Arial"/>
              </a:rPr>
              <a:t>?</a:t>
            </a:r>
            <a:endParaRPr sz="1500">
              <a:latin typeface="Arial"/>
              <a:cs typeface="Arial"/>
            </a:endParaRPr>
          </a:p>
        </p:txBody>
      </p:sp>
      <p:sp>
        <p:nvSpPr>
          <p:cNvPr id="81" name="object 41"/>
          <p:cNvSpPr/>
          <p:nvPr/>
        </p:nvSpPr>
        <p:spPr>
          <a:xfrm>
            <a:off x="5819652" y="2253881"/>
            <a:ext cx="239395" cy="233679"/>
          </a:xfrm>
          <a:custGeom>
            <a:avLst/>
            <a:gdLst/>
            <a:ahLst/>
            <a:cxnLst/>
            <a:rect l="l" t="t" r="r" b="b"/>
            <a:pathLst>
              <a:path w="239395" h="233680">
                <a:moveTo>
                  <a:pt x="239267" y="57911"/>
                </a:moveTo>
                <a:lnTo>
                  <a:pt x="184403" y="0"/>
                </a:lnTo>
                <a:lnTo>
                  <a:pt x="120395" y="60959"/>
                </a:lnTo>
                <a:lnTo>
                  <a:pt x="56387" y="0"/>
                </a:lnTo>
                <a:lnTo>
                  <a:pt x="0" y="57911"/>
                </a:lnTo>
                <a:lnTo>
                  <a:pt x="62483" y="117347"/>
                </a:lnTo>
                <a:lnTo>
                  <a:pt x="62483" y="227366"/>
                </a:lnTo>
                <a:lnTo>
                  <a:pt x="120395" y="172211"/>
                </a:lnTo>
                <a:lnTo>
                  <a:pt x="176783" y="225914"/>
                </a:lnTo>
                <a:lnTo>
                  <a:pt x="176783" y="117347"/>
                </a:lnTo>
                <a:lnTo>
                  <a:pt x="239267" y="57911"/>
                </a:lnTo>
                <a:close/>
              </a:path>
              <a:path w="239395" h="233680">
                <a:moveTo>
                  <a:pt x="62483" y="227366"/>
                </a:moveTo>
                <a:lnTo>
                  <a:pt x="62483" y="117347"/>
                </a:lnTo>
                <a:lnTo>
                  <a:pt x="0" y="175259"/>
                </a:lnTo>
                <a:lnTo>
                  <a:pt x="56387" y="233171"/>
                </a:lnTo>
                <a:lnTo>
                  <a:pt x="62483" y="227366"/>
                </a:lnTo>
                <a:close/>
              </a:path>
              <a:path w="239395" h="233680">
                <a:moveTo>
                  <a:pt x="239267" y="175259"/>
                </a:moveTo>
                <a:lnTo>
                  <a:pt x="176783" y="117347"/>
                </a:lnTo>
                <a:lnTo>
                  <a:pt x="176783" y="225914"/>
                </a:lnTo>
                <a:lnTo>
                  <a:pt x="184403" y="233171"/>
                </a:lnTo>
                <a:lnTo>
                  <a:pt x="239267" y="175259"/>
                </a:lnTo>
                <a:close/>
              </a:path>
            </a:pathLst>
          </a:custGeom>
          <a:solidFill>
            <a:srgbClr val="7F7F7F"/>
          </a:solidFill>
        </p:spPr>
        <p:txBody>
          <a:bodyPr wrap="square" lIns="0" tIns="0" rIns="0" bIns="0" rtlCol="0"/>
          <a:lstStyle/>
          <a:p>
            <a:endParaRPr/>
          </a:p>
        </p:txBody>
      </p:sp>
      <p:sp>
        <p:nvSpPr>
          <p:cNvPr id="82" name="object 42"/>
          <p:cNvSpPr/>
          <p:nvPr/>
        </p:nvSpPr>
        <p:spPr>
          <a:xfrm>
            <a:off x="6891025" y="2653169"/>
            <a:ext cx="239395" cy="234950"/>
          </a:xfrm>
          <a:custGeom>
            <a:avLst/>
            <a:gdLst/>
            <a:ahLst/>
            <a:cxnLst/>
            <a:rect l="l" t="t" r="r" b="b"/>
            <a:pathLst>
              <a:path w="239395" h="234950">
                <a:moveTo>
                  <a:pt x="239267" y="57911"/>
                </a:moveTo>
                <a:lnTo>
                  <a:pt x="184403" y="0"/>
                </a:lnTo>
                <a:lnTo>
                  <a:pt x="120395" y="62483"/>
                </a:lnTo>
                <a:lnTo>
                  <a:pt x="56387" y="0"/>
                </a:lnTo>
                <a:lnTo>
                  <a:pt x="0" y="57911"/>
                </a:lnTo>
                <a:lnTo>
                  <a:pt x="62483" y="117347"/>
                </a:lnTo>
                <a:lnTo>
                  <a:pt x="62483" y="228745"/>
                </a:lnTo>
                <a:lnTo>
                  <a:pt x="120395" y="172211"/>
                </a:lnTo>
                <a:lnTo>
                  <a:pt x="176783" y="227257"/>
                </a:lnTo>
                <a:lnTo>
                  <a:pt x="176783" y="117347"/>
                </a:lnTo>
                <a:lnTo>
                  <a:pt x="239267" y="57911"/>
                </a:lnTo>
                <a:close/>
              </a:path>
              <a:path w="239395" h="234950">
                <a:moveTo>
                  <a:pt x="62483" y="228745"/>
                </a:moveTo>
                <a:lnTo>
                  <a:pt x="62483" y="117347"/>
                </a:lnTo>
                <a:lnTo>
                  <a:pt x="0" y="176783"/>
                </a:lnTo>
                <a:lnTo>
                  <a:pt x="56387" y="234695"/>
                </a:lnTo>
                <a:lnTo>
                  <a:pt x="62483" y="228745"/>
                </a:lnTo>
                <a:close/>
              </a:path>
              <a:path w="239395" h="234950">
                <a:moveTo>
                  <a:pt x="239267" y="176783"/>
                </a:moveTo>
                <a:lnTo>
                  <a:pt x="176783" y="117347"/>
                </a:lnTo>
                <a:lnTo>
                  <a:pt x="176783" y="227257"/>
                </a:lnTo>
                <a:lnTo>
                  <a:pt x="184403" y="234695"/>
                </a:lnTo>
                <a:lnTo>
                  <a:pt x="239267" y="176783"/>
                </a:lnTo>
                <a:close/>
              </a:path>
            </a:pathLst>
          </a:custGeom>
          <a:solidFill>
            <a:srgbClr val="7F7F7F"/>
          </a:solidFill>
        </p:spPr>
        <p:txBody>
          <a:bodyPr wrap="square" lIns="0" tIns="0" rIns="0" bIns="0" rtlCol="0"/>
          <a:lstStyle/>
          <a:p>
            <a:endParaRPr/>
          </a:p>
        </p:txBody>
      </p:sp>
      <p:sp>
        <p:nvSpPr>
          <p:cNvPr id="83" name="object 43"/>
          <p:cNvSpPr/>
          <p:nvPr/>
        </p:nvSpPr>
        <p:spPr>
          <a:xfrm>
            <a:off x="2620777" y="4632846"/>
            <a:ext cx="2607945" cy="1689100"/>
          </a:xfrm>
          <a:custGeom>
            <a:avLst/>
            <a:gdLst/>
            <a:ahLst/>
            <a:cxnLst/>
            <a:rect l="l" t="t" r="r" b="b"/>
            <a:pathLst>
              <a:path w="2607945" h="1689100">
                <a:moveTo>
                  <a:pt x="47148" y="357617"/>
                </a:moveTo>
                <a:lnTo>
                  <a:pt x="27431" y="350519"/>
                </a:lnTo>
                <a:lnTo>
                  <a:pt x="15239" y="387095"/>
                </a:lnTo>
                <a:lnTo>
                  <a:pt x="12191" y="400811"/>
                </a:lnTo>
                <a:lnTo>
                  <a:pt x="39623" y="408197"/>
                </a:lnTo>
                <a:lnTo>
                  <a:pt x="39623" y="376427"/>
                </a:lnTo>
                <a:lnTo>
                  <a:pt x="47148" y="357617"/>
                </a:lnTo>
                <a:close/>
              </a:path>
              <a:path w="2607945" h="1689100">
                <a:moveTo>
                  <a:pt x="124967" y="265175"/>
                </a:moveTo>
                <a:lnTo>
                  <a:pt x="92963" y="239267"/>
                </a:lnTo>
                <a:lnTo>
                  <a:pt x="83819" y="249935"/>
                </a:lnTo>
                <a:lnTo>
                  <a:pt x="73151" y="265175"/>
                </a:lnTo>
                <a:lnTo>
                  <a:pt x="51815" y="298703"/>
                </a:lnTo>
                <a:lnTo>
                  <a:pt x="42671" y="315467"/>
                </a:lnTo>
                <a:lnTo>
                  <a:pt x="27431" y="348995"/>
                </a:lnTo>
                <a:lnTo>
                  <a:pt x="54863" y="338327"/>
                </a:lnTo>
                <a:lnTo>
                  <a:pt x="54863" y="360395"/>
                </a:lnTo>
                <a:lnTo>
                  <a:pt x="65531" y="364235"/>
                </a:lnTo>
                <a:lnTo>
                  <a:pt x="65531" y="365759"/>
                </a:lnTo>
                <a:lnTo>
                  <a:pt x="80771" y="332231"/>
                </a:lnTo>
                <a:lnTo>
                  <a:pt x="88391" y="316991"/>
                </a:lnTo>
                <a:lnTo>
                  <a:pt x="97535" y="303275"/>
                </a:lnTo>
                <a:lnTo>
                  <a:pt x="106679" y="288035"/>
                </a:lnTo>
                <a:lnTo>
                  <a:pt x="117347" y="274319"/>
                </a:lnTo>
                <a:lnTo>
                  <a:pt x="124967" y="265175"/>
                </a:lnTo>
                <a:close/>
              </a:path>
              <a:path w="2607945" h="1689100">
                <a:moveTo>
                  <a:pt x="65531" y="364235"/>
                </a:moveTo>
                <a:lnTo>
                  <a:pt x="47148" y="357617"/>
                </a:lnTo>
                <a:lnTo>
                  <a:pt x="39623" y="376427"/>
                </a:lnTo>
                <a:lnTo>
                  <a:pt x="46637" y="378152"/>
                </a:lnTo>
                <a:lnTo>
                  <a:pt x="57778" y="375269"/>
                </a:lnTo>
                <a:lnTo>
                  <a:pt x="64907" y="366525"/>
                </a:lnTo>
                <a:lnTo>
                  <a:pt x="65531" y="364235"/>
                </a:lnTo>
                <a:close/>
              </a:path>
              <a:path w="2607945" h="1689100">
                <a:moveTo>
                  <a:pt x="64907" y="366525"/>
                </a:moveTo>
                <a:lnTo>
                  <a:pt x="57778" y="375269"/>
                </a:lnTo>
                <a:lnTo>
                  <a:pt x="46637" y="378152"/>
                </a:lnTo>
                <a:lnTo>
                  <a:pt x="39623" y="376427"/>
                </a:lnTo>
                <a:lnTo>
                  <a:pt x="39623" y="408197"/>
                </a:lnTo>
                <a:lnTo>
                  <a:pt x="51815" y="411479"/>
                </a:lnTo>
                <a:lnTo>
                  <a:pt x="54863" y="397763"/>
                </a:lnTo>
                <a:lnTo>
                  <a:pt x="60959" y="380999"/>
                </a:lnTo>
                <a:lnTo>
                  <a:pt x="64907" y="366525"/>
                </a:lnTo>
                <a:close/>
              </a:path>
              <a:path w="2607945" h="1689100">
                <a:moveTo>
                  <a:pt x="54863" y="360395"/>
                </a:moveTo>
                <a:lnTo>
                  <a:pt x="54863" y="338327"/>
                </a:lnTo>
                <a:lnTo>
                  <a:pt x="47148" y="357617"/>
                </a:lnTo>
                <a:lnTo>
                  <a:pt x="54863" y="360395"/>
                </a:lnTo>
                <a:close/>
              </a:path>
              <a:path w="2607945" h="1689100">
                <a:moveTo>
                  <a:pt x="65531" y="365759"/>
                </a:moveTo>
                <a:lnTo>
                  <a:pt x="65531" y="364235"/>
                </a:lnTo>
                <a:lnTo>
                  <a:pt x="64907" y="366525"/>
                </a:lnTo>
                <a:lnTo>
                  <a:pt x="65531" y="365759"/>
                </a:lnTo>
                <a:close/>
              </a:path>
              <a:path w="2607945" h="1689100">
                <a:moveTo>
                  <a:pt x="243839" y="163067"/>
                </a:moveTo>
                <a:lnTo>
                  <a:pt x="222503" y="128015"/>
                </a:lnTo>
                <a:lnTo>
                  <a:pt x="217931" y="129539"/>
                </a:lnTo>
                <a:lnTo>
                  <a:pt x="199643" y="141731"/>
                </a:lnTo>
                <a:lnTo>
                  <a:pt x="182879" y="153923"/>
                </a:lnTo>
                <a:lnTo>
                  <a:pt x="167639" y="166115"/>
                </a:lnTo>
                <a:lnTo>
                  <a:pt x="150875" y="178307"/>
                </a:lnTo>
                <a:lnTo>
                  <a:pt x="137159" y="192023"/>
                </a:lnTo>
                <a:lnTo>
                  <a:pt x="121919" y="205739"/>
                </a:lnTo>
                <a:lnTo>
                  <a:pt x="121919" y="207263"/>
                </a:lnTo>
                <a:lnTo>
                  <a:pt x="150875" y="234695"/>
                </a:lnTo>
                <a:lnTo>
                  <a:pt x="152399" y="234695"/>
                </a:lnTo>
                <a:lnTo>
                  <a:pt x="164591" y="220979"/>
                </a:lnTo>
                <a:lnTo>
                  <a:pt x="178307" y="208787"/>
                </a:lnTo>
                <a:lnTo>
                  <a:pt x="193547" y="198119"/>
                </a:lnTo>
                <a:lnTo>
                  <a:pt x="208787" y="185927"/>
                </a:lnTo>
                <a:lnTo>
                  <a:pt x="239267" y="164591"/>
                </a:lnTo>
                <a:lnTo>
                  <a:pt x="243839" y="163067"/>
                </a:lnTo>
                <a:close/>
              </a:path>
              <a:path w="2607945" h="1689100">
                <a:moveTo>
                  <a:pt x="388619" y="96011"/>
                </a:moveTo>
                <a:lnTo>
                  <a:pt x="374903" y="56387"/>
                </a:lnTo>
                <a:lnTo>
                  <a:pt x="355091" y="64007"/>
                </a:lnTo>
                <a:lnTo>
                  <a:pt x="333755" y="71627"/>
                </a:lnTo>
                <a:lnTo>
                  <a:pt x="312419" y="80771"/>
                </a:lnTo>
                <a:lnTo>
                  <a:pt x="272795" y="99059"/>
                </a:lnTo>
                <a:lnTo>
                  <a:pt x="259079" y="106679"/>
                </a:lnTo>
                <a:lnTo>
                  <a:pt x="277367" y="143255"/>
                </a:lnTo>
                <a:lnTo>
                  <a:pt x="329183" y="117347"/>
                </a:lnTo>
                <a:lnTo>
                  <a:pt x="348995" y="109727"/>
                </a:lnTo>
                <a:lnTo>
                  <a:pt x="370331" y="102107"/>
                </a:lnTo>
                <a:lnTo>
                  <a:pt x="388619" y="96011"/>
                </a:lnTo>
                <a:close/>
              </a:path>
              <a:path w="2607945" h="1689100">
                <a:moveTo>
                  <a:pt x="545591" y="57911"/>
                </a:moveTo>
                <a:lnTo>
                  <a:pt x="537971" y="16763"/>
                </a:lnTo>
                <a:lnTo>
                  <a:pt x="518159" y="21335"/>
                </a:lnTo>
                <a:lnTo>
                  <a:pt x="469391" y="30479"/>
                </a:lnTo>
                <a:lnTo>
                  <a:pt x="445007" y="36575"/>
                </a:lnTo>
                <a:lnTo>
                  <a:pt x="422147" y="42671"/>
                </a:lnTo>
                <a:lnTo>
                  <a:pt x="416051" y="44195"/>
                </a:lnTo>
                <a:lnTo>
                  <a:pt x="426719" y="83819"/>
                </a:lnTo>
                <a:lnTo>
                  <a:pt x="434339" y="82295"/>
                </a:lnTo>
                <a:lnTo>
                  <a:pt x="455675" y="76199"/>
                </a:lnTo>
                <a:lnTo>
                  <a:pt x="478535" y="70103"/>
                </a:lnTo>
                <a:lnTo>
                  <a:pt x="501395" y="65531"/>
                </a:lnTo>
                <a:lnTo>
                  <a:pt x="525779" y="60959"/>
                </a:lnTo>
                <a:lnTo>
                  <a:pt x="545591" y="57911"/>
                </a:lnTo>
                <a:close/>
              </a:path>
              <a:path w="2607945" h="1689100">
                <a:moveTo>
                  <a:pt x="705611" y="41147"/>
                </a:moveTo>
                <a:lnTo>
                  <a:pt x="704087" y="0"/>
                </a:lnTo>
                <a:lnTo>
                  <a:pt x="702563" y="0"/>
                </a:lnTo>
                <a:lnTo>
                  <a:pt x="647699" y="4571"/>
                </a:lnTo>
                <a:lnTo>
                  <a:pt x="594359" y="9143"/>
                </a:lnTo>
                <a:lnTo>
                  <a:pt x="579119" y="10667"/>
                </a:lnTo>
                <a:lnTo>
                  <a:pt x="585215" y="51815"/>
                </a:lnTo>
                <a:lnTo>
                  <a:pt x="600455" y="50291"/>
                </a:lnTo>
                <a:lnTo>
                  <a:pt x="650747" y="45719"/>
                </a:lnTo>
                <a:lnTo>
                  <a:pt x="704087" y="41147"/>
                </a:lnTo>
                <a:lnTo>
                  <a:pt x="705611" y="41147"/>
                </a:lnTo>
                <a:close/>
              </a:path>
              <a:path w="2607945" h="1689100">
                <a:moveTo>
                  <a:pt x="870203" y="1523"/>
                </a:moveTo>
                <a:lnTo>
                  <a:pt x="815339" y="0"/>
                </a:lnTo>
                <a:lnTo>
                  <a:pt x="745235" y="0"/>
                </a:lnTo>
                <a:lnTo>
                  <a:pt x="746759" y="41147"/>
                </a:lnTo>
                <a:lnTo>
                  <a:pt x="813815" y="41147"/>
                </a:lnTo>
                <a:lnTo>
                  <a:pt x="868679" y="42671"/>
                </a:lnTo>
                <a:lnTo>
                  <a:pt x="870203" y="1523"/>
                </a:lnTo>
                <a:close/>
              </a:path>
              <a:path w="2607945" h="1689100">
                <a:moveTo>
                  <a:pt x="1036319" y="18287"/>
                </a:moveTo>
                <a:lnTo>
                  <a:pt x="993647" y="12191"/>
                </a:lnTo>
                <a:lnTo>
                  <a:pt x="932687" y="6095"/>
                </a:lnTo>
                <a:lnTo>
                  <a:pt x="912875" y="4571"/>
                </a:lnTo>
                <a:lnTo>
                  <a:pt x="909827" y="45719"/>
                </a:lnTo>
                <a:lnTo>
                  <a:pt x="929639" y="47243"/>
                </a:lnTo>
                <a:lnTo>
                  <a:pt x="989075" y="53339"/>
                </a:lnTo>
                <a:lnTo>
                  <a:pt x="1030223" y="59435"/>
                </a:lnTo>
                <a:lnTo>
                  <a:pt x="1036319" y="18287"/>
                </a:lnTo>
                <a:close/>
              </a:path>
              <a:path w="2607945" h="1689100">
                <a:moveTo>
                  <a:pt x="1199387" y="47243"/>
                </a:moveTo>
                <a:lnTo>
                  <a:pt x="1179575" y="44195"/>
                </a:lnTo>
                <a:lnTo>
                  <a:pt x="1117091" y="32003"/>
                </a:lnTo>
                <a:lnTo>
                  <a:pt x="1077467" y="24383"/>
                </a:lnTo>
                <a:lnTo>
                  <a:pt x="1071371" y="65531"/>
                </a:lnTo>
                <a:lnTo>
                  <a:pt x="1110995" y="71627"/>
                </a:lnTo>
                <a:lnTo>
                  <a:pt x="1171955" y="83819"/>
                </a:lnTo>
                <a:lnTo>
                  <a:pt x="1190243" y="88391"/>
                </a:lnTo>
                <a:lnTo>
                  <a:pt x="1199387" y="47243"/>
                </a:lnTo>
                <a:close/>
              </a:path>
              <a:path w="2607945" h="1689100">
                <a:moveTo>
                  <a:pt x="1360931" y="88391"/>
                </a:moveTo>
                <a:lnTo>
                  <a:pt x="1307591" y="74675"/>
                </a:lnTo>
                <a:lnTo>
                  <a:pt x="1243583" y="57911"/>
                </a:lnTo>
                <a:lnTo>
                  <a:pt x="1240535" y="56387"/>
                </a:lnTo>
                <a:lnTo>
                  <a:pt x="1231391" y="97535"/>
                </a:lnTo>
                <a:lnTo>
                  <a:pt x="1234439" y="97535"/>
                </a:lnTo>
                <a:lnTo>
                  <a:pt x="1298447" y="114299"/>
                </a:lnTo>
                <a:lnTo>
                  <a:pt x="1348739" y="128015"/>
                </a:lnTo>
                <a:lnTo>
                  <a:pt x="1360931" y="88391"/>
                </a:lnTo>
                <a:close/>
              </a:path>
              <a:path w="2607945" h="1689100">
                <a:moveTo>
                  <a:pt x="1517903" y="140207"/>
                </a:moveTo>
                <a:lnTo>
                  <a:pt x="1502663" y="134111"/>
                </a:lnTo>
                <a:lnTo>
                  <a:pt x="1437131" y="112775"/>
                </a:lnTo>
                <a:lnTo>
                  <a:pt x="1400555" y="100583"/>
                </a:lnTo>
                <a:lnTo>
                  <a:pt x="1388363" y="140207"/>
                </a:lnTo>
                <a:lnTo>
                  <a:pt x="1424939" y="152399"/>
                </a:lnTo>
                <a:lnTo>
                  <a:pt x="1490471" y="173735"/>
                </a:lnTo>
                <a:lnTo>
                  <a:pt x="1504187" y="178307"/>
                </a:lnTo>
                <a:lnTo>
                  <a:pt x="1517903" y="140207"/>
                </a:lnTo>
                <a:close/>
              </a:path>
              <a:path w="2607945" h="1689100">
                <a:moveTo>
                  <a:pt x="1671827" y="202691"/>
                </a:moveTo>
                <a:lnTo>
                  <a:pt x="1633727" y="185927"/>
                </a:lnTo>
                <a:lnTo>
                  <a:pt x="1568195" y="158495"/>
                </a:lnTo>
                <a:lnTo>
                  <a:pt x="1556003" y="153923"/>
                </a:lnTo>
                <a:lnTo>
                  <a:pt x="1542287" y="193547"/>
                </a:lnTo>
                <a:lnTo>
                  <a:pt x="1554479" y="198119"/>
                </a:lnTo>
                <a:lnTo>
                  <a:pt x="1618487" y="224027"/>
                </a:lnTo>
                <a:lnTo>
                  <a:pt x="1655063" y="239267"/>
                </a:lnTo>
                <a:lnTo>
                  <a:pt x="1671827" y="202691"/>
                </a:lnTo>
                <a:close/>
              </a:path>
              <a:path w="2607945" h="1689100">
                <a:moveTo>
                  <a:pt x="1821179" y="272795"/>
                </a:moveTo>
                <a:lnTo>
                  <a:pt x="1818131" y="271271"/>
                </a:lnTo>
                <a:lnTo>
                  <a:pt x="1758695" y="242315"/>
                </a:lnTo>
                <a:lnTo>
                  <a:pt x="1709927" y="219455"/>
                </a:lnTo>
                <a:lnTo>
                  <a:pt x="1691639" y="256031"/>
                </a:lnTo>
                <a:lnTo>
                  <a:pt x="1741931" y="278891"/>
                </a:lnTo>
                <a:lnTo>
                  <a:pt x="1799843" y="309371"/>
                </a:lnTo>
                <a:lnTo>
                  <a:pt x="1802891" y="309371"/>
                </a:lnTo>
                <a:lnTo>
                  <a:pt x="1821179" y="272795"/>
                </a:lnTo>
                <a:close/>
              </a:path>
              <a:path w="2607945" h="1689100">
                <a:moveTo>
                  <a:pt x="1965959" y="355091"/>
                </a:moveTo>
                <a:lnTo>
                  <a:pt x="1933955" y="335279"/>
                </a:lnTo>
                <a:lnTo>
                  <a:pt x="1877567" y="303275"/>
                </a:lnTo>
                <a:lnTo>
                  <a:pt x="1857755" y="292607"/>
                </a:lnTo>
                <a:lnTo>
                  <a:pt x="1837943" y="329183"/>
                </a:lnTo>
                <a:lnTo>
                  <a:pt x="1857755" y="339851"/>
                </a:lnTo>
                <a:lnTo>
                  <a:pt x="1914143" y="371855"/>
                </a:lnTo>
                <a:lnTo>
                  <a:pt x="1944623" y="390143"/>
                </a:lnTo>
                <a:lnTo>
                  <a:pt x="1965959" y="355091"/>
                </a:lnTo>
                <a:close/>
              </a:path>
              <a:path w="2607945" h="1689100">
                <a:moveTo>
                  <a:pt x="2104643" y="446531"/>
                </a:moveTo>
                <a:lnTo>
                  <a:pt x="2092451" y="438911"/>
                </a:lnTo>
                <a:lnTo>
                  <a:pt x="2042159" y="403859"/>
                </a:lnTo>
                <a:lnTo>
                  <a:pt x="2001011" y="376427"/>
                </a:lnTo>
                <a:lnTo>
                  <a:pt x="1979675" y="411479"/>
                </a:lnTo>
                <a:lnTo>
                  <a:pt x="2019299" y="437387"/>
                </a:lnTo>
                <a:lnTo>
                  <a:pt x="2069591" y="472439"/>
                </a:lnTo>
                <a:lnTo>
                  <a:pt x="2080259" y="480059"/>
                </a:lnTo>
                <a:lnTo>
                  <a:pt x="2104643" y="446531"/>
                </a:lnTo>
                <a:close/>
              </a:path>
              <a:path w="2607945" h="1689100">
                <a:moveTo>
                  <a:pt x="2235707" y="550163"/>
                </a:moveTo>
                <a:lnTo>
                  <a:pt x="2234183" y="548639"/>
                </a:lnTo>
                <a:lnTo>
                  <a:pt x="2188463" y="510539"/>
                </a:lnTo>
                <a:lnTo>
                  <a:pt x="2141219" y="473963"/>
                </a:lnTo>
                <a:lnTo>
                  <a:pt x="2138171" y="470915"/>
                </a:lnTo>
                <a:lnTo>
                  <a:pt x="2113787" y="504443"/>
                </a:lnTo>
                <a:lnTo>
                  <a:pt x="2116835" y="507491"/>
                </a:lnTo>
                <a:lnTo>
                  <a:pt x="2162555" y="544067"/>
                </a:lnTo>
                <a:lnTo>
                  <a:pt x="2206751" y="580643"/>
                </a:lnTo>
                <a:lnTo>
                  <a:pt x="2208275" y="580643"/>
                </a:lnTo>
                <a:lnTo>
                  <a:pt x="2235707" y="550163"/>
                </a:lnTo>
                <a:close/>
              </a:path>
              <a:path w="2607945" h="1689100">
                <a:moveTo>
                  <a:pt x="2354579" y="664463"/>
                </a:moveTo>
                <a:lnTo>
                  <a:pt x="2316479" y="624839"/>
                </a:lnTo>
                <a:lnTo>
                  <a:pt x="2275331" y="586739"/>
                </a:lnTo>
                <a:lnTo>
                  <a:pt x="2266187" y="577595"/>
                </a:lnTo>
                <a:lnTo>
                  <a:pt x="2238755" y="608075"/>
                </a:lnTo>
                <a:lnTo>
                  <a:pt x="2247899" y="617219"/>
                </a:lnTo>
                <a:lnTo>
                  <a:pt x="2287523" y="655319"/>
                </a:lnTo>
                <a:lnTo>
                  <a:pt x="2325623" y="693419"/>
                </a:lnTo>
                <a:lnTo>
                  <a:pt x="2354579" y="664463"/>
                </a:lnTo>
                <a:close/>
              </a:path>
              <a:path w="2607945" h="1689100">
                <a:moveTo>
                  <a:pt x="2461259" y="794003"/>
                </a:moveTo>
                <a:lnTo>
                  <a:pt x="2453639" y="783335"/>
                </a:lnTo>
                <a:lnTo>
                  <a:pt x="2423159" y="743711"/>
                </a:lnTo>
                <a:lnTo>
                  <a:pt x="2389631" y="704087"/>
                </a:lnTo>
                <a:lnTo>
                  <a:pt x="2383535" y="694943"/>
                </a:lnTo>
                <a:lnTo>
                  <a:pt x="2353055" y="723899"/>
                </a:lnTo>
                <a:lnTo>
                  <a:pt x="2359151" y="731519"/>
                </a:lnTo>
                <a:lnTo>
                  <a:pt x="2391155" y="769619"/>
                </a:lnTo>
                <a:lnTo>
                  <a:pt x="2421635" y="809243"/>
                </a:lnTo>
                <a:lnTo>
                  <a:pt x="2427731" y="818387"/>
                </a:lnTo>
                <a:lnTo>
                  <a:pt x="2461259" y="794003"/>
                </a:lnTo>
                <a:close/>
              </a:path>
              <a:path w="2607945" h="1689100">
                <a:moveTo>
                  <a:pt x="2546603" y="938783"/>
                </a:moveTo>
                <a:lnTo>
                  <a:pt x="2540507" y="925067"/>
                </a:lnTo>
                <a:lnTo>
                  <a:pt x="2519171" y="885443"/>
                </a:lnTo>
                <a:lnTo>
                  <a:pt x="2508503" y="864107"/>
                </a:lnTo>
                <a:lnTo>
                  <a:pt x="2494787" y="844295"/>
                </a:lnTo>
                <a:lnTo>
                  <a:pt x="2485643" y="829055"/>
                </a:lnTo>
                <a:lnTo>
                  <a:pt x="2450591" y="850391"/>
                </a:lnTo>
                <a:lnTo>
                  <a:pt x="2461259" y="867155"/>
                </a:lnTo>
                <a:lnTo>
                  <a:pt x="2471927" y="885443"/>
                </a:lnTo>
                <a:lnTo>
                  <a:pt x="2484119" y="905255"/>
                </a:lnTo>
                <a:lnTo>
                  <a:pt x="2494787" y="925067"/>
                </a:lnTo>
                <a:lnTo>
                  <a:pt x="2503931" y="944879"/>
                </a:lnTo>
                <a:lnTo>
                  <a:pt x="2510027" y="955547"/>
                </a:lnTo>
                <a:lnTo>
                  <a:pt x="2546603" y="938783"/>
                </a:lnTo>
                <a:close/>
              </a:path>
              <a:path w="2607945" h="1689100">
                <a:moveTo>
                  <a:pt x="2599943" y="1098803"/>
                </a:moveTo>
                <a:lnTo>
                  <a:pt x="2596895" y="1086611"/>
                </a:lnTo>
                <a:lnTo>
                  <a:pt x="2593847" y="1066799"/>
                </a:lnTo>
                <a:lnTo>
                  <a:pt x="2581655" y="1027175"/>
                </a:lnTo>
                <a:lnTo>
                  <a:pt x="2575559" y="1005839"/>
                </a:lnTo>
                <a:lnTo>
                  <a:pt x="2567939" y="986027"/>
                </a:lnTo>
                <a:lnTo>
                  <a:pt x="2563367" y="976883"/>
                </a:lnTo>
                <a:lnTo>
                  <a:pt x="2525267" y="992123"/>
                </a:lnTo>
                <a:lnTo>
                  <a:pt x="2529839" y="1001267"/>
                </a:lnTo>
                <a:lnTo>
                  <a:pt x="2535935" y="1021079"/>
                </a:lnTo>
                <a:lnTo>
                  <a:pt x="2543555" y="1039367"/>
                </a:lnTo>
                <a:lnTo>
                  <a:pt x="2548127" y="1059179"/>
                </a:lnTo>
                <a:lnTo>
                  <a:pt x="2557271" y="1095755"/>
                </a:lnTo>
                <a:lnTo>
                  <a:pt x="2558795" y="1106423"/>
                </a:lnTo>
                <a:lnTo>
                  <a:pt x="2599943" y="1098803"/>
                </a:lnTo>
                <a:close/>
              </a:path>
              <a:path w="2607945" h="1689100">
                <a:moveTo>
                  <a:pt x="2566415" y="1263565"/>
                </a:moveTo>
                <a:lnTo>
                  <a:pt x="2566415" y="1203959"/>
                </a:lnTo>
                <a:lnTo>
                  <a:pt x="2563367" y="1239011"/>
                </a:lnTo>
                <a:lnTo>
                  <a:pt x="2560319" y="1255775"/>
                </a:lnTo>
                <a:lnTo>
                  <a:pt x="2558795" y="1261871"/>
                </a:lnTo>
                <a:lnTo>
                  <a:pt x="2566415" y="1263565"/>
                </a:lnTo>
                <a:close/>
              </a:path>
              <a:path w="2607945" h="1689100">
                <a:moveTo>
                  <a:pt x="2607563" y="1205483"/>
                </a:moveTo>
                <a:lnTo>
                  <a:pt x="2607563" y="1165859"/>
                </a:lnTo>
                <a:lnTo>
                  <a:pt x="2606039" y="1146047"/>
                </a:lnTo>
                <a:lnTo>
                  <a:pt x="2606039" y="1141475"/>
                </a:lnTo>
                <a:lnTo>
                  <a:pt x="2564891" y="1146047"/>
                </a:lnTo>
                <a:lnTo>
                  <a:pt x="2564891" y="1150619"/>
                </a:lnTo>
                <a:lnTo>
                  <a:pt x="2566415" y="1168907"/>
                </a:lnTo>
                <a:lnTo>
                  <a:pt x="2566415" y="1263565"/>
                </a:lnTo>
                <a:lnTo>
                  <a:pt x="2599943" y="1271015"/>
                </a:lnTo>
                <a:lnTo>
                  <a:pt x="2601467" y="1263395"/>
                </a:lnTo>
                <a:lnTo>
                  <a:pt x="2604515" y="1243583"/>
                </a:lnTo>
                <a:lnTo>
                  <a:pt x="2607563" y="1205483"/>
                </a:lnTo>
                <a:close/>
              </a:path>
              <a:path w="2607945" h="1689100">
                <a:moveTo>
                  <a:pt x="2589275" y="1312163"/>
                </a:moveTo>
                <a:lnTo>
                  <a:pt x="2549651" y="1299971"/>
                </a:lnTo>
                <a:lnTo>
                  <a:pt x="2548127" y="1307591"/>
                </a:lnTo>
                <a:lnTo>
                  <a:pt x="2542031" y="1322831"/>
                </a:lnTo>
                <a:lnTo>
                  <a:pt x="2534411" y="1339595"/>
                </a:lnTo>
                <a:lnTo>
                  <a:pt x="2519171" y="1370075"/>
                </a:lnTo>
                <a:lnTo>
                  <a:pt x="2500883" y="1400555"/>
                </a:lnTo>
                <a:lnTo>
                  <a:pt x="2497835" y="1403603"/>
                </a:lnTo>
                <a:lnTo>
                  <a:pt x="2531363" y="1427987"/>
                </a:lnTo>
                <a:lnTo>
                  <a:pt x="2535935" y="1421891"/>
                </a:lnTo>
                <a:lnTo>
                  <a:pt x="2546603" y="1406651"/>
                </a:lnTo>
                <a:lnTo>
                  <a:pt x="2564891" y="1373123"/>
                </a:lnTo>
                <a:lnTo>
                  <a:pt x="2572511" y="1354835"/>
                </a:lnTo>
                <a:lnTo>
                  <a:pt x="2580131" y="1338071"/>
                </a:lnTo>
                <a:lnTo>
                  <a:pt x="2586227" y="1319783"/>
                </a:lnTo>
                <a:lnTo>
                  <a:pt x="2589275" y="1312163"/>
                </a:lnTo>
                <a:close/>
              </a:path>
              <a:path w="2607945" h="1689100">
                <a:moveTo>
                  <a:pt x="2503931" y="1461515"/>
                </a:moveTo>
                <a:lnTo>
                  <a:pt x="2473451" y="1435607"/>
                </a:lnTo>
                <a:lnTo>
                  <a:pt x="2442971" y="1466087"/>
                </a:lnTo>
                <a:lnTo>
                  <a:pt x="2415539" y="1490471"/>
                </a:lnTo>
                <a:lnTo>
                  <a:pt x="2385059" y="1511807"/>
                </a:lnTo>
                <a:lnTo>
                  <a:pt x="2407919" y="1546859"/>
                </a:lnTo>
                <a:lnTo>
                  <a:pt x="2441447" y="1522475"/>
                </a:lnTo>
                <a:lnTo>
                  <a:pt x="2456687" y="1508759"/>
                </a:lnTo>
                <a:lnTo>
                  <a:pt x="2471927" y="1496567"/>
                </a:lnTo>
                <a:lnTo>
                  <a:pt x="2485643" y="1482851"/>
                </a:lnTo>
                <a:lnTo>
                  <a:pt x="2499359" y="1467611"/>
                </a:lnTo>
                <a:lnTo>
                  <a:pt x="2503931" y="1461515"/>
                </a:lnTo>
                <a:close/>
              </a:path>
              <a:path w="2607945" h="1689100">
                <a:moveTo>
                  <a:pt x="2371343" y="1569719"/>
                </a:moveTo>
                <a:lnTo>
                  <a:pt x="2351531" y="1533143"/>
                </a:lnTo>
                <a:lnTo>
                  <a:pt x="2334767" y="1543811"/>
                </a:lnTo>
                <a:lnTo>
                  <a:pt x="2316479" y="1552955"/>
                </a:lnTo>
                <a:lnTo>
                  <a:pt x="2296667" y="1562099"/>
                </a:lnTo>
                <a:lnTo>
                  <a:pt x="2278379" y="1569719"/>
                </a:lnTo>
                <a:lnTo>
                  <a:pt x="2258567" y="1577339"/>
                </a:lnTo>
                <a:lnTo>
                  <a:pt x="2243327" y="1583435"/>
                </a:lnTo>
                <a:lnTo>
                  <a:pt x="2257043" y="1623059"/>
                </a:lnTo>
                <a:lnTo>
                  <a:pt x="2273807" y="1615439"/>
                </a:lnTo>
                <a:lnTo>
                  <a:pt x="2295143" y="1607819"/>
                </a:lnTo>
                <a:lnTo>
                  <a:pt x="2334767" y="1589531"/>
                </a:lnTo>
                <a:lnTo>
                  <a:pt x="2354579" y="1578863"/>
                </a:lnTo>
                <a:lnTo>
                  <a:pt x="2371343" y="1569719"/>
                </a:lnTo>
                <a:close/>
              </a:path>
              <a:path w="2607945" h="1689100">
                <a:moveTo>
                  <a:pt x="2217419" y="1636775"/>
                </a:moveTo>
                <a:lnTo>
                  <a:pt x="2205227" y="1597151"/>
                </a:lnTo>
                <a:lnTo>
                  <a:pt x="2196083" y="1600199"/>
                </a:lnTo>
                <a:lnTo>
                  <a:pt x="2174747" y="1606295"/>
                </a:lnTo>
                <a:lnTo>
                  <a:pt x="2151887" y="1612391"/>
                </a:lnTo>
                <a:lnTo>
                  <a:pt x="2106167" y="1621535"/>
                </a:lnTo>
                <a:lnTo>
                  <a:pt x="2087879" y="1626107"/>
                </a:lnTo>
                <a:lnTo>
                  <a:pt x="2095499" y="1665731"/>
                </a:lnTo>
                <a:lnTo>
                  <a:pt x="2115311" y="1662683"/>
                </a:lnTo>
                <a:lnTo>
                  <a:pt x="2138171" y="1656587"/>
                </a:lnTo>
                <a:lnTo>
                  <a:pt x="2162555" y="1652015"/>
                </a:lnTo>
                <a:lnTo>
                  <a:pt x="2185415" y="1645919"/>
                </a:lnTo>
                <a:lnTo>
                  <a:pt x="2208275" y="1638299"/>
                </a:lnTo>
                <a:lnTo>
                  <a:pt x="2217419" y="1636775"/>
                </a:lnTo>
                <a:close/>
              </a:path>
              <a:path w="2607945" h="1689100">
                <a:moveTo>
                  <a:pt x="2052827" y="1673351"/>
                </a:moveTo>
                <a:lnTo>
                  <a:pt x="2048255" y="1632203"/>
                </a:lnTo>
                <a:lnTo>
                  <a:pt x="2008631" y="1638299"/>
                </a:lnTo>
                <a:lnTo>
                  <a:pt x="1956815" y="1642871"/>
                </a:lnTo>
                <a:lnTo>
                  <a:pt x="1926335" y="1644395"/>
                </a:lnTo>
                <a:lnTo>
                  <a:pt x="1929383" y="1685543"/>
                </a:lnTo>
                <a:lnTo>
                  <a:pt x="1961387" y="1684019"/>
                </a:lnTo>
                <a:lnTo>
                  <a:pt x="2013203" y="1677923"/>
                </a:lnTo>
                <a:lnTo>
                  <a:pt x="2052827" y="1673351"/>
                </a:lnTo>
                <a:close/>
              </a:path>
              <a:path w="2607945" h="1689100">
                <a:moveTo>
                  <a:pt x="1886711" y="1687067"/>
                </a:moveTo>
                <a:lnTo>
                  <a:pt x="1886711" y="1645919"/>
                </a:lnTo>
                <a:lnTo>
                  <a:pt x="1850135" y="1647443"/>
                </a:lnTo>
                <a:lnTo>
                  <a:pt x="1793747" y="1647443"/>
                </a:lnTo>
                <a:lnTo>
                  <a:pt x="1764791" y="1645919"/>
                </a:lnTo>
                <a:lnTo>
                  <a:pt x="1763267" y="1687067"/>
                </a:lnTo>
                <a:lnTo>
                  <a:pt x="1793747" y="1688591"/>
                </a:lnTo>
                <a:lnTo>
                  <a:pt x="1850135" y="1688591"/>
                </a:lnTo>
                <a:lnTo>
                  <a:pt x="1886711" y="1687067"/>
                </a:lnTo>
                <a:close/>
              </a:path>
              <a:path w="2607945" h="1689100">
                <a:moveTo>
                  <a:pt x="1723643" y="1642871"/>
                </a:moveTo>
                <a:lnTo>
                  <a:pt x="1677923" y="1639823"/>
                </a:lnTo>
                <a:lnTo>
                  <a:pt x="1618487" y="1633727"/>
                </a:lnTo>
                <a:lnTo>
                  <a:pt x="1603247" y="1632203"/>
                </a:lnTo>
                <a:lnTo>
                  <a:pt x="1597151" y="1671827"/>
                </a:lnTo>
                <a:lnTo>
                  <a:pt x="1615439" y="1674875"/>
                </a:lnTo>
                <a:lnTo>
                  <a:pt x="1674875" y="1680971"/>
                </a:lnTo>
                <a:lnTo>
                  <a:pt x="1720595" y="1684019"/>
                </a:lnTo>
                <a:lnTo>
                  <a:pt x="1723643" y="1642871"/>
                </a:lnTo>
                <a:close/>
              </a:path>
              <a:path w="2607945" h="1689100">
                <a:moveTo>
                  <a:pt x="1562099" y="1626107"/>
                </a:moveTo>
                <a:lnTo>
                  <a:pt x="1559051" y="1626107"/>
                </a:lnTo>
                <a:lnTo>
                  <a:pt x="1498091" y="1615439"/>
                </a:lnTo>
                <a:lnTo>
                  <a:pt x="1441703" y="1604771"/>
                </a:lnTo>
                <a:lnTo>
                  <a:pt x="1434083" y="1644395"/>
                </a:lnTo>
                <a:lnTo>
                  <a:pt x="1490471" y="1656587"/>
                </a:lnTo>
                <a:lnTo>
                  <a:pt x="1552955" y="1665731"/>
                </a:lnTo>
                <a:lnTo>
                  <a:pt x="1556003" y="1667255"/>
                </a:lnTo>
                <a:lnTo>
                  <a:pt x="1562099" y="1626107"/>
                </a:lnTo>
                <a:close/>
              </a:path>
              <a:path w="2607945" h="1689100">
                <a:moveTo>
                  <a:pt x="1402079" y="1595627"/>
                </a:moveTo>
                <a:lnTo>
                  <a:pt x="1373123" y="1589531"/>
                </a:lnTo>
                <a:lnTo>
                  <a:pt x="1310639" y="1572767"/>
                </a:lnTo>
                <a:lnTo>
                  <a:pt x="1283207" y="1565147"/>
                </a:lnTo>
                <a:lnTo>
                  <a:pt x="1272539" y="1604771"/>
                </a:lnTo>
                <a:lnTo>
                  <a:pt x="1299971" y="1613915"/>
                </a:lnTo>
                <a:lnTo>
                  <a:pt x="1363979" y="1629155"/>
                </a:lnTo>
                <a:lnTo>
                  <a:pt x="1392935" y="1635251"/>
                </a:lnTo>
                <a:lnTo>
                  <a:pt x="1402079" y="1595627"/>
                </a:lnTo>
                <a:close/>
              </a:path>
              <a:path w="2607945" h="1689100">
                <a:moveTo>
                  <a:pt x="1245107" y="1554479"/>
                </a:moveTo>
                <a:lnTo>
                  <a:pt x="1182623" y="1536191"/>
                </a:lnTo>
                <a:lnTo>
                  <a:pt x="1127759" y="1516379"/>
                </a:lnTo>
                <a:lnTo>
                  <a:pt x="1114043" y="1556003"/>
                </a:lnTo>
                <a:lnTo>
                  <a:pt x="1170431" y="1574291"/>
                </a:lnTo>
                <a:lnTo>
                  <a:pt x="1232915" y="1594103"/>
                </a:lnTo>
                <a:lnTo>
                  <a:pt x="1245107" y="1554479"/>
                </a:lnTo>
                <a:close/>
              </a:path>
              <a:path w="2607945" h="1689100">
                <a:moveTo>
                  <a:pt x="1089659" y="1502663"/>
                </a:moveTo>
                <a:lnTo>
                  <a:pt x="1053083" y="1488947"/>
                </a:lnTo>
                <a:lnTo>
                  <a:pt x="990599" y="1464563"/>
                </a:lnTo>
                <a:lnTo>
                  <a:pt x="975359" y="1458467"/>
                </a:lnTo>
                <a:lnTo>
                  <a:pt x="960119" y="1495043"/>
                </a:lnTo>
                <a:lnTo>
                  <a:pt x="975359" y="1502663"/>
                </a:lnTo>
                <a:lnTo>
                  <a:pt x="1039367" y="1528571"/>
                </a:lnTo>
                <a:lnTo>
                  <a:pt x="1075943" y="1540763"/>
                </a:lnTo>
                <a:lnTo>
                  <a:pt x="1089659" y="1502663"/>
                </a:lnTo>
                <a:close/>
              </a:path>
              <a:path w="2607945" h="1689100">
                <a:moveTo>
                  <a:pt x="938783" y="1441703"/>
                </a:moveTo>
                <a:lnTo>
                  <a:pt x="928115" y="1437131"/>
                </a:lnTo>
                <a:lnTo>
                  <a:pt x="867155" y="1408175"/>
                </a:lnTo>
                <a:lnTo>
                  <a:pt x="827531" y="1389887"/>
                </a:lnTo>
                <a:lnTo>
                  <a:pt x="809243" y="1426463"/>
                </a:lnTo>
                <a:lnTo>
                  <a:pt x="848867" y="1446275"/>
                </a:lnTo>
                <a:lnTo>
                  <a:pt x="911351" y="1475231"/>
                </a:lnTo>
                <a:lnTo>
                  <a:pt x="922019" y="1479803"/>
                </a:lnTo>
                <a:lnTo>
                  <a:pt x="938783" y="1441703"/>
                </a:lnTo>
                <a:close/>
              </a:path>
              <a:path w="2607945" h="1689100">
                <a:moveTo>
                  <a:pt x="790955" y="1370075"/>
                </a:moveTo>
                <a:lnTo>
                  <a:pt x="749807" y="1348739"/>
                </a:lnTo>
                <a:lnTo>
                  <a:pt x="694943" y="1316735"/>
                </a:lnTo>
                <a:lnTo>
                  <a:pt x="684275" y="1310639"/>
                </a:lnTo>
                <a:lnTo>
                  <a:pt x="662939" y="1345691"/>
                </a:lnTo>
                <a:lnTo>
                  <a:pt x="673607" y="1351787"/>
                </a:lnTo>
                <a:lnTo>
                  <a:pt x="731519" y="1385315"/>
                </a:lnTo>
                <a:lnTo>
                  <a:pt x="772667" y="1406651"/>
                </a:lnTo>
                <a:lnTo>
                  <a:pt x="790955" y="1370075"/>
                </a:lnTo>
                <a:close/>
              </a:path>
              <a:path w="2607945" h="1689100">
                <a:moveTo>
                  <a:pt x="649223" y="1289303"/>
                </a:moveTo>
                <a:lnTo>
                  <a:pt x="640079" y="1284731"/>
                </a:lnTo>
                <a:lnTo>
                  <a:pt x="588263" y="1249679"/>
                </a:lnTo>
                <a:lnTo>
                  <a:pt x="548639" y="1222247"/>
                </a:lnTo>
                <a:lnTo>
                  <a:pt x="524255" y="1255775"/>
                </a:lnTo>
                <a:lnTo>
                  <a:pt x="618743" y="1319783"/>
                </a:lnTo>
                <a:lnTo>
                  <a:pt x="627887" y="1324355"/>
                </a:lnTo>
                <a:lnTo>
                  <a:pt x="649223" y="1289303"/>
                </a:lnTo>
                <a:close/>
              </a:path>
              <a:path w="2607945" h="1689100">
                <a:moveTo>
                  <a:pt x="515111" y="1197863"/>
                </a:moveTo>
                <a:lnTo>
                  <a:pt x="490727" y="1181099"/>
                </a:lnTo>
                <a:lnTo>
                  <a:pt x="445007" y="1144523"/>
                </a:lnTo>
                <a:lnTo>
                  <a:pt x="419099" y="1123187"/>
                </a:lnTo>
                <a:lnTo>
                  <a:pt x="393191" y="1155191"/>
                </a:lnTo>
                <a:lnTo>
                  <a:pt x="419099" y="1176527"/>
                </a:lnTo>
                <a:lnTo>
                  <a:pt x="466343" y="1213103"/>
                </a:lnTo>
                <a:lnTo>
                  <a:pt x="490727" y="1231391"/>
                </a:lnTo>
                <a:lnTo>
                  <a:pt x="515111" y="1197863"/>
                </a:lnTo>
                <a:close/>
              </a:path>
              <a:path w="2607945" h="1689100">
                <a:moveTo>
                  <a:pt x="388619" y="1097279"/>
                </a:moveTo>
                <a:lnTo>
                  <a:pt x="359663" y="1071371"/>
                </a:lnTo>
                <a:lnTo>
                  <a:pt x="320039" y="1033271"/>
                </a:lnTo>
                <a:lnTo>
                  <a:pt x="300227" y="1011935"/>
                </a:lnTo>
                <a:lnTo>
                  <a:pt x="271271" y="1040891"/>
                </a:lnTo>
                <a:lnTo>
                  <a:pt x="291083" y="1062227"/>
                </a:lnTo>
                <a:lnTo>
                  <a:pt x="332231" y="1101851"/>
                </a:lnTo>
                <a:lnTo>
                  <a:pt x="361187" y="1127759"/>
                </a:lnTo>
                <a:lnTo>
                  <a:pt x="388619" y="1097279"/>
                </a:lnTo>
                <a:close/>
              </a:path>
              <a:path w="2607945" h="1689100">
                <a:moveTo>
                  <a:pt x="272795" y="982979"/>
                </a:moveTo>
                <a:lnTo>
                  <a:pt x="248411" y="957071"/>
                </a:lnTo>
                <a:lnTo>
                  <a:pt x="216407" y="917447"/>
                </a:lnTo>
                <a:lnTo>
                  <a:pt x="201167" y="899159"/>
                </a:lnTo>
                <a:lnTo>
                  <a:pt x="195071" y="890015"/>
                </a:lnTo>
                <a:lnTo>
                  <a:pt x="161543" y="914399"/>
                </a:lnTo>
                <a:lnTo>
                  <a:pt x="169163" y="923543"/>
                </a:lnTo>
                <a:lnTo>
                  <a:pt x="184403" y="944879"/>
                </a:lnTo>
                <a:lnTo>
                  <a:pt x="217931" y="984503"/>
                </a:lnTo>
                <a:lnTo>
                  <a:pt x="242315" y="1010411"/>
                </a:lnTo>
                <a:lnTo>
                  <a:pt x="272795" y="982979"/>
                </a:lnTo>
                <a:close/>
              </a:path>
              <a:path w="2607945" h="1689100">
                <a:moveTo>
                  <a:pt x="170687" y="858011"/>
                </a:moveTo>
                <a:lnTo>
                  <a:pt x="160019" y="841247"/>
                </a:lnTo>
                <a:lnTo>
                  <a:pt x="123443" y="781811"/>
                </a:lnTo>
                <a:lnTo>
                  <a:pt x="109727" y="754379"/>
                </a:lnTo>
                <a:lnTo>
                  <a:pt x="73151" y="772667"/>
                </a:lnTo>
                <a:lnTo>
                  <a:pt x="77723" y="783335"/>
                </a:lnTo>
                <a:lnTo>
                  <a:pt x="88391" y="803147"/>
                </a:lnTo>
                <a:lnTo>
                  <a:pt x="112775" y="842771"/>
                </a:lnTo>
                <a:lnTo>
                  <a:pt x="124967" y="864107"/>
                </a:lnTo>
                <a:lnTo>
                  <a:pt x="137159" y="880871"/>
                </a:lnTo>
                <a:lnTo>
                  <a:pt x="170687" y="858011"/>
                </a:lnTo>
                <a:close/>
              </a:path>
              <a:path w="2607945" h="1689100">
                <a:moveTo>
                  <a:pt x="91439" y="717803"/>
                </a:moveTo>
                <a:lnTo>
                  <a:pt x="86867" y="705611"/>
                </a:lnTo>
                <a:lnTo>
                  <a:pt x="77723" y="685799"/>
                </a:lnTo>
                <a:lnTo>
                  <a:pt x="71627" y="667511"/>
                </a:lnTo>
                <a:lnTo>
                  <a:pt x="65531" y="647699"/>
                </a:lnTo>
                <a:lnTo>
                  <a:pt x="59435" y="629411"/>
                </a:lnTo>
                <a:lnTo>
                  <a:pt x="53339" y="605027"/>
                </a:lnTo>
                <a:lnTo>
                  <a:pt x="13715" y="614171"/>
                </a:lnTo>
                <a:lnTo>
                  <a:pt x="15239" y="620267"/>
                </a:lnTo>
                <a:lnTo>
                  <a:pt x="19811" y="641603"/>
                </a:lnTo>
                <a:lnTo>
                  <a:pt x="25907" y="661415"/>
                </a:lnTo>
                <a:lnTo>
                  <a:pt x="33527" y="681227"/>
                </a:lnTo>
                <a:lnTo>
                  <a:pt x="39623" y="701039"/>
                </a:lnTo>
                <a:lnTo>
                  <a:pt x="48767" y="722375"/>
                </a:lnTo>
                <a:lnTo>
                  <a:pt x="54863" y="734567"/>
                </a:lnTo>
                <a:lnTo>
                  <a:pt x="91439" y="717803"/>
                </a:lnTo>
                <a:close/>
              </a:path>
              <a:path w="2607945" h="1689100">
                <a:moveTo>
                  <a:pt x="44195" y="448055"/>
                </a:moveTo>
                <a:lnTo>
                  <a:pt x="3047" y="443483"/>
                </a:lnTo>
                <a:lnTo>
                  <a:pt x="0" y="483107"/>
                </a:lnTo>
                <a:lnTo>
                  <a:pt x="0" y="521207"/>
                </a:lnTo>
                <a:lnTo>
                  <a:pt x="1523" y="541019"/>
                </a:lnTo>
                <a:lnTo>
                  <a:pt x="4571" y="560831"/>
                </a:lnTo>
                <a:lnTo>
                  <a:pt x="6095" y="571499"/>
                </a:lnTo>
                <a:lnTo>
                  <a:pt x="41147" y="567455"/>
                </a:lnTo>
                <a:lnTo>
                  <a:pt x="41147" y="483107"/>
                </a:lnTo>
                <a:lnTo>
                  <a:pt x="44195" y="448055"/>
                </a:lnTo>
                <a:close/>
              </a:path>
              <a:path w="2607945" h="1689100">
                <a:moveTo>
                  <a:pt x="45719" y="566927"/>
                </a:moveTo>
                <a:lnTo>
                  <a:pt x="44195" y="554735"/>
                </a:lnTo>
                <a:lnTo>
                  <a:pt x="41147" y="519683"/>
                </a:lnTo>
                <a:lnTo>
                  <a:pt x="41147" y="567455"/>
                </a:lnTo>
                <a:lnTo>
                  <a:pt x="45719" y="566927"/>
                </a:lnTo>
                <a:close/>
              </a:path>
            </a:pathLst>
          </a:custGeom>
          <a:solidFill>
            <a:srgbClr val="BF0000"/>
          </a:solidFill>
        </p:spPr>
        <p:txBody>
          <a:bodyPr wrap="square" lIns="0" tIns="0" rIns="0" bIns="0" rtlCol="0"/>
          <a:lstStyle/>
          <a:p>
            <a:endParaRPr/>
          </a:p>
        </p:txBody>
      </p:sp>
      <p:sp>
        <p:nvSpPr>
          <p:cNvPr id="84" name="object 44"/>
          <p:cNvSpPr/>
          <p:nvPr/>
        </p:nvSpPr>
        <p:spPr>
          <a:xfrm>
            <a:off x="3824737" y="3009785"/>
            <a:ext cx="2329180" cy="2234565"/>
          </a:xfrm>
          <a:custGeom>
            <a:avLst/>
            <a:gdLst/>
            <a:ahLst/>
            <a:cxnLst/>
            <a:rect l="l" t="t" r="r" b="b"/>
            <a:pathLst>
              <a:path w="2329179" h="2234565">
                <a:moveTo>
                  <a:pt x="167287" y="211405"/>
                </a:moveTo>
                <a:lnTo>
                  <a:pt x="150875" y="198119"/>
                </a:lnTo>
                <a:lnTo>
                  <a:pt x="137159" y="214883"/>
                </a:lnTo>
                <a:lnTo>
                  <a:pt x="124967" y="230123"/>
                </a:lnTo>
                <a:lnTo>
                  <a:pt x="152399" y="252330"/>
                </a:lnTo>
                <a:lnTo>
                  <a:pt x="152399" y="227075"/>
                </a:lnTo>
                <a:lnTo>
                  <a:pt x="167287" y="211405"/>
                </a:lnTo>
                <a:close/>
              </a:path>
              <a:path w="2329179" h="2234565">
                <a:moveTo>
                  <a:pt x="271271" y="147827"/>
                </a:moveTo>
                <a:lnTo>
                  <a:pt x="248411" y="114299"/>
                </a:lnTo>
                <a:lnTo>
                  <a:pt x="234695" y="123443"/>
                </a:lnTo>
                <a:lnTo>
                  <a:pt x="216407" y="137159"/>
                </a:lnTo>
                <a:lnTo>
                  <a:pt x="199643" y="150875"/>
                </a:lnTo>
                <a:lnTo>
                  <a:pt x="166115" y="181355"/>
                </a:lnTo>
                <a:lnTo>
                  <a:pt x="152399" y="196595"/>
                </a:lnTo>
                <a:lnTo>
                  <a:pt x="181355" y="196595"/>
                </a:lnTo>
                <a:lnTo>
                  <a:pt x="181355" y="222794"/>
                </a:lnTo>
                <a:lnTo>
                  <a:pt x="182879" y="224027"/>
                </a:lnTo>
                <a:lnTo>
                  <a:pt x="211835" y="195071"/>
                </a:lnTo>
                <a:lnTo>
                  <a:pt x="227075" y="181355"/>
                </a:lnTo>
                <a:lnTo>
                  <a:pt x="242315" y="169163"/>
                </a:lnTo>
                <a:lnTo>
                  <a:pt x="259079" y="156971"/>
                </a:lnTo>
                <a:lnTo>
                  <a:pt x="271271" y="147827"/>
                </a:lnTo>
                <a:close/>
              </a:path>
              <a:path w="2329179" h="2234565">
                <a:moveTo>
                  <a:pt x="182879" y="224027"/>
                </a:moveTo>
                <a:lnTo>
                  <a:pt x="167287" y="211405"/>
                </a:lnTo>
                <a:lnTo>
                  <a:pt x="152399" y="227075"/>
                </a:lnTo>
                <a:lnTo>
                  <a:pt x="159431" y="231033"/>
                </a:lnTo>
                <a:lnTo>
                  <a:pt x="171119" y="231427"/>
                </a:lnTo>
                <a:lnTo>
                  <a:pt x="181355" y="225551"/>
                </a:lnTo>
                <a:lnTo>
                  <a:pt x="182879" y="224027"/>
                </a:lnTo>
                <a:close/>
              </a:path>
              <a:path w="2329179" h="2234565">
                <a:moveTo>
                  <a:pt x="182879" y="224027"/>
                </a:moveTo>
                <a:lnTo>
                  <a:pt x="181355" y="225551"/>
                </a:lnTo>
                <a:lnTo>
                  <a:pt x="171119" y="231427"/>
                </a:lnTo>
                <a:lnTo>
                  <a:pt x="159431" y="231033"/>
                </a:lnTo>
                <a:lnTo>
                  <a:pt x="152399" y="227075"/>
                </a:lnTo>
                <a:lnTo>
                  <a:pt x="152399" y="252330"/>
                </a:lnTo>
                <a:lnTo>
                  <a:pt x="156971" y="256031"/>
                </a:lnTo>
                <a:lnTo>
                  <a:pt x="169163" y="240791"/>
                </a:lnTo>
                <a:lnTo>
                  <a:pt x="182879" y="224027"/>
                </a:lnTo>
                <a:close/>
              </a:path>
              <a:path w="2329179" h="2234565">
                <a:moveTo>
                  <a:pt x="181355" y="222794"/>
                </a:moveTo>
                <a:lnTo>
                  <a:pt x="181355" y="196595"/>
                </a:lnTo>
                <a:lnTo>
                  <a:pt x="167287" y="211405"/>
                </a:lnTo>
                <a:lnTo>
                  <a:pt x="181355" y="222794"/>
                </a:lnTo>
                <a:close/>
              </a:path>
              <a:path w="2329179" h="2234565">
                <a:moveTo>
                  <a:pt x="413003" y="77723"/>
                </a:moveTo>
                <a:lnTo>
                  <a:pt x="400811" y="39623"/>
                </a:lnTo>
                <a:lnTo>
                  <a:pt x="391667" y="41147"/>
                </a:lnTo>
                <a:lnTo>
                  <a:pt x="370331" y="50291"/>
                </a:lnTo>
                <a:lnTo>
                  <a:pt x="350519" y="57911"/>
                </a:lnTo>
                <a:lnTo>
                  <a:pt x="329183" y="67055"/>
                </a:lnTo>
                <a:lnTo>
                  <a:pt x="289559" y="88391"/>
                </a:lnTo>
                <a:lnTo>
                  <a:pt x="283463" y="91439"/>
                </a:lnTo>
                <a:lnTo>
                  <a:pt x="304799" y="126491"/>
                </a:lnTo>
                <a:lnTo>
                  <a:pt x="310895" y="123443"/>
                </a:lnTo>
                <a:lnTo>
                  <a:pt x="329183" y="112775"/>
                </a:lnTo>
                <a:lnTo>
                  <a:pt x="347471" y="103631"/>
                </a:lnTo>
                <a:lnTo>
                  <a:pt x="367283" y="96011"/>
                </a:lnTo>
                <a:lnTo>
                  <a:pt x="385571" y="88391"/>
                </a:lnTo>
                <a:lnTo>
                  <a:pt x="406907" y="80771"/>
                </a:lnTo>
                <a:lnTo>
                  <a:pt x="413003" y="77723"/>
                </a:lnTo>
                <a:close/>
              </a:path>
              <a:path w="2329179" h="2234565">
                <a:moveTo>
                  <a:pt x="569975" y="45719"/>
                </a:moveTo>
                <a:lnTo>
                  <a:pt x="565403" y="4571"/>
                </a:lnTo>
                <a:lnTo>
                  <a:pt x="551687" y="6095"/>
                </a:lnTo>
                <a:lnTo>
                  <a:pt x="528827" y="9143"/>
                </a:lnTo>
                <a:lnTo>
                  <a:pt x="504443" y="13715"/>
                </a:lnTo>
                <a:lnTo>
                  <a:pt x="481583" y="16763"/>
                </a:lnTo>
                <a:lnTo>
                  <a:pt x="458723" y="22859"/>
                </a:lnTo>
                <a:lnTo>
                  <a:pt x="441959" y="27431"/>
                </a:lnTo>
                <a:lnTo>
                  <a:pt x="451103" y="67055"/>
                </a:lnTo>
                <a:lnTo>
                  <a:pt x="467867" y="62483"/>
                </a:lnTo>
                <a:lnTo>
                  <a:pt x="490727" y="57911"/>
                </a:lnTo>
                <a:lnTo>
                  <a:pt x="512063" y="53339"/>
                </a:lnTo>
                <a:lnTo>
                  <a:pt x="557783" y="47243"/>
                </a:lnTo>
                <a:lnTo>
                  <a:pt x="569975" y="45719"/>
                </a:lnTo>
                <a:close/>
              </a:path>
              <a:path w="2329179" h="2234565">
                <a:moveTo>
                  <a:pt x="733043" y="4571"/>
                </a:moveTo>
                <a:lnTo>
                  <a:pt x="726947" y="3047"/>
                </a:lnTo>
                <a:lnTo>
                  <a:pt x="701039" y="1523"/>
                </a:lnTo>
                <a:lnTo>
                  <a:pt x="675131" y="1523"/>
                </a:lnTo>
                <a:lnTo>
                  <a:pt x="650747" y="0"/>
                </a:lnTo>
                <a:lnTo>
                  <a:pt x="624839" y="1523"/>
                </a:lnTo>
                <a:lnTo>
                  <a:pt x="608075" y="1523"/>
                </a:lnTo>
                <a:lnTo>
                  <a:pt x="609599" y="42671"/>
                </a:lnTo>
                <a:lnTo>
                  <a:pt x="627887" y="42671"/>
                </a:lnTo>
                <a:lnTo>
                  <a:pt x="650747" y="41147"/>
                </a:lnTo>
                <a:lnTo>
                  <a:pt x="675131" y="42671"/>
                </a:lnTo>
                <a:lnTo>
                  <a:pt x="699515" y="42671"/>
                </a:lnTo>
                <a:lnTo>
                  <a:pt x="723899" y="44195"/>
                </a:lnTo>
                <a:lnTo>
                  <a:pt x="729995" y="44195"/>
                </a:lnTo>
                <a:lnTo>
                  <a:pt x="733043" y="4571"/>
                </a:lnTo>
                <a:close/>
              </a:path>
              <a:path w="2329179" h="2234565">
                <a:moveTo>
                  <a:pt x="899159" y="28955"/>
                </a:moveTo>
                <a:lnTo>
                  <a:pt x="859535" y="19811"/>
                </a:lnTo>
                <a:lnTo>
                  <a:pt x="806195" y="12191"/>
                </a:lnTo>
                <a:lnTo>
                  <a:pt x="778763" y="7619"/>
                </a:lnTo>
                <a:lnTo>
                  <a:pt x="775715" y="7619"/>
                </a:lnTo>
                <a:lnTo>
                  <a:pt x="771143" y="48767"/>
                </a:lnTo>
                <a:lnTo>
                  <a:pt x="775715" y="48767"/>
                </a:lnTo>
                <a:lnTo>
                  <a:pt x="800099" y="51815"/>
                </a:lnTo>
                <a:lnTo>
                  <a:pt x="851915" y="60959"/>
                </a:lnTo>
                <a:lnTo>
                  <a:pt x="890015" y="68579"/>
                </a:lnTo>
                <a:lnTo>
                  <a:pt x="899159" y="28955"/>
                </a:lnTo>
                <a:close/>
              </a:path>
              <a:path w="2329179" h="2234565">
                <a:moveTo>
                  <a:pt x="1059179" y="73151"/>
                </a:moveTo>
                <a:lnTo>
                  <a:pt x="1022603" y="60959"/>
                </a:lnTo>
                <a:lnTo>
                  <a:pt x="940307" y="38099"/>
                </a:lnTo>
                <a:lnTo>
                  <a:pt x="929639" y="77723"/>
                </a:lnTo>
                <a:lnTo>
                  <a:pt x="957071" y="85343"/>
                </a:lnTo>
                <a:lnTo>
                  <a:pt x="1010411" y="100583"/>
                </a:lnTo>
                <a:lnTo>
                  <a:pt x="1046987" y="112775"/>
                </a:lnTo>
                <a:lnTo>
                  <a:pt x="1059179" y="73151"/>
                </a:lnTo>
                <a:close/>
              </a:path>
              <a:path w="2329179" h="2234565">
                <a:moveTo>
                  <a:pt x="1214627" y="135635"/>
                </a:moveTo>
                <a:lnTo>
                  <a:pt x="1190243" y="124967"/>
                </a:lnTo>
                <a:lnTo>
                  <a:pt x="1133855" y="100583"/>
                </a:lnTo>
                <a:lnTo>
                  <a:pt x="1098803" y="88391"/>
                </a:lnTo>
                <a:lnTo>
                  <a:pt x="1083563" y="126491"/>
                </a:lnTo>
                <a:lnTo>
                  <a:pt x="1120139" y="138683"/>
                </a:lnTo>
                <a:lnTo>
                  <a:pt x="1173479" y="161543"/>
                </a:lnTo>
                <a:lnTo>
                  <a:pt x="1196339" y="172211"/>
                </a:lnTo>
                <a:lnTo>
                  <a:pt x="1214627" y="135635"/>
                </a:lnTo>
                <a:close/>
              </a:path>
              <a:path w="2329179" h="2234565">
                <a:moveTo>
                  <a:pt x="1362455" y="210311"/>
                </a:moveTo>
                <a:lnTo>
                  <a:pt x="1357883" y="208787"/>
                </a:lnTo>
                <a:lnTo>
                  <a:pt x="1301495" y="178307"/>
                </a:lnTo>
                <a:lnTo>
                  <a:pt x="1252727" y="152399"/>
                </a:lnTo>
                <a:lnTo>
                  <a:pt x="1232915" y="190499"/>
                </a:lnTo>
                <a:lnTo>
                  <a:pt x="1283207" y="214883"/>
                </a:lnTo>
                <a:lnTo>
                  <a:pt x="1338071" y="245363"/>
                </a:lnTo>
                <a:lnTo>
                  <a:pt x="1341119" y="246887"/>
                </a:lnTo>
                <a:lnTo>
                  <a:pt x="1362455" y="210311"/>
                </a:lnTo>
                <a:close/>
              </a:path>
              <a:path w="2329179" h="2234565">
                <a:moveTo>
                  <a:pt x="1502663" y="298703"/>
                </a:moveTo>
                <a:lnTo>
                  <a:pt x="1469135" y="275843"/>
                </a:lnTo>
                <a:lnTo>
                  <a:pt x="1414271" y="240791"/>
                </a:lnTo>
                <a:lnTo>
                  <a:pt x="1397507" y="231647"/>
                </a:lnTo>
                <a:lnTo>
                  <a:pt x="1377695" y="266699"/>
                </a:lnTo>
                <a:lnTo>
                  <a:pt x="1392935" y="277367"/>
                </a:lnTo>
                <a:lnTo>
                  <a:pt x="1447799" y="310895"/>
                </a:lnTo>
                <a:lnTo>
                  <a:pt x="1479803" y="333755"/>
                </a:lnTo>
                <a:lnTo>
                  <a:pt x="1502663" y="298703"/>
                </a:lnTo>
                <a:close/>
              </a:path>
              <a:path w="2329179" h="2234565">
                <a:moveTo>
                  <a:pt x="1636775" y="397763"/>
                </a:moveTo>
                <a:lnTo>
                  <a:pt x="1632203" y="394715"/>
                </a:lnTo>
                <a:lnTo>
                  <a:pt x="1578863" y="353567"/>
                </a:lnTo>
                <a:lnTo>
                  <a:pt x="1537715" y="323087"/>
                </a:lnTo>
                <a:lnTo>
                  <a:pt x="1513331" y="356615"/>
                </a:lnTo>
                <a:lnTo>
                  <a:pt x="1607819" y="426719"/>
                </a:lnTo>
                <a:lnTo>
                  <a:pt x="1610867" y="429767"/>
                </a:lnTo>
                <a:lnTo>
                  <a:pt x="1636775" y="397763"/>
                </a:lnTo>
                <a:close/>
              </a:path>
              <a:path w="2329179" h="2234565">
                <a:moveTo>
                  <a:pt x="1761743" y="507491"/>
                </a:moveTo>
                <a:lnTo>
                  <a:pt x="1738883" y="484631"/>
                </a:lnTo>
                <a:lnTo>
                  <a:pt x="1685543" y="438911"/>
                </a:lnTo>
                <a:lnTo>
                  <a:pt x="1668779" y="423671"/>
                </a:lnTo>
                <a:lnTo>
                  <a:pt x="1642871" y="455675"/>
                </a:lnTo>
                <a:lnTo>
                  <a:pt x="1659635" y="470915"/>
                </a:lnTo>
                <a:lnTo>
                  <a:pt x="1711451" y="516635"/>
                </a:lnTo>
                <a:lnTo>
                  <a:pt x="1732787" y="536447"/>
                </a:lnTo>
                <a:lnTo>
                  <a:pt x="1761743" y="507491"/>
                </a:lnTo>
                <a:close/>
              </a:path>
              <a:path w="2329179" h="2234565">
                <a:moveTo>
                  <a:pt x="1879091" y="624839"/>
                </a:moveTo>
                <a:lnTo>
                  <a:pt x="1839467" y="582167"/>
                </a:lnTo>
                <a:lnTo>
                  <a:pt x="1792223" y="534923"/>
                </a:lnTo>
                <a:lnTo>
                  <a:pt x="1763267" y="563879"/>
                </a:lnTo>
                <a:lnTo>
                  <a:pt x="1848611" y="652271"/>
                </a:lnTo>
                <a:lnTo>
                  <a:pt x="1879091" y="624839"/>
                </a:lnTo>
                <a:close/>
              </a:path>
              <a:path w="2329179" h="2234565">
                <a:moveTo>
                  <a:pt x="1985771" y="751331"/>
                </a:moveTo>
                <a:lnTo>
                  <a:pt x="1972055" y="733043"/>
                </a:lnTo>
                <a:lnTo>
                  <a:pt x="1930907" y="682751"/>
                </a:lnTo>
                <a:lnTo>
                  <a:pt x="1906523" y="655319"/>
                </a:lnTo>
                <a:lnTo>
                  <a:pt x="1876043" y="682751"/>
                </a:lnTo>
                <a:lnTo>
                  <a:pt x="1898903" y="710183"/>
                </a:lnTo>
                <a:lnTo>
                  <a:pt x="1941575" y="760475"/>
                </a:lnTo>
                <a:lnTo>
                  <a:pt x="1953767" y="775715"/>
                </a:lnTo>
                <a:lnTo>
                  <a:pt x="1985771" y="751331"/>
                </a:lnTo>
                <a:close/>
              </a:path>
              <a:path w="2329179" h="2234565">
                <a:moveTo>
                  <a:pt x="2083307" y="885443"/>
                </a:moveTo>
                <a:lnTo>
                  <a:pt x="2051303" y="838199"/>
                </a:lnTo>
                <a:lnTo>
                  <a:pt x="2013203" y="786383"/>
                </a:lnTo>
                <a:lnTo>
                  <a:pt x="2011679" y="783335"/>
                </a:lnTo>
                <a:lnTo>
                  <a:pt x="1978151" y="809243"/>
                </a:lnTo>
                <a:lnTo>
                  <a:pt x="1979675" y="810767"/>
                </a:lnTo>
                <a:lnTo>
                  <a:pt x="2017775" y="862583"/>
                </a:lnTo>
                <a:lnTo>
                  <a:pt x="2048255" y="908303"/>
                </a:lnTo>
                <a:lnTo>
                  <a:pt x="2083307" y="885443"/>
                </a:lnTo>
                <a:close/>
              </a:path>
              <a:path w="2329179" h="2234565">
                <a:moveTo>
                  <a:pt x="2167127" y="1028699"/>
                </a:moveTo>
                <a:lnTo>
                  <a:pt x="2150363" y="996695"/>
                </a:lnTo>
                <a:lnTo>
                  <a:pt x="2119883" y="943355"/>
                </a:lnTo>
                <a:lnTo>
                  <a:pt x="2106167" y="920495"/>
                </a:lnTo>
                <a:lnTo>
                  <a:pt x="2071115" y="943355"/>
                </a:lnTo>
                <a:lnTo>
                  <a:pt x="2084831" y="966215"/>
                </a:lnTo>
                <a:lnTo>
                  <a:pt x="2115311" y="1018031"/>
                </a:lnTo>
                <a:lnTo>
                  <a:pt x="2132075" y="1048511"/>
                </a:lnTo>
                <a:lnTo>
                  <a:pt x="2167127" y="1028699"/>
                </a:lnTo>
                <a:close/>
              </a:path>
              <a:path w="2329179" h="2234565">
                <a:moveTo>
                  <a:pt x="2238755" y="1179575"/>
                </a:moveTo>
                <a:lnTo>
                  <a:pt x="2229611" y="1156715"/>
                </a:lnTo>
                <a:lnTo>
                  <a:pt x="2205227" y="1103375"/>
                </a:lnTo>
                <a:lnTo>
                  <a:pt x="2186939" y="1066799"/>
                </a:lnTo>
                <a:lnTo>
                  <a:pt x="2150363" y="1085087"/>
                </a:lnTo>
                <a:lnTo>
                  <a:pt x="2168651" y="1121663"/>
                </a:lnTo>
                <a:lnTo>
                  <a:pt x="2191511" y="1173479"/>
                </a:lnTo>
                <a:lnTo>
                  <a:pt x="2200655" y="1194815"/>
                </a:lnTo>
                <a:lnTo>
                  <a:pt x="2238755" y="1179575"/>
                </a:lnTo>
                <a:close/>
              </a:path>
              <a:path w="2329179" h="2234565">
                <a:moveTo>
                  <a:pt x="2292095" y="1338071"/>
                </a:moveTo>
                <a:lnTo>
                  <a:pt x="2285999" y="1316735"/>
                </a:lnTo>
                <a:lnTo>
                  <a:pt x="2269235" y="1263395"/>
                </a:lnTo>
                <a:lnTo>
                  <a:pt x="2253995" y="1219199"/>
                </a:lnTo>
                <a:lnTo>
                  <a:pt x="2214371" y="1232915"/>
                </a:lnTo>
                <a:lnTo>
                  <a:pt x="2231135" y="1277111"/>
                </a:lnTo>
                <a:lnTo>
                  <a:pt x="2246375" y="1328927"/>
                </a:lnTo>
                <a:lnTo>
                  <a:pt x="2252471" y="1348739"/>
                </a:lnTo>
                <a:lnTo>
                  <a:pt x="2292095" y="1338071"/>
                </a:lnTo>
                <a:close/>
              </a:path>
              <a:path w="2329179" h="2234565">
                <a:moveTo>
                  <a:pt x="2324099" y="1502663"/>
                </a:moveTo>
                <a:lnTo>
                  <a:pt x="2322575" y="1496567"/>
                </a:lnTo>
                <a:lnTo>
                  <a:pt x="2319527" y="1472183"/>
                </a:lnTo>
                <a:lnTo>
                  <a:pt x="2305811" y="1394459"/>
                </a:lnTo>
                <a:lnTo>
                  <a:pt x="2301239" y="1379219"/>
                </a:lnTo>
                <a:lnTo>
                  <a:pt x="2261615" y="1388363"/>
                </a:lnTo>
                <a:lnTo>
                  <a:pt x="2266187" y="1403603"/>
                </a:lnTo>
                <a:lnTo>
                  <a:pt x="2270759" y="1429511"/>
                </a:lnTo>
                <a:lnTo>
                  <a:pt x="2275331" y="1453895"/>
                </a:lnTo>
                <a:lnTo>
                  <a:pt x="2281427" y="1502663"/>
                </a:lnTo>
                <a:lnTo>
                  <a:pt x="2282951" y="1507235"/>
                </a:lnTo>
                <a:lnTo>
                  <a:pt x="2324099" y="1502663"/>
                </a:lnTo>
                <a:close/>
              </a:path>
              <a:path w="2329179" h="2234565">
                <a:moveTo>
                  <a:pt x="2327147" y="1670303"/>
                </a:moveTo>
                <a:lnTo>
                  <a:pt x="2327147" y="1543811"/>
                </a:lnTo>
                <a:lnTo>
                  <a:pt x="2285999" y="1546859"/>
                </a:lnTo>
                <a:lnTo>
                  <a:pt x="2285999" y="1549907"/>
                </a:lnTo>
                <a:lnTo>
                  <a:pt x="2287523" y="1574291"/>
                </a:lnTo>
                <a:lnTo>
                  <a:pt x="2287523" y="1667368"/>
                </a:lnTo>
                <a:lnTo>
                  <a:pt x="2327147" y="1670303"/>
                </a:lnTo>
                <a:close/>
              </a:path>
              <a:path w="2329179" h="2234565">
                <a:moveTo>
                  <a:pt x="2287523" y="1667368"/>
                </a:moveTo>
                <a:lnTo>
                  <a:pt x="2287523" y="1642871"/>
                </a:lnTo>
                <a:lnTo>
                  <a:pt x="2285999" y="1665731"/>
                </a:lnTo>
                <a:lnTo>
                  <a:pt x="2285999" y="1667255"/>
                </a:lnTo>
                <a:lnTo>
                  <a:pt x="2287523" y="1667368"/>
                </a:lnTo>
                <a:close/>
              </a:path>
              <a:path w="2329179" h="2234565">
                <a:moveTo>
                  <a:pt x="2328671" y="1644395"/>
                </a:moveTo>
                <a:lnTo>
                  <a:pt x="2328671" y="1572767"/>
                </a:lnTo>
                <a:lnTo>
                  <a:pt x="2327147" y="1546859"/>
                </a:lnTo>
                <a:lnTo>
                  <a:pt x="2327147" y="1668779"/>
                </a:lnTo>
                <a:lnTo>
                  <a:pt x="2328671" y="1644395"/>
                </a:lnTo>
                <a:close/>
              </a:path>
              <a:path w="2329179" h="2234565">
                <a:moveTo>
                  <a:pt x="2322575" y="1716023"/>
                </a:moveTo>
                <a:lnTo>
                  <a:pt x="2322575" y="1712975"/>
                </a:lnTo>
                <a:lnTo>
                  <a:pt x="2281427" y="1706879"/>
                </a:lnTo>
                <a:lnTo>
                  <a:pt x="2281427" y="1709927"/>
                </a:lnTo>
                <a:lnTo>
                  <a:pt x="2278379" y="1731263"/>
                </a:lnTo>
                <a:lnTo>
                  <a:pt x="2264663" y="1795271"/>
                </a:lnTo>
                <a:lnTo>
                  <a:pt x="2258567" y="1815083"/>
                </a:lnTo>
                <a:lnTo>
                  <a:pt x="2255519" y="1822703"/>
                </a:lnTo>
                <a:lnTo>
                  <a:pt x="2293619" y="1836419"/>
                </a:lnTo>
                <a:lnTo>
                  <a:pt x="2304287" y="1804415"/>
                </a:lnTo>
                <a:lnTo>
                  <a:pt x="2308859" y="1783079"/>
                </a:lnTo>
                <a:lnTo>
                  <a:pt x="2314955" y="1760219"/>
                </a:lnTo>
                <a:lnTo>
                  <a:pt x="2318003" y="1738883"/>
                </a:lnTo>
                <a:lnTo>
                  <a:pt x="2322575" y="1716023"/>
                </a:lnTo>
                <a:close/>
              </a:path>
              <a:path w="2329179" h="2234565">
                <a:moveTo>
                  <a:pt x="2278379" y="1876043"/>
                </a:moveTo>
                <a:lnTo>
                  <a:pt x="2241803" y="1860803"/>
                </a:lnTo>
                <a:lnTo>
                  <a:pt x="2235707" y="1872995"/>
                </a:lnTo>
                <a:lnTo>
                  <a:pt x="2226563" y="1892807"/>
                </a:lnTo>
                <a:lnTo>
                  <a:pt x="2217419" y="1911095"/>
                </a:lnTo>
                <a:lnTo>
                  <a:pt x="2206751" y="1927859"/>
                </a:lnTo>
                <a:lnTo>
                  <a:pt x="2196083" y="1946147"/>
                </a:lnTo>
                <a:lnTo>
                  <a:pt x="2185415" y="1962911"/>
                </a:lnTo>
                <a:lnTo>
                  <a:pt x="2183891" y="1964435"/>
                </a:lnTo>
                <a:lnTo>
                  <a:pt x="2217419" y="1988819"/>
                </a:lnTo>
                <a:lnTo>
                  <a:pt x="2218943" y="1985771"/>
                </a:lnTo>
                <a:lnTo>
                  <a:pt x="2243327" y="1949195"/>
                </a:lnTo>
                <a:lnTo>
                  <a:pt x="2264663" y="1909571"/>
                </a:lnTo>
                <a:lnTo>
                  <a:pt x="2273807" y="1889759"/>
                </a:lnTo>
                <a:lnTo>
                  <a:pt x="2278379" y="1876043"/>
                </a:lnTo>
                <a:close/>
              </a:path>
              <a:path w="2329179" h="2234565">
                <a:moveTo>
                  <a:pt x="2191511" y="2022347"/>
                </a:moveTo>
                <a:lnTo>
                  <a:pt x="2159507" y="1994915"/>
                </a:lnTo>
                <a:lnTo>
                  <a:pt x="2132075" y="2025395"/>
                </a:lnTo>
                <a:lnTo>
                  <a:pt x="2116835" y="2040635"/>
                </a:lnTo>
                <a:lnTo>
                  <a:pt x="2101595" y="2054351"/>
                </a:lnTo>
                <a:lnTo>
                  <a:pt x="2086355" y="2066543"/>
                </a:lnTo>
                <a:lnTo>
                  <a:pt x="2072639" y="2077211"/>
                </a:lnTo>
                <a:lnTo>
                  <a:pt x="2098547" y="2109215"/>
                </a:lnTo>
                <a:lnTo>
                  <a:pt x="2112263" y="2098547"/>
                </a:lnTo>
                <a:lnTo>
                  <a:pt x="2129027" y="2084831"/>
                </a:lnTo>
                <a:lnTo>
                  <a:pt x="2162555" y="2054351"/>
                </a:lnTo>
                <a:lnTo>
                  <a:pt x="2191511" y="2022347"/>
                </a:lnTo>
                <a:close/>
              </a:path>
              <a:path w="2329179" h="2234565">
                <a:moveTo>
                  <a:pt x="2063495" y="2133599"/>
                </a:moveTo>
                <a:lnTo>
                  <a:pt x="2040635" y="2098547"/>
                </a:lnTo>
                <a:lnTo>
                  <a:pt x="2036063" y="2101595"/>
                </a:lnTo>
                <a:lnTo>
                  <a:pt x="1999487" y="2122931"/>
                </a:lnTo>
                <a:lnTo>
                  <a:pt x="1981199" y="2132075"/>
                </a:lnTo>
                <a:lnTo>
                  <a:pt x="1962911" y="2139695"/>
                </a:lnTo>
                <a:lnTo>
                  <a:pt x="1943099" y="2147315"/>
                </a:lnTo>
                <a:lnTo>
                  <a:pt x="1933955" y="2150363"/>
                </a:lnTo>
                <a:lnTo>
                  <a:pt x="1947671" y="2189987"/>
                </a:lnTo>
                <a:lnTo>
                  <a:pt x="1958339" y="2185415"/>
                </a:lnTo>
                <a:lnTo>
                  <a:pt x="1979675" y="2177795"/>
                </a:lnTo>
                <a:lnTo>
                  <a:pt x="1999487" y="2168651"/>
                </a:lnTo>
                <a:lnTo>
                  <a:pt x="2058923" y="2136647"/>
                </a:lnTo>
                <a:lnTo>
                  <a:pt x="2063495" y="2133599"/>
                </a:lnTo>
                <a:close/>
              </a:path>
              <a:path w="2329179" h="2234565">
                <a:moveTo>
                  <a:pt x="1908047" y="2203703"/>
                </a:moveTo>
                <a:lnTo>
                  <a:pt x="1895855" y="2164079"/>
                </a:lnTo>
                <a:lnTo>
                  <a:pt x="1882139" y="2168651"/>
                </a:lnTo>
                <a:lnTo>
                  <a:pt x="1860803" y="2173223"/>
                </a:lnTo>
                <a:lnTo>
                  <a:pt x="1837943" y="2177795"/>
                </a:lnTo>
                <a:lnTo>
                  <a:pt x="1816607" y="2182367"/>
                </a:lnTo>
                <a:lnTo>
                  <a:pt x="1793747" y="2185415"/>
                </a:lnTo>
                <a:lnTo>
                  <a:pt x="1778507" y="2186939"/>
                </a:lnTo>
                <a:lnTo>
                  <a:pt x="1784603" y="2228087"/>
                </a:lnTo>
                <a:lnTo>
                  <a:pt x="1801367" y="2226563"/>
                </a:lnTo>
                <a:lnTo>
                  <a:pt x="1869947" y="2212847"/>
                </a:lnTo>
                <a:lnTo>
                  <a:pt x="1892807" y="2206751"/>
                </a:lnTo>
                <a:lnTo>
                  <a:pt x="1908047" y="2203703"/>
                </a:lnTo>
                <a:close/>
              </a:path>
              <a:path w="2329179" h="2234565">
                <a:moveTo>
                  <a:pt x="1741931" y="2232659"/>
                </a:moveTo>
                <a:lnTo>
                  <a:pt x="1738883" y="2191511"/>
                </a:lnTo>
                <a:lnTo>
                  <a:pt x="1725167" y="2193035"/>
                </a:lnTo>
                <a:lnTo>
                  <a:pt x="1629155" y="2193035"/>
                </a:lnTo>
                <a:lnTo>
                  <a:pt x="1618487" y="2191511"/>
                </a:lnTo>
                <a:lnTo>
                  <a:pt x="1615439" y="2232659"/>
                </a:lnTo>
                <a:lnTo>
                  <a:pt x="1627631" y="2234183"/>
                </a:lnTo>
                <a:lnTo>
                  <a:pt x="1703831" y="2234183"/>
                </a:lnTo>
                <a:lnTo>
                  <a:pt x="1728215" y="2232659"/>
                </a:lnTo>
                <a:lnTo>
                  <a:pt x="1741931" y="2232659"/>
                </a:lnTo>
                <a:close/>
              </a:path>
              <a:path w="2329179" h="2234565">
                <a:moveTo>
                  <a:pt x="1578863" y="2188463"/>
                </a:moveTo>
                <a:lnTo>
                  <a:pt x="1554479" y="2186939"/>
                </a:lnTo>
                <a:lnTo>
                  <a:pt x="1528571" y="2182367"/>
                </a:lnTo>
                <a:lnTo>
                  <a:pt x="1476755" y="2174747"/>
                </a:lnTo>
                <a:lnTo>
                  <a:pt x="1458467" y="2170175"/>
                </a:lnTo>
                <a:lnTo>
                  <a:pt x="1450847" y="2211323"/>
                </a:lnTo>
                <a:lnTo>
                  <a:pt x="1470659" y="2215895"/>
                </a:lnTo>
                <a:lnTo>
                  <a:pt x="1523999" y="2223515"/>
                </a:lnTo>
                <a:lnTo>
                  <a:pt x="1549907" y="2226563"/>
                </a:lnTo>
                <a:lnTo>
                  <a:pt x="1574291" y="2229611"/>
                </a:lnTo>
                <a:lnTo>
                  <a:pt x="1578863" y="2188463"/>
                </a:lnTo>
                <a:close/>
              </a:path>
              <a:path w="2329179" h="2234565">
                <a:moveTo>
                  <a:pt x="1418843" y="2162555"/>
                </a:moveTo>
                <a:lnTo>
                  <a:pt x="1371599" y="2150363"/>
                </a:lnTo>
                <a:lnTo>
                  <a:pt x="1318259" y="2135123"/>
                </a:lnTo>
                <a:lnTo>
                  <a:pt x="1301495" y="2129027"/>
                </a:lnTo>
                <a:lnTo>
                  <a:pt x="1289303" y="2168651"/>
                </a:lnTo>
                <a:lnTo>
                  <a:pt x="1306067" y="2174747"/>
                </a:lnTo>
                <a:lnTo>
                  <a:pt x="1360931" y="2189987"/>
                </a:lnTo>
                <a:lnTo>
                  <a:pt x="1409699" y="2202179"/>
                </a:lnTo>
                <a:lnTo>
                  <a:pt x="1418843" y="2162555"/>
                </a:lnTo>
                <a:close/>
              </a:path>
              <a:path w="2329179" h="2234565">
                <a:moveTo>
                  <a:pt x="1263395" y="2116835"/>
                </a:moveTo>
                <a:lnTo>
                  <a:pt x="1210055" y="2095499"/>
                </a:lnTo>
                <a:lnTo>
                  <a:pt x="1155191" y="2072639"/>
                </a:lnTo>
                <a:lnTo>
                  <a:pt x="1150619" y="2071115"/>
                </a:lnTo>
                <a:lnTo>
                  <a:pt x="1133855" y="2109215"/>
                </a:lnTo>
                <a:lnTo>
                  <a:pt x="1138427" y="2110739"/>
                </a:lnTo>
                <a:lnTo>
                  <a:pt x="1194815" y="2135123"/>
                </a:lnTo>
                <a:lnTo>
                  <a:pt x="1249679" y="2154935"/>
                </a:lnTo>
                <a:lnTo>
                  <a:pt x="1263395" y="2116835"/>
                </a:lnTo>
                <a:close/>
              </a:path>
              <a:path w="2329179" h="2234565">
                <a:moveTo>
                  <a:pt x="1112519" y="2054351"/>
                </a:moveTo>
                <a:lnTo>
                  <a:pt x="1045463" y="2020823"/>
                </a:lnTo>
                <a:lnTo>
                  <a:pt x="1004315" y="1997963"/>
                </a:lnTo>
                <a:lnTo>
                  <a:pt x="984503" y="2034539"/>
                </a:lnTo>
                <a:lnTo>
                  <a:pt x="1027175" y="2057399"/>
                </a:lnTo>
                <a:lnTo>
                  <a:pt x="1083563" y="2084831"/>
                </a:lnTo>
                <a:lnTo>
                  <a:pt x="1095755" y="2090927"/>
                </a:lnTo>
                <a:lnTo>
                  <a:pt x="1112519" y="2054351"/>
                </a:lnTo>
                <a:close/>
              </a:path>
              <a:path w="2329179" h="2234565">
                <a:moveTo>
                  <a:pt x="969263" y="1978151"/>
                </a:moveTo>
                <a:lnTo>
                  <a:pt x="935735" y="1958339"/>
                </a:lnTo>
                <a:lnTo>
                  <a:pt x="882395" y="1924811"/>
                </a:lnTo>
                <a:lnTo>
                  <a:pt x="865631" y="1914143"/>
                </a:lnTo>
                <a:lnTo>
                  <a:pt x="842771" y="1947671"/>
                </a:lnTo>
                <a:lnTo>
                  <a:pt x="859535" y="1958339"/>
                </a:lnTo>
                <a:lnTo>
                  <a:pt x="915923" y="1993391"/>
                </a:lnTo>
                <a:lnTo>
                  <a:pt x="949451" y="2013203"/>
                </a:lnTo>
                <a:lnTo>
                  <a:pt x="969263" y="1978151"/>
                </a:lnTo>
                <a:close/>
              </a:path>
              <a:path w="2329179" h="2234565">
                <a:moveTo>
                  <a:pt x="832103" y="1889759"/>
                </a:moveTo>
                <a:lnTo>
                  <a:pt x="827531" y="1888235"/>
                </a:lnTo>
                <a:lnTo>
                  <a:pt x="774191" y="1848611"/>
                </a:lnTo>
                <a:lnTo>
                  <a:pt x="734567" y="1818131"/>
                </a:lnTo>
                <a:lnTo>
                  <a:pt x="708659" y="1850135"/>
                </a:lnTo>
                <a:lnTo>
                  <a:pt x="749807" y="1882139"/>
                </a:lnTo>
                <a:lnTo>
                  <a:pt x="804671" y="1921763"/>
                </a:lnTo>
                <a:lnTo>
                  <a:pt x="809243" y="1924811"/>
                </a:lnTo>
                <a:lnTo>
                  <a:pt x="832103" y="1889759"/>
                </a:lnTo>
                <a:close/>
              </a:path>
              <a:path w="2329179" h="2234565">
                <a:moveTo>
                  <a:pt x="702563" y="1792223"/>
                </a:moveTo>
                <a:lnTo>
                  <a:pt x="669035" y="1764791"/>
                </a:lnTo>
                <a:lnTo>
                  <a:pt x="617219" y="1719071"/>
                </a:lnTo>
                <a:lnTo>
                  <a:pt x="611123" y="1711451"/>
                </a:lnTo>
                <a:lnTo>
                  <a:pt x="582167" y="1741931"/>
                </a:lnTo>
                <a:lnTo>
                  <a:pt x="589787" y="1749551"/>
                </a:lnTo>
                <a:lnTo>
                  <a:pt x="676655" y="1824227"/>
                </a:lnTo>
                <a:lnTo>
                  <a:pt x="702563" y="1792223"/>
                </a:lnTo>
                <a:close/>
              </a:path>
              <a:path w="2329179" h="2234565">
                <a:moveTo>
                  <a:pt x="580643" y="1684019"/>
                </a:moveTo>
                <a:lnTo>
                  <a:pt x="566927" y="1671827"/>
                </a:lnTo>
                <a:lnTo>
                  <a:pt x="519683" y="1624583"/>
                </a:lnTo>
                <a:lnTo>
                  <a:pt x="493775" y="1597151"/>
                </a:lnTo>
                <a:lnTo>
                  <a:pt x="464819" y="1626107"/>
                </a:lnTo>
                <a:lnTo>
                  <a:pt x="490727" y="1653539"/>
                </a:lnTo>
                <a:lnTo>
                  <a:pt x="551687" y="1714499"/>
                </a:lnTo>
                <a:lnTo>
                  <a:pt x="580643" y="1684019"/>
                </a:lnTo>
                <a:close/>
              </a:path>
              <a:path w="2329179" h="2234565">
                <a:moveTo>
                  <a:pt x="466343" y="1568195"/>
                </a:moveTo>
                <a:lnTo>
                  <a:pt x="429767" y="1525523"/>
                </a:lnTo>
                <a:lnTo>
                  <a:pt x="388619" y="1475231"/>
                </a:lnTo>
                <a:lnTo>
                  <a:pt x="387095" y="1475231"/>
                </a:lnTo>
                <a:lnTo>
                  <a:pt x="355091" y="1499615"/>
                </a:lnTo>
                <a:lnTo>
                  <a:pt x="356615" y="1501139"/>
                </a:lnTo>
                <a:lnTo>
                  <a:pt x="399287" y="1552955"/>
                </a:lnTo>
                <a:lnTo>
                  <a:pt x="435863" y="1595627"/>
                </a:lnTo>
                <a:lnTo>
                  <a:pt x="466343" y="1568195"/>
                </a:lnTo>
                <a:close/>
              </a:path>
              <a:path w="2329179" h="2234565">
                <a:moveTo>
                  <a:pt x="362711" y="1443227"/>
                </a:moveTo>
                <a:lnTo>
                  <a:pt x="348995" y="1424939"/>
                </a:lnTo>
                <a:lnTo>
                  <a:pt x="310895" y="1373123"/>
                </a:lnTo>
                <a:lnTo>
                  <a:pt x="291083" y="1344167"/>
                </a:lnTo>
                <a:lnTo>
                  <a:pt x="257555" y="1367027"/>
                </a:lnTo>
                <a:lnTo>
                  <a:pt x="315467" y="1449323"/>
                </a:lnTo>
                <a:lnTo>
                  <a:pt x="330707" y="1467611"/>
                </a:lnTo>
                <a:lnTo>
                  <a:pt x="362711" y="1443227"/>
                </a:lnTo>
                <a:close/>
              </a:path>
              <a:path w="2329179" h="2234565">
                <a:moveTo>
                  <a:pt x="269747" y="1309115"/>
                </a:moveTo>
                <a:lnTo>
                  <a:pt x="243839" y="1269491"/>
                </a:lnTo>
                <a:lnTo>
                  <a:pt x="213359" y="1217675"/>
                </a:lnTo>
                <a:lnTo>
                  <a:pt x="207263" y="1205483"/>
                </a:lnTo>
                <a:lnTo>
                  <a:pt x="170687" y="1223771"/>
                </a:lnTo>
                <a:lnTo>
                  <a:pt x="178307" y="1239011"/>
                </a:lnTo>
                <a:lnTo>
                  <a:pt x="208787" y="1292351"/>
                </a:lnTo>
                <a:lnTo>
                  <a:pt x="234695" y="1331975"/>
                </a:lnTo>
                <a:lnTo>
                  <a:pt x="269747" y="1309115"/>
                </a:lnTo>
                <a:close/>
              </a:path>
              <a:path w="2329179" h="2234565">
                <a:moveTo>
                  <a:pt x="187451" y="1168907"/>
                </a:moveTo>
                <a:lnTo>
                  <a:pt x="160019" y="1114043"/>
                </a:lnTo>
                <a:lnTo>
                  <a:pt x="137159" y="1060703"/>
                </a:lnTo>
                <a:lnTo>
                  <a:pt x="135635" y="1059179"/>
                </a:lnTo>
                <a:lnTo>
                  <a:pt x="97535" y="1074419"/>
                </a:lnTo>
                <a:lnTo>
                  <a:pt x="99059" y="1077467"/>
                </a:lnTo>
                <a:lnTo>
                  <a:pt x="123443" y="1130807"/>
                </a:lnTo>
                <a:lnTo>
                  <a:pt x="149351" y="1185671"/>
                </a:lnTo>
                <a:lnTo>
                  <a:pt x="150875" y="1188719"/>
                </a:lnTo>
                <a:lnTo>
                  <a:pt x="187451" y="1168907"/>
                </a:lnTo>
                <a:close/>
              </a:path>
              <a:path w="2329179" h="2234565">
                <a:moveTo>
                  <a:pt x="120395" y="1021079"/>
                </a:moveTo>
                <a:lnTo>
                  <a:pt x="115823" y="1008887"/>
                </a:lnTo>
                <a:lnTo>
                  <a:pt x="97535" y="958595"/>
                </a:lnTo>
                <a:lnTo>
                  <a:pt x="82295" y="906779"/>
                </a:lnTo>
                <a:lnTo>
                  <a:pt x="42671" y="917447"/>
                </a:lnTo>
                <a:lnTo>
                  <a:pt x="42671" y="918971"/>
                </a:lnTo>
                <a:lnTo>
                  <a:pt x="59435" y="972311"/>
                </a:lnTo>
                <a:lnTo>
                  <a:pt x="77723" y="1025651"/>
                </a:lnTo>
                <a:lnTo>
                  <a:pt x="82295" y="1036319"/>
                </a:lnTo>
                <a:lnTo>
                  <a:pt x="120395" y="1021079"/>
                </a:lnTo>
                <a:close/>
              </a:path>
              <a:path w="2329179" h="2234565">
                <a:moveTo>
                  <a:pt x="71627" y="867155"/>
                </a:moveTo>
                <a:lnTo>
                  <a:pt x="68579" y="856487"/>
                </a:lnTo>
                <a:lnTo>
                  <a:pt x="64007" y="832103"/>
                </a:lnTo>
                <a:lnTo>
                  <a:pt x="57911" y="806195"/>
                </a:lnTo>
                <a:lnTo>
                  <a:pt x="53339" y="781811"/>
                </a:lnTo>
                <a:lnTo>
                  <a:pt x="50291" y="757427"/>
                </a:lnTo>
                <a:lnTo>
                  <a:pt x="48767" y="748283"/>
                </a:lnTo>
                <a:lnTo>
                  <a:pt x="7619" y="752855"/>
                </a:lnTo>
                <a:lnTo>
                  <a:pt x="9143" y="763523"/>
                </a:lnTo>
                <a:lnTo>
                  <a:pt x="22859" y="841247"/>
                </a:lnTo>
                <a:lnTo>
                  <a:pt x="28955" y="867155"/>
                </a:lnTo>
                <a:lnTo>
                  <a:pt x="32003" y="876299"/>
                </a:lnTo>
                <a:lnTo>
                  <a:pt x="71627" y="867155"/>
                </a:lnTo>
                <a:close/>
              </a:path>
              <a:path w="2329179" h="2234565">
                <a:moveTo>
                  <a:pt x="44195" y="708659"/>
                </a:moveTo>
                <a:lnTo>
                  <a:pt x="41147" y="661415"/>
                </a:lnTo>
                <a:lnTo>
                  <a:pt x="41147" y="588263"/>
                </a:lnTo>
                <a:lnTo>
                  <a:pt x="0" y="585215"/>
                </a:lnTo>
                <a:lnTo>
                  <a:pt x="0" y="662939"/>
                </a:lnTo>
                <a:lnTo>
                  <a:pt x="3047" y="711707"/>
                </a:lnTo>
                <a:lnTo>
                  <a:pt x="44195" y="708659"/>
                </a:lnTo>
                <a:close/>
              </a:path>
              <a:path w="2329179" h="2234565">
                <a:moveTo>
                  <a:pt x="68579" y="431291"/>
                </a:moveTo>
                <a:lnTo>
                  <a:pt x="28955" y="419099"/>
                </a:lnTo>
                <a:lnTo>
                  <a:pt x="25907" y="429767"/>
                </a:lnTo>
                <a:lnTo>
                  <a:pt x="19811" y="452627"/>
                </a:lnTo>
                <a:lnTo>
                  <a:pt x="15239" y="473963"/>
                </a:lnTo>
                <a:lnTo>
                  <a:pt x="6095" y="519683"/>
                </a:lnTo>
                <a:lnTo>
                  <a:pt x="4571" y="544067"/>
                </a:lnTo>
                <a:lnTo>
                  <a:pt x="44195" y="547115"/>
                </a:lnTo>
                <a:lnTo>
                  <a:pt x="50291" y="502919"/>
                </a:lnTo>
                <a:lnTo>
                  <a:pt x="54863" y="483107"/>
                </a:lnTo>
                <a:lnTo>
                  <a:pt x="59435" y="461771"/>
                </a:lnTo>
                <a:lnTo>
                  <a:pt x="65531" y="440435"/>
                </a:lnTo>
                <a:lnTo>
                  <a:pt x="68579" y="431291"/>
                </a:lnTo>
                <a:close/>
              </a:path>
              <a:path w="2329179" h="2234565">
                <a:moveTo>
                  <a:pt x="134111" y="288035"/>
                </a:moveTo>
                <a:lnTo>
                  <a:pt x="100583" y="265175"/>
                </a:lnTo>
                <a:lnTo>
                  <a:pt x="97535" y="268223"/>
                </a:lnTo>
                <a:lnTo>
                  <a:pt x="85343" y="286511"/>
                </a:lnTo>
                <a:lnTo>
                  <a:pt x="64007" y="326135"/>
                </a:lnTo>
                <a:lnTo>
                  <a:pt x="54863" y="345947"/>
                </a:lnTo>
                <a:lnTo>
                  <a:pt x="42671" y="377951"/>
                </a:lnTo>
                <a:lnTo>
                  <a:pt x="80771" y="393191"/>
                </a:lnTo>
                <a:lnTo>
                  <a:pt x="85343" y="380999"/>
                </a:lnTo>
                <a:lnTo>
                  <a:pt x="92963" y="362711"/>
                </a:lnTo>
                <a:lnTo>
                  <a:pt x="102107" y="342899"/>
                </a:lnTo>
                <a:lnTo>
                  <a:pt x="111251" y="324611"/>
                </a:lnTo>
                <a:lnTo>
                  <a:pt x="121919" y="307847"/>
                </a:lnTo>
                <a:lnTo>
                  <a:pt x="132587" y="289559"/>
                </a:lnTo>
                <a:lnTo>
                  <a:pt x="134111" y="288035"/>
                </a:lnTo>
                <a:close/>
              </a:path>
            </a:pathLst>
          </a:custGeom>
          <a:solidFill>
            <a:srgbClr val="BF0000"/>
          </a:solidFill>
        </p:spPr>
        <p:txBody>
          <a:bodyPr wrap="square" lIns="0" tIns="0" rIns="0" bIns="0" rtlCol="0"/>
          <a:lstStyle/>
          <a:p>
            <a:endParaRPr/>
          </a:p>
        </p:txBody>
      </p:sp>
      <p:sp>
        <p:nvSpPr>
          <p:cNvPr id="85" name="object 45"/>
          <p:cNvSpPr/>
          <p:nvPr/>
        </p:nvSpPr>
        <p:spPr>
          <a:xfrm>
            <a:off x="5255772" y="1953653"/>
            <a:ext cx="2364105" cy="2275840"/>
          </a:xfrm>
          <a:custGeom>
            <a:avLst/>
            <a:gdLst/>
            <a:ahLst/>
            <a:cxnLst/>
            <a:rect l="l" t="t" r="r" b="b"/>
            <a:pathLst>
              <a:path w="2364104" h="2275840">
                <a:moveTo>
                  <a:pt x="185101" y="230751"/>
                </a:moveTo>
                <a:lnTo>
                  <a:pt x="169163" y="216407"/>
                </a:lnTo>
                <a:lnTo>
                  <a:pt x="161543" y="227075"/>
                </a:lnTo>
                <a:lnTo>
                  <a:pt x="169417" y="233768"/>
                </a:lnTo>
                <a:lnTo>
                  <a:pt x="185101" y="230751"/>
                </a:lnTo>
                <a:close/>
              </a:path>
              <a:path w="2364104" h="2275840">
                <a:moveTo>
                  <a:pt x="191024" y="252134"/>
                </a:moveTo>
                <a:lnTo>
                  <a:pt x="169417" y="233768"/>
                </a:lnTo>
                <a:lnTo>
                  <a:pt x="164591" y="234695"/>
                </a:lnTo>
                <a:lnTo>
                  <a:pt x="166115" y="242315"/>
                </a:lnTo>
                <a:lnTo>
                  <a:pt x="172211" y="248411"/>
                </a:lnTo>
                <a:lnTo>
                  <a:pt x="178307" y="251459"/>
                </a:lnTo>
                <a:lnTo>
                  <a:pt x="185927" y="252983"/>
                </a:lnTo>
                <a:lnTo>
                  <a:pt x="191024" y="252134"/>
                </a:lnTo>
                <a:close/>
              </a:path>
              <a:path w="2364104" h="2275840">
                <a:moveTo>
                  <a:pt x="288035" y="166115"/>
                </a:moveTo>
                <a:lnTo>
                  <a:pt x="263651" y="132587"/>
                </a:lnTo>
                <a:lnTo>
                  <a:pt x="256031" y="138683"/>
                </a:lnTo>
                <a:lnTo>
                  <a:pt x="237743" y="152399"/>
                </a:lnTo>
                <a:lnTo>
                  <a:pt x="219455" y="167639"/>
                </a:lnTo>
                <a:lnTo>
                  <a:pt x="202691" y="184403"/>
                </a:lnTo>
                <a:lnTo>
                  <a:pt x="185927" y="199643"/>
                </a:lnTo>
                <a:lnTo>
                  <a:pt x="169163" y="216407"/>
                </a:lnTo>
                <a:lnTo>
                  <a:pt x="204215" y="227075"/>
                </a:lnTo>
                <a:lnTo>
                  <a:pt x="204215" y="240334"/>
                </a:lnTo>
                <a:lnTo>
                  <a:pt x="214883" y="228599"/>
                </a:lnTo>
                <a:lnTo>
                  <a:pt x="231647" y="213359"/>
                </a:lnTo>
                <a:lnTo>
                  <a:pt x="246887" y="198119"/>
                </a:lnTo>
                <a:lnTo>
                  <a:pt x="280415" y="170687"/>
                </a:lnTo>
                <a:lnTo>
                  <a:pt x="288035" y="166115"/>
                </a:lnTo>
                <a:close/>
              </a:path>
              <a:path w="2364104" h="2275840">
                <a:moveTo>
                  <a:pt x="199643" y="243839"/>
                </a:moveTo>
                <a:lnTo>
                  <a:pt x="185101" y="230751"/>
                </a:lnTo>
                <a:lnTo>
                  <a:pt x="169417" y="233768"/>
                </a:lnTo>
                <a:lnTo>
                  <a:pt x="191024" y="252134"/>
                </a:lnTo>
                <a:lnTo>
                  <a:pt x="193007" y="251804"/>
                </a:lnTo>
                <a:lnTo>
                  <a:pt x="199643" y="243839"/>
                </a:lnTo>
                <a:close/>
              </a:path>
              <a:path w="2364104" h="2275840">
                <a:moveTo>
                  <a:pt x="204215" y="240334"/>
                </a:moveTo>
                <a:lnTo>
                  <a:pt x="204215" y="227075"/>
                </a:lnTo>
                <a:lnTo>
                  <a:pt x="185101" y="230751"/>
                </a:lnTo>
                <a:lnTo>
                  <a:pt x="199643" y="243839"/>
                </a:lnTo>
                <a:lnTo>
                  <a:pt x="199643" y="245363"/>
                </a:lnTo>
                <a:lnTo>
                  <a:pt x="204215" y="240334"/>
                </a:lnTo>
                <a:close/>
              </a:path>
              <a:path w="2364104" h="2275840">
                <a:moveTo>
                  <a:pt x="193007" y="251804"/>
                </a:moveTo>
                <a:lnTo>
                  <a:pt x="191024" y="252134"/>
                </a:lnTo>
                <a:lnTo>
                  <a:pt x="192023" y="252983"/>
                </a:lnTo>
                <a:lnTo>
                  <a:pt x="193007" y="251804"/>
                </a:lnTo>
                <a:close/>
              </a:path>
              <a:path w="2364104" h="2275840">
                <a:moveTo>
                  <a:pt x="199643" y="245363"/>
                </a:moveTo>
                <a:lnTo>
                  <a:pt x="199643" y="243839"/>
                </a:lnTo>
                <a:lnTo>
                  <a:pt x="193007" y="251804"/>
                </a:lnTo>
                <a:lnTo>
                  <a:pt x="195071" y="251459"/>
                </a:lnTo>
                <a:lnTo>
                  <a:pt x="199643" y="245363"/>
                </a:lnTo>
                <a:close/>
              </a:path>
              <a:path w="2364104" h="2275840">
                <a:moveTo>
                  <a:pt x="428243" y="91439"/>
                </a:moveTo>
                <a:lnTo>
                  <a:pt x="413003" y="53339"/>
                </a:lnTo>
                <a:lnTo>
                  <a:pt x="397763" y="57911"/>
                </a:lnTo>
                <a:lnTo>
                  <a:pt x="376427" y="68579"/>
                </a:lnTo>
                <a:lnTo>
                  <a:pt x="355091" y="77723"/>
                </a:lnTo>
                <a:lnTo>
                  <a:pt x="333755" y="88391"/>
                </a:lnTo>
                <a:lnTo>
                  <a:pt x="313943" y="100583"/>
                </a:lnTo>
                <a:lnTo>
                  <a:pt x="300227" y="108203"/>
                </a:lnTo>
                <a:lnTo>
                  <a:pt x="321563" y="144779"/>
                </a:lnTo>
                <a:lnTo>
                  <a:pt x="335279" y="135635"/>
                </a:lnTo>
                <a:lnTo>
                  <a:pt x="355091" y="124967"/>
                </a:lnTo>
                <a:lnTo>
                  <a:pt x="373379" y="114299"/>
                </a:lnTo>
                <a:lnTo>
                  <a:pt x="393191" y="105155"/>
                </a:lnTo>
                <a:lnTo>
                  <a:pt x="414527" y="96011"/>
                </a:lnTo>
                <a:lnTo>
                  <a:pt x="428243" y="91439"/>
                </a:lnTo>
                <a:close/>
              </a:path>
              <a:path w="2364104" h="2275840">
                <a:moveTo>
                  <a:pt x="582167" y="50291"/>
                </a:moveTo>
                <a:lnTo>
                  <a:pt x="576071" y="10667"/>
                </a:lnTo>
                <a:lnTo>
                  <a:pt x="560831" y="12191"/>
                </a:lnTo>
                <a:lnTo>
                  <a:pt x="536447" y="16763"/>
                </a:lnTo>
                <a:lnTo>
                  <a:pt x="512063" y="22859"/>
                </a:lnTo>
                <a:lnTo>
                  <a:pt x="489203" y="27431"/>
                </a:lnTo>
                <a:lnTo>
                  <a:pt x="464819" y="35051"/>
                </a:lnTo>
                <a:lnTo>
                  <a:pt x="452627" y="38099"/>
                </a:lnTo>
                <a:lnTo>
                  <a:pt x="466343" y="77723"/>
                </a:lnTo>
                <a:lnTo>
                  <a:pt x="478535" y="73151"/>
                </a:lnTo>
                <a:lnTo>
                  <a:pt x="499871" y="67055"/>
                </a:lnTo>
                <a:lnTo>
                  <a:pt x="522731" y="62483"/>
                </a:lnTo>
                <a:lnTo>
                  <a:pt x="544067" y="57911"/>
                </a:lnTo>
                <a:lnTo>
                  <a:pt x="568451" y="53339"/>
                </a:lnTo>
                <a:lnTo>
                  <a:pt x="582167" y="50291"/>
                </a:lnTo>
                <a:close/>
              </a:path>
              <a:path w="2364104" h="2275840">
                <a:moveTo>
                  <a:pt x="743711" y="0"/>
                </a:moveTo>
                <a:lnTo>
                  <a:pt x="685799" y="0"/>
                </a:lnTo>
                <a:lnTo>
                  <a:pt x="659891" y="1523"/>
                </a:lnTo>
                <a:lnTo>
                  <a:pt x="635507" y="3047"/>
                </a:lnTo>
                <a:lnTo>
                  <a:pt x="618743" y="4571"/>
                </a:lnTo>
                <a:lnTo>
                  <a:pt x="621791" y="45719"/>
                </a:lnTo>
                <a:lnTo>
                  <a:pt x="638555" y="44195"/>
                </a:lnTo>
                <a:lnTo>
                  <a:pt x="687323" y="41147"/>
                </a:lnTo>
                <a:lnTo>
                  <a:pt x="742187" y="41147"/>
                </a:lnTo>
                <a:lnTo>
                  <a:pt x="743711" y="0"/>
                </a:lnTo>
                <a:close/>
              </a:path>
              <a:path w="2364104" h="2275840">
                <a:moveTo>
                  <a:pt x="911351" y="16763"/>
                </a:moveTo>
                <a:lnTo>
                  <a:pt x="899159" y="13715"/>
                </a:lnTo>
                <a:lnTo>
                  <a:pt x="845819" y="6095"/>
                </a:lnTo>
                <a:lnTo>
                  <a:pt x="818387" y="4571"/>
                </a:lnTo>
                <a:lnTo>
                  <a:pt x="790955" y="1523"/>
                </a:lnTo>
                <a:lnTo>
                  <a:pt x="786383" y="1523"/>
                </a:lnTo>
                <a:lnTo>
                  <a:pt x="783335" y="42671"/>
                </a:lnTo>
                <a:lnTo>
                  <a:pt x="789431" y="42671"/>
                </a:lnTo>
                <a:lnTo>
                  <a:pt x="815339" y="45719"/>
                </a:lnTo>
                <a:lnTo>
                  <a:pt x="841247" y="47243"/>
                </a:lnTo>
                <a:lnTo>
                  <a:pt x="894587" y="54863"/>
                </a:lnTo>
                <a:lnTo>
                  <a:pt x="903731" y="56387"/>
                </a:lnTo>
                <a:lnTo>
                  <a:pt x="911351" y="16763"/>
                </a:lnTo>
                <a:close/>
              </a:path>
              <a:path w="2364104" h="2275840">
                <a:moveTo>
                  <a:pt x="1072895" y="53339"/>
                </a:moveTo>
                <a:lnTo>
                  <a:pt x="1066799" y="51815"/>
                </a:lnTo>
                <a:lnTo>
                  <a:pt x="1010411" y="36575"/>
                </a:lnTo>
                <a:lnTo>
                  <a:pt x="954023" y="24383"/>
                </a:lnTo>
                <a:lnTo>
                  <a:pt x="950975" y="22859"/>
                </a:lnTo>
                <a:lnTo>
                  <a:pt x="943355" y="64007"/>
                </a:lnTo>
                <a:lnTo>
                  <a:pt x="947927" y="64007"/>
                </a:lnTo>
                <a:lnTo>
                  <a:pt x="1001267" y="76199"/>
                </a:lnTo>
                <a:lnTo>
                  <a:pt x="1056131" y="91439"/>
                </a:lnTo>
                <a:lnTo>
                  <a:pt x="1060703" y="92963"/>
                </a:lnTo>
                <a:lnTo>
                  <a:pt x="1072895" y="53339"/>
                </a:lnTo>
                <a:close/>
              </a:path>
              <a:path w="2364104" h="2275840">
                <a:moveTo>
                  <a:pt x="1229867" y="109727"/>
                </a:moveTo>
                <a:lnTo>
                  <a:pt x="1179575" y="89915"/>
                </a:lnTo>
                <a:lnTo>
                  <a:pt x="1123187" y="68579"/>
                </a:lnTo>
                <a:lnTo>
                  <a:pt x="1112519" y="65531"/>
                </a:lnTo>
                <a:lnTo>
                  <a:pt x="1100327" y="105155"/>
                </a:lnTo>
                <a:lnTo>
                  <a:pt x="1110995" y="108203"/>
                </a:lnTo>
                <a:lnTo>
                  <a:pt x="1165859" y="128015"/>
                </a:lnTo>
                <a:lnTo>
                  <a:pt x="1214627" y="147827"/>
                </a:lnTo>
                <a:lnTo>
                  <a:pt x="1229867" y="109727"/>
                </a:lnTo>
                <a:close/>
              </a:path>
              <a:path w="2364104" h="2275840">
                <a:moveTo>
                  <a:pt x="1380743" y="179831"/>
                </a:moveTo>
                <a:lnTo>
                  <a:pt x="1350263" y="164591"/>
                </a:lnTo>
                <a:lnTo>
                  <a:pt x="1293875" y="137159"/>
                </a:lnTo>
                <a:lnTo>
                  <a:pt x="1267967" y="124967"/>
                </a:lnTo>
                <a:lnTo>
                  <a:pt x="1251203" y="163067"/>
                </a:lnTo>
                <a:lnTo>
                  <a:pt x="1277111" y="173735"/>
                </a:lnTo>
                <a:lnTo>
                  <a:pt x="1331975" y="201167"/>
                </a:lnTo>
                <a:lnTo>
                  <a:pt x="1360931" y="216407"/>
                </a:lnTo>
                <a:lnTo>
                  <a:pt x="1380743" y="179831"/>
                </a:lnTo>
                <a:close/>
              </a:path>
              <a:path w="2364104" h="2275840">
                <a:moveTo>
                  <a:pt x="1523999" y="263651"/>
                </a:moveTo>
                <a:lnTo>
                  <a:pt x="1519427" y="260603"/>
                </a:lnTo>
                <a:lnTo>
                  <a:pt x="1463039" y="225551"/>
                </a:lnTo>
                <a:lnTo>
                  <a:pt x="1417319" y="199643"/>
                </a:lnTo>
                <a:lnTo>
                  <a:pt x="1397507" y="236219"/>
                </a:lnTo>
                <a:lnTo>
                  <a:pt x="1443227" y="262127"/>
                </a:lnTo>
                <a:lnTo>
                  <a:pt x="1496567" y="295655"/>
                </a:lnTo>
                <a:lnTo>
                  <a:pt x="1501139" y="298703"/>
                </a:lnTo>
                <a:lnTo>
                  <a:pt x="1523999" y="263651"/>
                </a:lnTo>
                <a:close/>
              </a:path>
              <a:path w="2364104" h="2275840">
                <a:moveTo>
                  <a:pt x="1659635" y="359663"/>
                </a:moveTo>
                <a:lnTo>
                  <a:pt x="1629155" y="336803"/>
                </a:lnTo>
                <a:lnTo>
                  <a:pt x="1574291" y="297179"/>
                </a:lnTo>
                <a:lnTo>
                  <a:pt x="1559051" y="286511"/>
                </a:lnTo>
                <a:lnTo>
                  <a:pt x="1536191" y="321563"/>
                </a:lnTo>
                <a:lnTo>
                  <a:pt x="1551431" y="332231"/>
                </a:lnTo>
                <a:lnTo>
                  <a:pt x="1604771" y="370331"/>
                </a:lnTo>
                <a:lnTo>
                  <a:pt x="1635251" y="393191"/>
                </a:lnTo>
                <a:lnTo>
                  <a:pt x="1659635" y="359663"/>
                </a:lnTo>
                <a:close/>
              </a:path>
              <a:path w="2364104" h="2275840">
                <a:moveTo>
                  <a:pt x="1787651" y="466343"/>
                </a:moveTo>
                <a:lnTo>
                  <a:pt x="1737359" y="422147"/>
                </a:lnTo>
                <a:lnTo>
                  <a:pt x="1693163" y="385571"/>
                </a:lnTo>
                <a:lnTo>
                  <a:pt x="1667255" y="417575"/>
                </a:lnTo>
                <a:lnTo>
                  <a:pt x="1737359" y="475487"/>
                </a:lnTo>
                <a:lnTo>
                  <a:pt x="1760219" y="496823"/>
                </a:lnTo>
                <a:lnTo>
                  <a:pt x="1787651" y="466343"/>
                </a:lnTo>
                <a:close/>
              </a:path>
              <a:path w="2364104" h="2275840">
                <a:moveTo>
                  <a:pt x="1904999" y="583691"/>
                </a:moveTo>
                <a:lnTo>
                  <a:pt x="1889759" y="565403"/>
                </a:lnTo>
                <a:lnTo>
                  <a:pt x="1840991" y="516635"/>
                </a:lnTo>
                <a:lnTo>
                  <a:pt x="1818131" y="495299"/>
                </a:lnTo>
                <a:lnTo>
                  <a:pt x="1789175" y="524255"/>
                </a:lnTo>
                <a:lnTo>
                  <a:pt x="1812035" y="547115"/>
                </a:lnTo>
                <a:lnTo>
                  <a:pt x="1860803" y="594359"/>
                </a:lnTo>
                <a:lnTo>
                  <a:pt x="1876043" y="611123"/>
                </a:lnTo>
                <a:lnTo>
                  <a:pt x="1904999" y="583691"/>
                </a:lnTo>
                <a:close/>
              </a:path>
              <a:path w="2364104" h="2275840">
                <a:moveTo>
                  <a:pt x="2014727" y="708659"/>
                </a:moveTo>
                <a:lnTo>
                  <a:pt x="1981199" y="665987"/>
                </a:lnTo>
                <a:lnTo>
                  <a:pt x="1935479" y="615695"/>
                </a:lnTo>
                <a:lnTo>
                  <a:pt x="1933955" y="612647"/>
                </a:lnTo>
                <a:lnTo>
                  <a:pt x="1903475" y="641603"/>
                </a:lnTo>
                <a:lnTo>
                  <a:pt x="1906523" y="643127"/>
                </a:lnTo>
                <a:lnTo>
                  <a:pt x="1949195" y="693419"/>
                </a:lnTo>
                <a:lnTo>
                  <a:pt x="1982723" y="734567"/>
                </a:lnTo>
                <a:lnTo>
                  <a:pt x="2014727" y="708659"/>
                </a:lnTo>
                <a:close/>
              </a:path>
              <a:path w="2364104" h="2275840">
                <a:moveTo>
                  <a:pt x="2112263" y="842771"/>
                </a:moveTo>
                <a:lnTo>
                  <a:pt x="2100071" y="822959"/>
                </a:lnTo>
                <a:lnTo>
                  <a:pt x="2061971" y="771143"/>
                </a:lnTo>
                <a:lnTo>
                  <a:pt x="2040635" y="740663"/>
                </a:lnTo>
                <a:lnTo>
                  <a:pt x="2007107" y="766571"/>
                </a:lnTo>
                <a:lnTo>
                  <a:pt x="2029967" y="795527"/>
                </a:lnTo>
                <a:lnTo>
                  <a:pt x="2066543" y="847343"/>
                </a:lnTo>
                <a:lnTo>
                  <a:pt x="2078735" y="865631"/>
                </a:lnTo>
                <a:lnTo>
                  <a:pt x="2112263" y="842771"/>
                </a:lnTo>
                <a:close/>
              </a:path>
              <a:path w="2364104" h="2275840">
                <a:moveTo>
                  <a:pt x="2197607" y="986027"/>
                </a:moveTo>
                <a:lnTo>
                  <a:pt x="2197607" y="984503"/>
                </a:lnTo>
                <a:lnTo>
                  <a:pt x="2167127" y="931163"/>
                </a:lnTo>
                <a:lnTo>
                  <a:pt x="2135123" y="877823"/>
                </a:lnTo>
                <a:lnTo>
                  <a:pt x="2100071" y="899159"/>
                </a:lnTo>
                <a:lnTo>
                  <a:pt x="2132075" y="952499"/>
                </a:lnTo>
                <a:lnTo>
                  <a:pt x="2162555" y="1005839"/>
                </a:lnTo>
                <a:lnTo>
                  <a:pt x="2197607" y="986027"/>
                </a:lnTo>
                <a:close/>
              </a:path>
              <a:path w="2364104" h="2275840">
                <a:moveTo>
                  <a:pt x="2269235" y="1135379"/>
                </a:moveTo>
                <a:lnTo>
                  <a:pt x="2250947" y="1094231"/>
                </a:lnTo>
                <a:lnTo>
                  <a:pt x="2225039" y="1039367"/>
                </a:lnTo>
                <a:lnTo>
                  <a:pt x="2217419" y="1022603"/>
                </a:lnTo>
                <a:lnTo>
                  <a:pt x="2180843" y="1040891"/>
                </a:lnTo>
                <a:lnTo>
                  <a:pt x="2212847" y="1110995"/>
                </a:lnTo>
                <a:lnTo>
                  <a:pt x="2231135" y="1152143"/>
                </a:lnTo>
                <a:lnTo>
                  <a:pt x="2269235" y="1135379"/>
                </a:lnTo>
                <a:close/>
              </a:path>
              <a:path w="2364104" h="2275840">
                <a:moveTo>
                  <a:pt x="2322575" y="1293875"/>
                </a:moveTo>
                <a:lnTo>
                  <a:pt x="2311907" y="1257299"/>
                </a:lnTo>
                <a:lnTo>
                  <a:pt x="2284475" y="1175003"/>
                </a:lnTo>
                <a:lnTo>
                  <a:pt x="2244851" y="1188719"/>
                </a:lnTo>
                <a:lnTo>
                  <a:pt x="2255519" y="1217675"/>
                </a:lnTo>
                <a:lnTo>
                  <a:pt x="2272283" y="1269491"/>
                </a:lnTo>
                <a:lnTo>
                  <a:pt x="2282951" y="1304543"/>
                </a:lnTo>
                <a:lnTo>
                  <a:pt x="2322575" y="1293875"/>
                </a:lnTo>
                <a:close/>
              </a:path>
              <a:path w="2364104" h="2275840">
                <a:moveTo>
                  <a:pt x="2356103" y="1458467"/>
                </a:moveTo>
                <a:lnTo>
                  <a:pt x="2353055" y="1444751"/>
                </a:lnTo>
                <a:lnTo>
                  <a:pt x="2350007" y="1417319"/>
                </a:lnTo>
                <a:lnTo>
                  <a:pt x="2345435" y="1391411"/>
                </a:lnTo>
                <a:lnTo>
                  <a:pt x="2339339" y="1363979"/>
                </a:lnTo>
                <a:lnTo>
                  <a:pt x="2333243" y="1335023"/>
                </a:lnTo>
                <a:lnTo>
                  <a:pt x="2292095" y="1344167"/>
                </a:lnTo>
                <a:lnTo>
                  <a:pt x="2299715" y="1373123"/>
                </a:lnTo>
                <a:lnTo>
                  <a:pt x="2313431" y="1450847"/>
                </a:lnTo>
                <a:lnTo>
                  <a:pt x="2314955" y="1463039"/>
                </a:lnTo>
                <a:lnTo>
                  <a:pt x="2356103" y="1458467"/>
                </a:lnTo>
                <a:close/>
              </a:path>
              <a:path w="2364104" h="2275840">
                <a:moveTo>
                  <a:pt x="2363723" y="1598675"/>
                </a:moveTo>
                <a:lnTo>
                  <a:pt x="2363723" y="1548383"/>
                </a:lnTo>
                <a:lnTo>
                  <a:pt x="2360675" y="1499615"/>
                </a:lnTo>
                <a:lnTo>
                  <a:pt x="2319527" y="1502663"/>
                </a:lnTo>
                <a:lnTo>
                  <a:pt x="2322575" y="1549907"/>
                </a:lnTo>
                <a:lnTo>
                  <a:pt x="2322575" y="1623172"/>
                </a:lnTo>
                <a:lnTo>
                  <a:pt x="2362199" y="1626107"/>
                </a:lnTo>
                <a:lnTo>
                  <a:pt x="2362199" y="1623059"/>
                </a:lnTo>
                <a:lnTo>
                  <a:pt x="2363723" y="1598675"/>
                </a:lnTo>
                <a:close/>
              </a:path>
              <a:path w="2364104" h="2275840">
                <a:moveTo>
                  <a:pt x="2322575" y="1623172"/>
                </a:moveTo>
                <a:lnTo>
                  <a:pt x="2322575" y="1598675"/>
                </a:lnTo>
                <a:lnTo>
                  <a:pt x="2321051" y="1623059"/>
                </a:lnTo>
                <a:lnTo>
                  <a:pt x="2322575" y="1623172"/>
                </a:lnTo>
                <a:close/>
              </a:path>
              <a:path w="2364104" h="2275840">
                <a:moveTo>
                  <a:pt x="2359151" y="1673351"/>
                </a:moveTo>
                <a:lnTo>
                  <a:pt x="2359151" y="1667255"/>
                </a:lnTo>
                <a:lnTo>
                  <a:pt x="2318003" y="1664207"/>
                </a:lnTo>
                <a:lnTo>
                  <a:pt x="2318003" y="1668779"/>
                </a:lnTo>
                <a:lnTo>
                  <a:pt x="2314955" y="1693163"/>
                </a:lnTo>
                <a:lnTo>
                  <a:pt x="2311907" y="1714499"/>
                </a:lnTo>
                <a:lnTo>
                  <a:pt x="2302763" y="1760219"/>
                </a:lnTo>
                <a:lnTo>
                  <a:pt x="2298191" y="1781555"/>
                </a:lnTo>
                <a:lnTo>
                  <a:pt x="2337815" y="1792223"/>
                </a:lnTo>
                <a:lnTo>
                  <a:pt x="2343911" y="1767839"/>
                </a:lnTo>
                <a:lnTo>
                  <a:pt x="2348483" y="1744979"/>
                </a:lnTo>
                <a:lnTo>
                  <a:pt x="2353055" y="1720595"/>
                </a:lnTo>
                <a:lnTo>
                  <a:pt x="2359151" y="1673351"/>
                </a:lnTo>
                <a:close/>
              </a:path>
              <a:path w="2364104" h="2275840">
                <a:moveTo>
                  <a:pt x="2325623" y="1833371"/>
                </a:moveTo>
                <a:lnTo>
                  <a:pt x="2285999" y="1819655"/>
                </a:lnTo>
                <a:lnTo>
                  <a:pt x="2284475" y="1824227"/>
                </a:lnTo>
                <a:lnTo>
                  <a:pt x="2276855" y="1845563"/>
                </a:lnTo>
                <a:lnTo>
                  <a:pt x="2269235" y="1865375"/>
                </a:lnTo>
                <a:lnTo>
                  <a:pt x="2250947" y="1904999"/>
                </a:lnTo>
                <a:lnTo>
                  <a:pt x="2240279" y="1923287"/>
                </a:lnTo>
                <a:lnTo>
                  <a:pt x="2237231" y="1927859"/>
                </a:lnTo>
                <a:lnTo>
                  <a:pt x="2273807" y="1949195"/>
                </a:lnTo>
                <a:lnTo>
                  <a:pt x="2276855" y="1943099"/>
                </a:lnTo>
                <a:lnTo>
                  <a:pt x="2287523" y="1923287"/>
                </a:lnTo>
                <a:lnTo>
                  <a:pt x="2298191" y="1901951"/>
                </a:lnTo>
                <a:lnTo>
                  <a:pt x="2316479" y="1859279"/>
                </a:lnTo>
                <a:lnTo>
                  <a:pt x="2324099" y="1836419"/>
                </a:lnTo>
                <a:lnTo>
                  <a:pt x="2325623" y="1833371"/>
                </a:lnTo>
                <a:close/>
              </a:path>
              <a:path w="2364104" h="2275840">
                <a:moveTo>
                  <a:pt x="2250947" y="1985771"/>
                </a:moveTo>
                <a:lnTo>
                  <a:pt x="2217419" y="1962911"/>
                </a:lnTo>
                <a:lnTo>
                  <a:pt x="2193035" y="1996439"/>
                </a:lnTo>
                <a:lnTo>
                  <a:pt x="2179319" y="2013203"/>
                </a:lnTo>
                <a:lnTo>
                  <a:pt x="2148839" y="2046731"/>
                </a:lnTo>
                <a:lnTo>
                  <a:pt x="2141219" y="2054351"/>
                </a:lnTo>
                <a:lnTo>
                  <a:pt x="2170175" y="2083307"/>
                </a:lnTo>
                <a:lnTo>
                  <a:pt x="2179319" y="2074163"/>
                </a:lnTo>
                <a:lnTo>
                  <a:pt x="2211323" y="2039111"/>
                </a:lnTo>
                <a:lnTo>
                  <a:pt x="2238755" y="2002535"/>
                </a:lnTo>
                <a:lnTo>
                  <a:pt x="2250947" y="1985771"/>
                </a:lnTo>
                <a:close/>
              </a:path>
              <a:path w="2364104" h="2275840">
                <a:moveTo>
                  <a:pt x="2138171" y="2112263"/>
                </a:moveTo>
                <a:lnTo>
                  <a:pt x="2112263" y="2080259"/>
                </a:lnTo>
                <a:lnTo>
                  <a:pt x="2100071" y="2090927"/>
                </a:lnTo>
                <a:lnTo>
                  <a:pt x="2083307" y="2103119"/>
                </a:lnTo>
                <a:lnTo>
                  <a:pt x="2065019" y="2116835"/>
                </a:lnTo>
                <a:lnTo>
                  <a:pt x="2048255" y="2127503"/>
                </a:lnTo>
                <a:lnTo>
                  <a:pt x="2028443" y="2139695"/>
                </a:lnTo>
                <a:lnTo>
                  <a:pt x="2013203" y="2148839"/>
                </a:lnTo>
                <a:lnTo>
                  <a:pt x="2033015" y="2183891"/>
                </a:lnTo>
                <a:lnTo>
                  <a:pt x="2071115" y="2162555"/>
                </a:lnTo>
                <a:lnTo>
                  <a:pt x="2109215" y="2136647"/>
                </a:lnTo>
                <a:lnTo>
                  <a:pt x="2127503" y="2121407"/>
                </a:lnTo>
                <a:lnTo>
                  <a:pt x="2138171" y="2112263"/>
                </a:lnTo>
                <a:close/>
              </a:path>
              <a:path w="2364104" h="2275840">
                <a:moveTo>
                  <a:pt x="1994915" y="2203703"/>
                </a:moveTo>
                <a:lnTo>
                  <a:pt x="1978151" y="2165603"/>
                </a:lnTo>
                <a:lnTo>
                  <a:pt x="1970531" y="2170175"/>
                </a:lnTo>
                <a:lnTo>
                  <a:pt x="1950719" y="2179319"/>
                </a:lnTo>
                <a:lnTo>
                  <a:pt x="1908047" y="2194559"/>
                </a:lnTo>
                <a:lnTo>
                  <a:pt x="1865375" y="2206751"/>
                </a:lnTo>
                <a:lnTo>
                  <a:pt x="1876043" y="2246375"/>
                </a:lnTo>
                <a:lnTo>
                  <a:pt x="1898903" y="2240279"/>
                </a:lnTo>
                <a:lnTo>
                  <a:pt x="1944623" y="2225039"/>
                </a:lnTo>
                <a:lnTo>
                  <a:pt x="1987295" y="2206751"/>
                </a:lnTo>
                <a:lnTo>
                  <a:pt x="1994915" y="2203703"/>
                </a:lnTo>
                <a:close/>
              </a:path>
              <a:path w="2364104" h="2275840">
                <a:moveTo>
                  <a:pt x="1834895" y="2257043"/>
                </a:moveTo>
                <a:lnTo>
                  <a:pt x="1827275" y="2215895"/>
                </a:lnTo>
                <a:lnTo>
                  <a:pt x="1796795" y="2221991"/>
                </a:lnTo>
                <a:lnTo>
                  <a:pt x="1773935" y="2225039"/>
                </a:lnTo>
                <a:lnTo>
                  <a:pt x="1725167" y="2231135"/>
                </a:lnTo>
                <a:lnTo>
                  <a:pt x="1706879" y="2232659"/>
                </a:lnTo>
                <a:lnTo>
                  <a:pt x="1709927" y="2273807"/>
                </a:lnTo>
                <a:lnTo>
                  <a:pt x="1729739" y="2272283"/>
                </a:lnTo>
                <a:lnTo>
                  <a:pt x="1754123" y="2269235"/>
                </a:lnTo>
                <a:lnTo>
                  <a:pt x="1780031" y="2266187"/>
                </a:lnTo>
                <a:lnTo>
                  <a:pt x="1804415" y="2263139"/>
                </a:lnTo>
                <a:lnTo>
                  <a:pt x="1828799" y="2258567"/>
                </a:lnTo>
                <a:lnTo>
                  <a:pt x="1834895" y="2257043"/>
                </a:lnTo>
                <a:close/>
              </a:path>
              <a:path w="2364104" h="2275840">
                <a:moveTo>
                  <a:pt x="1668779" y="2275331"/>
                </a:moveTo>
                <a:lnTo>
                  <a:pt x="1667255" y="2234183"/>
                </a:lnTo>
                <a:lnTo>
                  <a:pt x="1626107" y="2234183"/>
                </a:lnTo>
                <a:lnTo>
                  <a:pt x="1601723" y="2232659"/>
                </a:lnTo>
                <a:lnTo>
                  <a:pt x="1575815" y="2232659"/>
                </a:lnTo>
                <a:lnTo>
                  <a:pt x="1549907" y="2229611"/>
                </a:lnTo>
                <a:lnTo>
                  <a:pt x="1546859" y="2229611"/>
                </a:lnTo>
                <a:lnTo>
                  <a:pt x="1542287" y="2270759"/>
                </a:lnTo>
                <a:lnTo>
                  <a:pt x="1546859" y="2270759"/>
                </a:lnTo>
                <a:lnTo>
                  <a:pt x="1572767" y="2273807"/>
                </a:lnTo>
                <a:lnTo>
                  <a:pt x="1600199" y="2273807"/>
                </a:lnTo>
                <a:lnTo>
                  <a:pt x="1626107" y="2275331"/>
                </a:lnTo>
                <a:lnTo>
                  <a:pt x="1668779" y="2275331"/>
                </a:lnTo>
                <a:close/>
              </a:path>
              <a:path w="2364104" h="2275840">
                <a:moveTo>
                  <a:pt x="1507235" y="2225039"/>
                </a:moveTo>
                <a:lnTo>
                  <a:pt x="1470659" y="2220467"/>
                </a:lnTo>
                <a:lnTo>
                  <a:pt x="1386839" y="2203703"/>
                </a:lnTo>
                <a:lnTo>
                  <a:pt x="1377695" y="2243327"/>
                </a:lnTo>
                <a:lnTo>
                  <a:pt x="1409699" y="2250947"/>
                </a:lnTo>
                <a:lnTo>
                  <a:pt x="1501139" y="2266187"/>
                </a:lnTo>
                <a:lnTo>
                  <a:pt x="1507235" y="2225039"/>
                </a:lnTo>
                <a:close/>
              </a:path>
              <a:path w="2364104" h="2275840">
                <a:moveTo>
                  <a:pt x="1347215" y="2194559"/>
                </a:moveTo>
                <a:lnTo>
                  <a:pt x="1309115" y="2183891"/>
                </a:lnTo>
                <a:lnTo>
                  <a:pt x="1254251" y="2167127"/>
                </a:lnTo>
                <a:lnTo>
                  <a:pt x="1231391" y="2157983"/>
                </a:lnTo>
                <a:lnTo>
                  <a:pt x="1217675" y="2197607"/>
                </a:lnTo>
                <a:lnTo>
                  <a:pt x="1242059" y="2205227"/>
                </a:lnTo>
                <a:lnTo>
                  <a:pt x="1298447" y="2223515"/>
                </a:lnTo>
                <a:lnTo>
                  <a:pt x="1336547" y="2234183"/>
                </a:lnTo>
                <a:lnTo>
                  <a:pt x="1347215" y="2194559"/>
                </a:lnTo>
                <a:close/>
              </a:path>
              <a:path w="2364104" h="2275840">
                <a:moveTo>
                  <a:pt x="1193291" y="2144267"/>
                </a:moveTo>
                <a:lnTo>
                  <a:pt x="1142999" y="2124455"/>
                </a:lnTo>
                <a:lnTo>
                  <a:pt x="1088135" y="2100071"/>
                </a:lnTo>
                <a:lnTo>
                  <a:pt x="1080515" y="2097023"/>
                </a:lnTo>
                <a:lnTo>
                  <a:pt x="1063751" y="2133599"/>
                </a:lnTo>
                <a:lnTo>
                  <a:pt x="1071371" y="2138171"/>
                </a:lnTo>
                <a:lnTo>
                  <a:pt x="1127759" y="2162555"/>
                </a:lnTo>
                <a:lnTo>
                  <a:pt x="1178051" y="2182367"/>
                </a:lnTo>
                <a:lnTo>
                  <a:pt x="1193291" y="2144267"/>
                </a:lnTo>
                <a:close/>
              </a:path>
              <a:path w="2364104" h="2275840">
                <a:moveTo>
                  <a:pt x="1043939" y="2078735"/>
                </a:moveTo>
                <a:lnTo>
                  <a:pt x="1031747" y="2074163"/>
                </a:lnTo>
                <a:lnTo>
                  <a:pt x="976883" y="2045207"/>
                </a:lnTo>
                <a:lnTo>
                  <a:pt x="937259" y="2020823"/>
                </a:lnTo>
                <a:lnTo>
                  <a:pt x="915923" y="2057399"/>
                </a:lnTo>
                <a:lnTo>
                  <a:pt x="958595" y="2080259"/>
                </a:lnTo>
                <a:lnTo>
                  <a:pt x="1014983" y="2110739"/>
                </a:lnTo>
                <a:lnTo>
                  <a:pt x="1025651" y="2116835"/>
                </a:lnTo>
                <a:lnTo>
                  <a:pt x="1043939" y="2078735"/>
                </a:lnTo>
                <a:close/>
              </a:path>
              <a:path w="2364104" h="2275840">
                <a:moveTo>
                  <a:pt x="902207" y="2001011"/>
                </a:moveTo>
                <a:lnTo>
                  <a:pt x="867155" y="1979675"/>
                </a:lnTo>
                <a:lnTo>
                  <a:pt x="813815" y="1943099"/>
                </a:lnTo>
                <a:lnTo>
                  <a:pt x="800099" y="1933955"/>
                </a:lnTo>
                <a:lnTo>
                  <a:pt x="775715" y="1967483"/>
                </a:lnTo>
                <a:lnTo>
                  <a:pt x="790955" y="1976627"/>
                </a:lnTo>
                <a:lnTo>
                  <a:pt x="845819" y="2014727"/>
                </a:lnTo>
                <a:lnTo>
                  <a:pt x="880871" y="2036063"/>
                </a:lnTo>
                <a:lnTo>
                  <a:pt x="902207" y="2001011"/>
                </a:lnTo>
                <a:close/>
              </a:path>
              <a:path w="2364104" h="2275840">
                <a:moveTo>
                  <a:pt x="766571" y="1909571"/>
                </a:moveTo>
                <a:lnTo>
                  <a:pt x="758951" y="1904999"/>
                </a:lnTo>
                <a:lnTo>
                  <a:pt x="705611" y="1863851"/>
                </a:lnTo>
                <a:lnTo>
                  <a:pt x="670559" y="1834895"/>
                </a:lnTo>
                <a:lnTo>
                  <a:pt x="644651" y="1866899"/>
                </a:lnTo>
                <a:lnTo>
                  <a:pt x="681227" y="1895855"/>
                </a:lnTo>
                <a:lnTo>
                  <a:pt x="734567" y="1938527"/>
                </a:lnTo>
                <a:lnTo>
                  <a:pt x="742187" y="1943099"/>
                </a:lnTo>
                <a:lnTo>
                  <a:pt x="766571" y="1909571"/>
                </a:lnTo>
                <a:close/>
              </a:path>
              <a:path w="2364104" h="2275840">
                <a:moveTo>
                  <a:pt x="521207" y="1697735"/>
                </a:moveTo>
                <a:lnTo>
                  <a:pt x="504443" y="1680971"/>
                </a:lnTo>
                <a:lnTo>
                  <a:pt x="458723" y="1630679"/>
                </a:lnTo>
                <a:lnTo>
                  <a:pt x="437387" y="1607819"/>
                </a:lnTo>
                <a:lnTo>
                  <a:pt x="406907" y="1635251"/>
                </a:lnTo>
                <a:lnTo>
                  <a:pt x="428243" y="1659635"/>
                </a:lnTo>
                <a:lnTo>
                  <a:pt x="475487" y="1709927"/>
                </a:lnTo>
                <a:lnTo>
                  <a:pt x="492251" y="1726691"/>
                </a:lnTo>
                <a:lnTo>
                  <a:pt x="521207" y="1697735"/>
                </a:lnTo>
                <a:close/>
              </a:path>
              <a:path w="2364104" h="2275840">
                <a:moveTo>
                  <a:pt x="640079" y="1808987"/>
                </a:moveTo>
                <a:lnTo>
                  <a:pt x="601979" y="1775459"/>
                </a:lnTo>
                <a:lnTo>
                  <a:pt x="551687" y="1728215"/>
                </a:lnTo>
                <a:lnTo>
                  <a:pt x="550163" y="1726691"/>
                </a:lnTo>
                <a:lnTo>
                  <a:pt x="521207" y="1755647"/>
                </a:lnTo>
                <a:lnTo>
                  <a:pt x="548639" y="1783079"/>
                </a:lnTo>
                <a:lnTo>
                  <a:pt x="612647" y="1839467"/>
                </a:lnTo>
                <a:lnTo>
                  <a:pt x="640079" y="1808987"/>
                </a:lnTo>
                <a:close/>
              </a:path>
              <a:path w="2364104" h="2275840">
                <a:moveTo>
                  <a:pt x="411479" y="1577339"/>
                </a:moveTo>
                <a:lnTo>
                  <a:pt x="373379" y="1530095"/>
                </a:lnTo>
                <a:lnTo>
                  <a:pt x="335279" y="1479803"/>
                </a:lnTo>
                <a:lnTo>
                  <a:pt x="303275" y="1505711"/>
                </a:lnTo>
                <a:lnTo>
                  <a:pt x="341375" y="1556003"/>
                </a:lnTo>
                <a:lnTo>
                  <a:pt x="379475" y="1603247"/>
                </a:lnTo>
                <a:lnTo>
                  <a:pt x="411479" y="1577339"/>
                </a:lnTo>
                <a:close/>
              </a:path>
              <a:path w="2364104" h="2275840">
                <a:moveTo>
                  <a:pt x="312419" y="1447799"/>
                </a:moveTo>
                <a:lnTo>
                  <a:pt x="298703" y="1427987"/>
                </a:lnTo>
                <a:lnTo>
                  <a:pt x="263651" y="1374647"/>
                </a:lnTo>
                <a:lnTo>
                  <a:pt x="245363" y="1345691"/>
                </a:lnTo>
                <a:lnTo>
                  <a:pt x="210311" y="1367027"/>
                </a:lnTo>
                <a:lnTo>
                  <a:pt x="265175" y="1450847"/>
                </a:lnTo>
                <a:lnTo>
                  <a:pt x="278891" y="1470659"/>
                </a:lnTo>
                <a:lnTo>
                  <a:pt x="312419" y="1447799"/>
                </a:lnTo>
                <a:close/>
              </a:path>
              <a:path w="2364104" h="2275840">
                <a:moveTo>
                  <a:pt x="225551" y="1310639"/>
                </a:moveTo>
                <a:lnTo>
                  <a:pt x="202691" y="1269491"/>
                </a:lnTo>
                <a:lnTo>
                  <a:pt x="175259" y="1216151"/>
                </a:lnTo>
                <a:lnTo>
                  <a:pt x="169163" y="1202435"/>
                </a:lnTo>
                <a:lnTo>
                  <a:pt x="131063" y="1220723"/>
                </a:lnTo>
                <a:lnTo>
                  <a:pt x="138683" y="1235963"/>
                </a:lnTo>
                <a:lnTo>
                  <a:pt x="166115" y="1289303"/>
                </a:lnTo>
                <a:lnTo>
                  <a:pt x="188975" y="1330451"/>
                </a:lnTo>
                <a:lnTo>
                  <a:pt x="225551" y="1310639"/>
                </a:lnTo>
                <a:close/>
              </a:path>
              <a:path w="2364104" h="2275840">
                <a:moveTo>
                  <a:pt x="150875" y="1165859"/>
                </a:moveTo>
                <a:lnTo>
                  <a:pt x="150875" y="1164335"/>
                </a:lnTo>
                <a:lnTo>
                  <a:pt x="128015" y="1110995"/>
                </a:lnTo>
                <a:lnTo>
                  <a:pt x="108203" y="1057655"/>
                </a:lnTo>
                <a:lnTo>
                  <a:pt x="106679" y="1053083"/>
                </a:lnTo>
                <a:lnTo>
                  <a:pt x="68579" y="1065275"/>
                </a:lnTo>
                <a:lnTo>
                  <a:pt x="70103" y="1072895"/>
                </a:lnTo>
                <a:lnTo>
                  <a:pt x="91439" y="1126235"/>
                </a:lnTo>
                <a:lnTo>
                  <a:pt x="114299" y="1181099"/>
                </a:lnTo>
                <a:lnTo>
                  <a:pt x="114299" y="1182623"/>
                </a:lnTo>
                <a:lnTo>
                  <a:pt x="150875" y="1165859"/>
                </a:lnTo>
                <a:close/>
              </a:path>
              <a:path w="2364104" h="2275840">
                <a:moveTo>
                  <a:pt x="94487" y="1013459"/>
                </a:moveTo>
                <a:lnTo>
                  <a:pt x="91439" y="1005839"/>
                </a:lnTo>
                <a:lnTo>
                  <a:pt x="76199" y="952499"/>
                </a:lnTo>
                <a:lnTo>
                  <a:pt x="64007" y="900683"/>
                </a:lnTo>
                <a:lnTo>
                  <a:pt x="64007" y="897635"/>
                </a:lnTo>
                <a:lnTo>
                  <a:pt x="22859" y="905255"/>
                </a:lnTo>
                <a:lnTo>
                  <a:pt x="24383" y="909827"/>
                </a:lnTo>
                <a:lnTo>
                  <a:pt x="36575" y="964691"/>
                </a:lnTo>
                <a:lnTo>
                  <a:pt x="51815" y="1018031"/>
                </a:lnTo>
                <a:lnTo>
                  <a:pt x="54863" y="1027175"/>
                </a:lnTo>
                <a:lnTo>
                  <a:pt x="94487" y="1013459"/>
                </a:lnTo>
                <a:close/>
              </a:path>
              <a:path w="2364104" h="2275840">
                <a:moveTo>
                  <a:pt x="56387" y="856487"/>
                </a:moveTo>
                <a:lnTo>
                  <a:pt x="54863" y="850391"/>
                </a:lnTo>
                <a:lnTo>
                  <a:pt x="45719" y="774191"/>
                </a:lnTo>
                <a:lnTo>
                  <a:pt x="44195" y="749807"/>
                </a:lnTo>
                <a:lnTo>
                  <a:pt x="42671" y="737615"/>
                </a:lnTo>
                <a:lnTo>
                  <a:pt x="1523" y="739139"/>
                </a:lnTo>
                <a:lnTo>
                  <a:pt x="3047" y="752855"/>
                </a:lnTo>
                <a:lnTo>
                  <a:pt x="4571" y="778763"/>
                </a:lnTo>
                <a:lnTo>
                  <a:pt x="10667" y="830579"/>
                </a:lnTo>
                <a:lnTo>
                  <a:pt x="15239" y="856487"/>
                </a:lnTo>
                <a:lnTo>
                  <a:pt x="15239" y="864107"/>
                </a:lnTo>
                <a:lnTo>
                  <a:pt x="56387" y="856487"/>
                </a:lnTo>
                <a:close/>
              </a:path>
              <a:path w="2364104" h="2275840">
                <a:moveTo>
                  <a:pt x="50291" y="577595"/>
                </a:moveTo>
                <a:lnTo>
                  <a:pt x="9143" y="571499"/>
                </a:lnTo>
                <a:lnTo>
                  <a:pt x="7619" y="577595"/>
                </a:lnTo>
                <a:lnTo>
                  <a:pt x="4571" y="601979"/>
                </a:lnTo>
                <a:lnTo>
                  <a:pt x="1523" y="650747"/>
                </a:lnTo>
                <a:lnTo>
                  <a:pt x="1523" y="676655"/>
                </a:lnTo>
                <a:lnTo>
                  <a:pt x="0" y="696467"/>
                </a:lnTo>
                <a:lnTo>
                  <a:pt x="41147" y="696467"/>
                </a:lnTo>
                <a:lnTo>
                  <a:pt x="42671" y="676655"/>
                </a:lnTo>
                <a:lnTo>
                  <a:pt x="42671" y="652271"/>
                </a:lnTo>
                <a:lnTo>
                  <a:pt x="45719" y="605027"/>
                </a:lnTo>
                <a:lnTo>
                  <a:pt x="48767" y="582167"/>
                </a:lnTo>
                <a:lnTo>
                  <a:pt x="50291" y="577595"/>
                </a:lnTo>
                <a:close/>
              </a:path>
              <a:path w="2364104" h="2275840">
                <a:moveTo>
                  <a:pt x="89915" y="422147"/>
                </a:moveTo>
                <a:lnTo>
                  <a:pt x="51815" y="406907"/>
                </a:lnTo>
                <a:lnTo>
                  <a:pt x="48767" y="416051"/>
                </a:lnTo>
                <a:lnTo>
                  <a:pt x="41147" y="437387"/>
                </a:lnTo>
                <a:lnTo>
                  <a:pt x="33527" y="460247"/>
                </a:lnTo>
                <a:lnTo>
                  <a:pt x="21335" y="505967"/>
                </a:lnTo>
                <a:lnTo>
                  <a:pt x="15239" y="530351"/>
                </a:lnTo>
                <a:lnTo>
                  <a:pt x="56387" y="536447"/>
                </a:lnTo>
                <a:lnTo>
                  <a:pt x="60959" y="515111"/>
                </a:lnTo>
                <a:lnTo>
                  <a:pt x="67055" y="492251"/>
                </a:lnTo>
                <a:lnTo>
                  <a:pt x="79247" y="449579"/>
                </a:lnTo>
                <a:lnTo>
                  <a:pt x="86867" y="429767"/>
                </a:lnTo>
                <a:lnTo>
                  <a:pt x="89915" y="422147"/>
                </a:lnTo>
                <a:close/>
              </a:path>
              <a:path w="2364104" h="2275840">
                <a:moveTo>
                  <a:pt x="167639" y="283463"/>
                </a:moveTo>
                <a:lnTo>
                  <a:pt x="134111" y="259079"/>
                </a:lnTo>
                <a:lnTo>
                  <a:pt x="124967" y="271271"/>
                </a:lnTo>
                <a:lnTo>
                  <a:pt x="111251" y="291083"/>
                </a:lnTo>
                <a:lnTo>
                  <a:pt x="86867" y="330707"/>
                </a:lnTo>
                <a:lnTo>
                  <a:pt x="76199" y="352043"/>
                </a:lnTo>
                <a:lnTo>
                  <a:pt x="68579" y="368807"/>
                </a:lnTo>
                <a:lnTo>
                  <a:pt x="105155" y="385571"/>
                </a:lnTo>
                <a:lnTo>
                  <a:pt x="114299" y="368807"/>
                </a:lnTo>
                <a:lnTo>
                  <a:pt x="123443" y="350519"/>
                </a:lnTo>
                <a:lnTo>
                  <a:pt x="134111" y="332231"/>
                </a:lnTo>
                <a:lnTo>
                  <a:pt x="146303" y="312419"/>
                </a:lnTo>
                <a:lnTo>
                  <a:pt x="158495" y="295655"/>
                </a:lnTo>
                <a:lnTo>
                  <a:pt x="167639" y="283463"/>
                </a:lnTo>
                <a:close/>
              </a:path>
            </a:pathLst>
          </a:custGeom>
          <a:solidFill>
            <a:srgbClr val="BF0000"/>
          </a:solidFill>
        </p:spPr>
        <p:txBody>
          <a:bodyPr wrap="square" lIns="0" tIns="0" rIns="0" bIns="0" rtlCol="0"/>
          <a:lstStyle/>
          <a:p>
            <a:endParaRPr/>
          </a:p>
        </p:txBody>
      </p:sp>
      <p:sp>
        <p:nvSpPr>
          <p:cNvPr id="86" name="object 46"/>
          <p:cNvSpPr/>
          <p:nvPr/>
        </p:nvSpPr>
        <p:spPr>
          <a:xfrm>
            <a:off x="673108" y="3076841"/>
            <a:ext cx="2353310" cy="1452880"/>
          </a:xfrm>
          <a:custGeom>
            <a:avLst/>
            <a:gdLst/>
            <a:ahLst/>
            <a:cxnLst/>
            <a:rect l="l" t="t" r="r" b="b"/>
            <a:pathLst>
              <a:path w="2353310" h="1452879">
                <a:moveTo>
                  <a:pt x="13670" y="1297939"/>
                </a:moveTo>
                <a:lnTo>
                  <a:pt x="0" y="1217676"/>
                </a:lnTo>
                <a:lnTo>
                  <a:pt x="0" y="1247139"/>
                </a:lnTo>
                <a:lnTo>
                  <a:pt x="1524" y="1247139"/>
                </a:lnTo>
                <a:lnTo>
                  <a:pt x="1524" y="1259839"/>
                </a:lnTo>
                <a:lnTo>
                  <a:pt x="3048" y="1259839"/>
                </a:lnTo>
                <a:lnTo>
                  <a:pt x="3048" y="1272539"/>
                </a:lnTo>
                <a:lnTo>
                  <a:pt x="6096" y="1272539"/>
                </a:lnTo>
                <a:lnTo>
                  <a:pt x="6096" y="1285239"/>
                </a:lnTo>
                <a:lnTo>
                  <a:pt x="9144" y="1285239"/>
                </a:lnTo>
                <a:lnTo>
                  <a:pt x="9144" y="1297939"/>
                </a:lnTo>
                <a:lnTo>
                  <a:pt x="13670" y="1297939"/>
                </a:lnTo>
                <a:close/>
              </a:path>
              <a:path w="2353310" h="1452879">
                <a:moveTo>
                  <a:pt x="13716" y="1298205"/>
                </a:moveTo>
                <a:lnTo>
                  <a:pt x="13716" y="1297939"/>
                </a:lnTo>
                <a:lnTo>
                  <a:pt x="13716" y="1298205"/>
                </a:lnTo>
                <a:close/>
              </a:path>
              <a:path w="2353310" h="1452879">
                <a:moveTo>
                  <a:pt x="3374" y="203017"/>
                </a:moveTo>
                <a:lnTo>
                  <a:pt x="3165" y="204052"/>
                </a:lnTo>
                <a:lnTo>
                  <a:pt x="801" y="223710"/>
                </a:lnTo>
                <a:lnTo>
                  <a:pt x="756" y="224833"/>
                </a:lnTo>
                <a:lnTo>
                  <a:pt x="3374" y="203017"/>
                </a:lnTo>
                <a:close/>
              </a:path>
              <a:path w="2353310" h="1452879">
                <a:moveTo>
                  <a:pt x="34911" y="117425"/>
                </a:moveTo>
                <a:lnTo>
                  <a:pt x="27034" y="131355"/>
                </a:lnTo>
                <a:lnTo>
                  <a:pt x="19026" y="148518"/>
                </a:lnTo>
                <a:lnTo>
                  <a:pt x="12338" y="166396"/>
                </a:lnTo>
                <a:lnTo>
                  <a:pt x="8345" y="180339"/>
                </a:lnTo>
                <a:lnTo>
                  <a:pt x="10668" y="180339"/>
                </a:lnTo>
                <a:lnTo>
                  <a:pt x="12192" y="167639"/>
                </a:lnTo>
                <a:lnTo>
                  <a:pt x="13716" y="167639"/>
                </a:lnTo>
                <a:lnTo>
                  <a:pt x="16764" y="154939"/>
                </a:lnTo>
                <a:lnTo>
                  <a:pt x="19812" y="154939"/>
                </a:lnTo>
                <a:lnTo>
                  <a:pt x="30480" y="129539"/>
                </a:lnTo>
                <a:lnTo>
                  <a:pt x="32004" y="129539"/>
                </a:lnTo>
                <a:lnTo>
                  <a:pt x="34911" y="117425"/>
                </a:lnTo>
                <a:close/>
              </a:path>
              <a:path w="2353310" h="1452879">
                <a:moveTo>
                  <a:pt x="108142" y="40893"/>
                </a:moveTo>
                <a:lnTo>
                  <a:pt x="71056" y="71056"/>
                </a:lnTo>
                <a:lnTo>
                  <a:pt x="36301" y="114966"/>
                </a:lnTo>
                <a:lnTo>
                  <a:pt x="35242" y="116839"/>
                </a:lnTo>
                <a:lnTo>
                  <a:pt x="42672" y="116839"/>
                </a:lnTo>
                <a:lnTo>
                  <a:pt x="44196" y="104139"/>
                </a:lnTo>
                <a:lnTo>
                  <a:pt x="51816" y="104139"/>
                </a:lnTo>
                <a:lnTo>
                  <a:pt x="53340" y="91439"/>
                </a:lnTo>
                <a:lnTo>
                  <a:pt x="62484" y="91439"/>
                </a:lnTo>
                <a:lnTo>
                  <a:pt x="80772" y="66039"/>
                </a:lnTo>
                <a:lnTo>
                  <a:pt x="89916" y="66039"/>
                </a:lnTo>
                <a:lnTo>
                  <a:pt x="92964" y="53339"/>
                </a:lnTo>
                <a:lnTo>
                  <a:pt x="105156" y="53339"/>
                </a:lnTo>
                <a:lnTo>
                  <a:pt x="108142" y="40893"/>
                </a:lnTo>
                <a:close/>
              </a:path>
              <a:path w="2353310" h="1452879">
                <a:moveTo>
                  <a:pt x="207075" y="2801"/>
                </a:moveTo>
                <a:lnTo>
                  <a:pt x="166396" y="12338"/>
                </a:lnTo>
                <a:lnTo>
                  <a:pt x="114966" y="36301"/>
                </a:lnTo>
                <a:lnTo>
                  <a:pt x="108520" y="40639"/>
                </a:lnTo>
                <a:lnTo>
                  <a:pt x="123444" y="40639"/>
                </a:lnTo>
                <a:lnTo>
                  <a:pt x="147828" y="27939"/>
                </a:lnTo>
                <a:lnTo>
                  <a:pt x="156972" y="27939"/>
                </a:lnTo>
                <a:lnTo>
                  <a:pt x="160020" y="15239"/>
                </a:lnTo>
                <a:lnTo>
                  <a:pt x="198120" y="15239"/>
                </a:lnTo>
                <a:lnTo>
                  <a:pt x="207075" y="2801"/>
                </a:lnTo>
                <a:close/>
              </a:path>
              <a:path w="2353310" h="1452879">
                <a:moveTo>
                  <a:pt x="1827968" y="2539"/>
                </a:moveTo>
                <a:lnTo>
                  <a:pt x="1813657" y="801"/>
                </a:lnTo>
                <a:lnTo>
                  <a:pt x="1793744" y="0"/>
                </a:lnTo>
                <a:lnTo>
                  <a:pt x="243839" y="0"/>
                </a:lnTo>
                <a:lnTo>
                  <a:pt x="223710" y="801"/>
                </a:lnTo>
                <a:lnTo>
                  <a:pt x="209255" y="2539"/>
                </a:lnTo>
                <a:lnTo>
                  <a:pt x="1827968" y="2539"/>
                </a:lnTo>
                <a:close/>
              </a:path>
              <a:path w="2353310" h="1452879">
                <a:moveTo>
                  <a:pt x="2000880" y="116839"/>
                </a:moveTo>
                <a:lnTo>
                  <a:pt x="1977826" y="84756"/>
                </a:lnTo>
                <a:lnTo>
                  <a:pt x="1936976" y="46768"/>
                </a:lnTo>
                <a:lnTo>
                  <a:pt x="1888185" y="19026"/>
                </a:lnTo>
                <a:lnTo>
                  <a:pt x="1833118" y="3165"/>
                </a:lnTo>
                <a:lnTo>
                  <a:pt x="1828876" y="2650"/>
                </a:lnTo>
                <a:lnTo>
                  <a:pt x="1837941" y="15239"/>
                </a:lnTo>
                <a:lnTo>
                  <a:pt x="1871469" y="15239"/>
                </a:lnTo>
                <a:lnTo>
                  <a:pt x="1885185" y="27939"/>
                </a:lnTo>
                <a:lnTo>
                  <a:pt x="1901949" y="27939"/>
                </a:lnTo>
                <a:lnTo>
                  <a:pt x="1911093" y="40639"/>
                </a:lnTo>
                <a:lnTo>
                  <a:pt x="1924809" y="40639"/>
                </a:lnTo>
                <a:lnTo>
                  <a:pt x="1930905" y="53339"/>
                </a:lnTo>
                <a:lnTo>
                  <a:pt x="1943097" y="53339"/>
                </a:lnTo>
                <a:lnTo>
                  <a:pt x="1946145" y="66039"/>
                </a:lnTo>
                <a:lnTo>
                  <a:pt x="1949193" y="66039"/>
                </a:lnTo>
                <a:lnTo>
                  <a:pt x="1961385" y="78739"/>
                </a:lnTo>
                <a:lnTo>
                  <a:pt x="1969005" y="78739"/>
                </a:lnTo>
                <a:lnTo>
                  <a:pt x="1981197" y="91439"/>
                </a:lnTo>
                <a:lnTo>
                  <a:pt x="1982721" y="91439"/>
                </a:lnTo>
                <a:lnTo>
                  <a:pt x="1985769" y="104139"/>
                </a:lnTo>
                <a:lnTo>
                  <a:pt x="1991865" y="104139"/>
                </a:lnTo>
                <a:lnTo>
                  <a:pt x="1994913" y="116839"/>
                </a:lnTo>
                <a:lnTo>
                  <a:pt x="2000880" y="116839"/>
                </a:lnTo>
                <a:close/>
              </a:path>
              <a:path w="2353310" h="1452879">
                <a:moveTo>
                  <a:pt x="2008043" y="129539"/>
                </a:moveTo>
                <a:lnTo>
                  <a:pt x="2001043" y="117128"/>
                </a:lnTo>
                <a:lnTo>
                  <a:pt x="2002533" y="129539"/>
                </a:lnTo>
                <a:lnTo>
                  <a:pt x="2008043" y="129539"/>
                </a:lnTo>
                <a:close/>
              </a:path>
              <a:path w="2353310" h="1452879">
                <a:moveTo>
                  <a:pt x="2014135" y="142239"/>
                </a:moveTo>
                <a:lnTo>
                  <a:pt x="2009067" y="131355"/>
                </a:lnTo>
                <a:lnTo>
                  <a:pt x="2008629" y="130577"/>
                </a:lnTo>
                <a:lnTo>
                  <a:pt x="2008629" y="142239"/>
                </a:lnTo>
                <a:lnTo>
                  <a:pt x="2014135" y="142239"/>
                </a:lnTo>
                <a:close/>
              </a:path>
              <a:path w="2353310" h="1452879">
                <a:moveTo>
                  <a:pt x="2027722" y="180339"/>
                </a:moveTo>
                <a:lnTo>
                  <a:pt x="2023734" y="166396"/>
                </a:lnTo>
                <a:lnTo>
                  <a:pt x="2017058" y="148518"/>
                </a:lnTo>
                <a:lnTo>
                  <a:pt x="2014725" y="143506"/>
                </a:lnTo>
                <a:lnTo>
                  <a:pt x="2014725" y="154939"/>
                </a:lnTo>
                <a:lnTo>
                  <a:pt x="2019297" y="154939"/>
                </a:lnTo>
                <a:lnTo>
                  <a:pt x="2019297" y="167639"/>
                </a:lnTo>
                <a:lnTo>
                  <a:pt x="2023869" y="167639"/>
                </a:lnTo>
                <a:lnTo>
                  <a:pt x="2023869" y="180339"/>
                </a:lnTo>
                <a:lnTo>
                  <a:pt x="2027722" y="180339"/>
                </a:lnTo>
                <a:close/>
              </a:path>
              <a:path w="2353310" h="1452879">
                <a:moveTo>
                  <a:pt x="2030672" y="193039"/>
                </a:moveTo>
                <a:lnTo>
                  <a:pt x="2029034" y="184928"/>
                </a:lnTo>
                <a:lnTo>
                  <a:pt x="2028441" y="182851"/>
                </a:lnTo>
                <a:lnTo>
                  <a:pt x="2028441" y="193039"/>
                </a:lnTo>
                <a:lnTo>
                  <a:pt x="2030672" y="193039"/>
                </a:lnTo>
                <a:close/>
              </a:path>
              <a:path w="2353310" h="1452879">
                <a:moveTo>
                  <a:pt x="2034626" y="218439"/>
                </a:moveTo>
                <a:lnTo>
                  <a:pt x="2032897" y="204052"/>
                </a:lnTo>
                <a:lnTo>
                  <a:pt x="2031489" y="197080"/>
                </a:lnTo>
                <a:lnTo>
                  <a:pt x="2031489" y="205739"/>
                </a:lnTo>
                <a:lnTo>
                  <a:pt x="2033013" y="205739"/>
                </a:lnTo>
                <a:lnTo>
                  <a:pt x="2033013" y="218439"/>
                </a:lnTo>
                <a:lnTo>
                  <a:pt x="2034626" y="218439"/>
                </a:lnTo>
                <a:close/>
              </a:path>
              <a:path w="2353310" h="1452879">
                <a:moveTo>
                  <a:pt x="2036865" y="853439"/>
                </a:moveTo>
                <a:lnTo>
                  <a:pt x="2036061" y="851916"/>
                </a:lnTo>
                <a:lnTo>
                  <a:pt x="2036061" y="853439"/>
                </a:lnTo>
                <a:lnTo>
                  <a:pt x="2036865" y="853439"/>
                </a:lnTo>
                <a:close/>
              </a:path>
              <a:path w="2353310" h="1452879">
                <a:moveTo>
                  <a:pt x="2043569" y="866139"/>
                </a:moveTo>
                <a:lnTo>
                  <a:pt x="2037585" y="854803"/>
                </a:lnTo>
                <a:lnTo>
                  <a:pt x="2037585" y="866139"/>
                </a:lnTo>
                <a:lnTo>
                  <a:pt x="2043569" y="866139"/>
                </a:lnTo>
                <a:close/>
              </a:path>
              <a:path w="2353310" h="1452879">
                <a:moveTo>
                  <a:pt x="2050274" y="878839"/>
                </a:moveTo>
                <a:lnTo>
                  <a:pt x="2043681" y="866350"/>
                </a:lnTo>
                <a:lnTo>
                  <a:pt x="2043681" y="878839"/>
                </a:lnTo>
                <a:lnTo>
                  <a:pt x="2050274" y="878839"/>
                </a:lnTo>
                <a:close/>
              </a:path>
              <a:path w="2353310" h="1452879">
                <a:moveTo>
                  <a:pt x="2056979" y="891539"/>
                </a:moveTo>
                <a:lnTo>
                  <a:pt x="2051301" y="880784"/>
                </a:lnTo>
                <a:lnTo>
                  <a:pt x="2051301" y="891539"/>
                </a:lnTo>
                <a:lnTo>
                  <a:pt x="2056979" y="891539"/>
                </a:lnTo>
                <a:close/>
              </a:path>
              <a:path w="2353310" h="1452879">
                <a:moveTo>
                  <a:pt x="2063683" y="904239"/>
                </a:moveTo>
                <a:lnTo>
                  <a:pt x="2057397" y="892331"/>
                </a:lnTo>
                <a:lnTo>
                  <a:pt x="2057397" y="904239"/>
                </a:lnTo>
                <a:lnTo>
                  <a:pt x="2063683" y="904239"/>
                </a:lnTo>
                <a:close/>
              </a:path>
              <a:path w="2353310" h="1452879">
                <a:moveTo>
                  <a:pt x="2070388" y="916939"/>
                </a:moveTo>
                <a:lnTo>
                  <a:pt x="2065017" y="906765"/>
                </a:lnTo>
                <a:lnTo>
                  <a:pt x="2065017" y="916939"/>
                </a:lnTo>
                <a:lnTo>
                  <a:pt x="2070388" y="916939"/>
                </a:lnTo>
                <a:close/>
              </a:path>
              <a:path w="2353310" h="1452879">
                <a:moveTo>
                  <a:pt x="2077092" y="929639"/>
                </a:moveTo>
                <a:lnTo>
                  <a:pt x="2071113" y="918312"/>
                </a:lnTo>
                <a:lnTo>
                  <a:pt x="2071113" y="929639"/>
                </a:lnTo>
                <a:lnTo>
                  <a:pt x="2077092" y="929639"/>
                </a:lnTo>
                <a:close/>
              </a:path>
              <a:path w="2353310" h="1452879">
                <a:moveTo>
                  <a:pt x="2083797" y="942339"/>
                </a:moveTo>
                <a:lnTo>
                  <a:pt x="2077243" y="929924"/>
                </a:lnTo>
                <a:lnTo>
                  <a:pt x="2078733" y="942339"/>
                </a:lnTo>
                <a:lnTo>
                  <a:pt x="2083797" y="942339"/>
                </a:lnTo>
                <a:close/>
              </a:path>
              <a:path w="2353310" h="1452879">
                <a:moveTo>
                  <a:pt x="2090501" y="955039"/>
                </a:moveTo>
                <a:lnTo>
                  <a:pt x="2084829" y="944294"/>
                </a:lnTo>
                <a:lnTo>
                  <a:pt x="2084829" y="955039"/>
                </a:lnTo>
                <a:lnTo>
                  <a:pt x="2090501" y="955039"/>
                </a:lnTo>
                <a:close/>
              </a:path>
              <a:path w="2353310" h="1452879">
                <a:moveTo>
                  <a:pt x="2103911" y="980439"/>
                </a:moveTo>
                <a:lnTo>
                  <a:pt x="2090925" y="955841"/>
                </a:lnTo>
                <a:lnTo>
                  <a:pt x="2090925" y="967739"/>
                </a:lnTo>
                <a:lnTo>
                  <a:pt x="2097021" y="967739"/>
                </a:lnTo>
                <a:lnTo>
                  <a:pt x="2097021" y="980439"/>
                </a:lnTo>
                <a:lnTo>
                  <a:pt x="2103911" y="980439"/>
                </a:lnTo>
                <a:close/>
              </a:path>
              <a:path w="2353310" h="1452879">
                <a:moveTo>
                  <a:pt x="2110615" y="993139"/>
                </a:moveTo>
                <a:lnTo>
                  <a:pt x="2104641" y="981822"/>
                </a:lnTo>
                <a:lnTo>
                  <a:pt x="2104641" y="993139"/>
                </a:lnTo>
                <a:lnTo>
                  <a:pt x="2110615" y="993139"/>
                </a:lnTo>
                <a:close/>
              </a:path>
              <a:path w="2353310" h="1452879">
                <a:moveTo>
                  <a:pt x="2124024" y="1018539"/>
                </a:moveTo>
                <a:lnTo>
                  <a:pt x="2110737" y="993369"/>
                </a:lnTo>
                <a:lnTo>
                  <a:pt x="2110737" y="1005839"/>
                </a:lnTo>
                <a:lnTo>
                  <a:pt x="2116833" y="1005839"/>
                </a:lnTo>
                <a:lnTo>
                  <a:pt x="2116833" y="1018539"/>
                </a:lnTo>
                <a:lnTo>
                  <a:pt x="2124024" y="1018539"/>
                </a:lnTo>
                <a:close/>
              </a:path>
              <a:path w="2353310" h="1452879">
                <a:moveTo>
                  <a:pt x="2137433" y="1043939"/>
                </a:moveTo>
                <a:lnTo>
                  <a:pt x="2124453" y="1019351"/>
                </a:lnTo>
                <a:lnTo>
                  <a:pt x="2124453" y="1031239"/>
                </a:lnTo>
                <a:lnTo>
                  <a:pt x="2130549" y="1031239"/>
                </a:lnTo>
                <a:lnTo>
                  <a:pt x="2130549" y="1043939"/>
                </a:lnTo>
                <a:lnTo>
                  <a:pt x="2137433" y="1043939"/>
                </a:lnTo>
                <a:close/>
              </a:path>
              <a:path w="2353310" h="1452879">
                <a:moveTo>
                  <a:pt x="2144138" y="1056639"/>
                </a:moveTo>
                <a:lnTo>
                  <a:pt x="2138169" y="1045332"/>
                </a:lnTo>
                <a:lnTo>
                  <a:pt x="2138169" y="1056639"/>
                </a:lnTo>
                <a:lnTo>
                  <a:pt x="2144138" y="1056639"/>
                </a:lnTo>
                <a:close/>
              </a:path>
              <a:path w="2353310" h="1452879">
                <a:moveTo>
                  <a:pt x="2150842" y="1069339"/>
                </a:moveTo>
                <a:lnTo>
                  <a:pt x="2144265" y="1056879"/>
                </a:lnTo>
                <a:lnTo>
                  <a:pt x="2144265" y="1069339"/>
                </a:lnTo>
                <a:lnTo>
                  <a:pt x="2150842" y="1069339"/>
                </a:lnTo>
                <a:close/>
              </a:path>
              <a:path w="2353310" h="1452879">
                <a:moveTo>
                  <a:pt x="2157547" y="1082039"/>
                </a:moveTo>
                <a:lnTo>
                  <a:pt x="2151885" y="1071313"/>
                </a:lnTo>
                <a:lnTo>
                  <a:pt x="2151885" y="1082039"/>
                </a:lnTo>
                <a:lnTo>
                  <a:pt x="2157547" y="1082039"/>
                </a:lnTo>
                <a:close/>
              </a:path>
              <a:path w="2353310" h="1452879">
                <a:moveTo>
                  <a:pt x="2170956" y="1107439"/>
                </a:moveTo>
                <a:lnTo>
                  <a:pt x="2157981" y="1082860"/>
                </a:lnTo>
                <a:lnTo>
                  <a:pt x="2157981" y="1094739"/>
                </a:lnTo>
                <a:lnTo>
                  <a:pt x="2164077" y="1094739"/>
                </a:lnTo>
                <a:lnTo>
                  <a:pt x="2164077" y="1107439"/>
                </a:lnTo>
                <a:lnTo>
                  <a:pt x="2170956" y="1107439"/>
                </a:lnTo>
                <a:close/>
              </a:path>
              <a:path w="2353310" h="1452879">
                <a:moveTo>
                  <a:pt x="2177661" y="1120139"/>
                </a:moveTo>
                <a:lnTo>
                  <a:pt x="2171697" y="1108842"/>
                </a:lnTo>
                <a:lnTo>
                  <a:pt x="2171697" y="1120139"/>
                </a:lnTo>
                <a:lnTo>
                  <a:pt x="2177661" y="1120139"/>
                </a:lnTo>
                <a:close/>
              </a:path>
              <a:path w="2353310" h="1452879">
                <a:moveTo>
                  <a:pt x="2184365" y="1132839"/>
                </a:moveTo>
                <a:lnTo>
                  <a:pt x="2177793" y="1120389"/>
                </a:lnTo>
                <a:lnTo>
                  <a:pt x="2177793" y="1132839"/>
                </a:lnTo>
                <a:lnTo>
                  <a:pt x="2184365" y="1132839"/>
                </a:lnTo>
                <a:close/>
              </a:path>
              <a:path w="2353310" h="1452879">
                <a:moveTo>
                  <a:pt x="2191070" y="1145539"/>
                </a:moveTo>
                <a:lnTo>
                  <a:pt x="2185413" y="1134823"/>
                </a:lnTo>
                <a:lnTo>
                  <a:pt x="2185413" y="1145539"/>
                </a:lnTo>
                <a:lnTo>
                  <a:pt x="2191070" y="1145539"/>
                </a:lnTo>
                <a:close/>
              </a:path>
              <a:path w="2353310" h="1452879">
                <a:moveTo>
                  <a:pt x="2204479" y="1170939"/>
                </a:moveTo>
                <a:lnTo>
                  <a:pt x="2191509" y="1146370"/>
                </a:lnTo>
                <a:lnTo>
                  <a:pt x="2191509" y="1158239"/>
                </a:lnTo>
                <a:lnTo>
                  <a:pt x="2197605" y="1158239"/>
                </a:lnTo>
                <a:lnTo>
                  <a:pt x="2197605" y="1170939"/>
                </a:lnTo>
                <a:lnTo>
                  <a:pt x="2204479" y="1170939"/>
                </a:lnTo>
                <a:close/>
              </a:path>
              <a:path w="2353310" h="1452879">
                <a:moveTo>
                  <a:pt x="2211184" y="1183639"/>
                </a:moveTo>
                <a:lnTo>
                  <a:pt x="2205225" y="1172351"/>
                </a:lnTo>
                <a:lnTo>
                  <a:pt x="2205225" y="1183639"/>
                </a:lnTo>
                <a:lnTo>
                  <a:pt x="2211184" y="1183639"/>
                </a:lnTo>
                <a:close/>
              </a:path>
              <a:path w="2353310" h="1452879">
                <a:moveTo>
                  <a:pt x="2224593" y="1209039"/>
                </a:moveTo>
                <a:lnTo>
                  <a:pt x="2211321" y="1183899"/>
                </a:lnTo>
                <a:lnTo>
                  <a:pt x="2211321" y="1196339"/>
                </a:lnTo>
                <a:lnTo>
                  <a:pt x="2217417" y="1196339"/>
                </a:lnTo>
                <a:lnTo>
                  <a:pt x="2217417" y="1209039"/>
                </a:lnTo>
                <a:lnTo>
                  <a:pt x="2224593" y="1209039"/>
                </a:lnTo>
                <a:close/>
              </a:path>
              <a:path w="2353310" h="1452879">
                <a:moveTo>
                  <a:pt x="2244706" y="1247139"/>
                </a:moveTo>
                <a:lnTo>
                  <a:pt x="2225037" y="1209880"/>
                </a:lnTo>
                <a:lnTo>
                  <a:pt x="2225037" y="1221739"/>
                </a:lnTo>
                <a:lnTo>
                  <a:pt x="2231133" y="1221739"/>
                </a:lnTo>
                <a:lnTo>
                  <a:pt x="2231133" y="1234439"/>
                </a:lnTo>
                <a:lnTo>
                  <a:pt x="2237229" y="1234439"/>
                </a:lnTo>
                <a:lnTo>
                  <a:pt x="2237229" y="1247139"/>
                </a:lnTo>
                <a:lnTo>
                  <a:pt x="2244706" y="1247139"/>
                </a:lnTo>
                <a:close/>
              </a:path>
              <a:path w="2353310" h="1452879">
                <a:moveTo>
                  <a:pt x="2258116" y="1272539"/>
                </a:moveTo>
                <a:lnTo>
                  <a:pt x="2244849" y="1247408"/>
                </a:lnTo>
                <a:lnTo>
                  <a:pt x="2244849" y="1259839"/>
                </a:lnTo>
                <a:lnTo>
                  <a:pt x="2250945" y="1259839"/>
                </a:lnTo>
                <a:lnTo>
                  <a:pt x="2250945" y="1272539"/>
                </a:lnTo>
                <a:lnTo>
                  <a:pt x="2258116" y="1272539"/>
                </a:lnTo>
                <a:close/>
              </a:path>
              <a:path w="2353310" h="1452879">
                <a:moveTo>
                  <a:pt x="2271525" y="1297939"/>
                </a:moveTo>
                <a:lnTo>
                  <a:pt x="2258565" y="1273390"/>
                </a:lnTo>
                <a:lnTo>
                  <a:pt x="2258565" y="1285239"/>
                </a:lnTo>
                <a:lnTo>
                  <a:pt x="2264661" y="1285239"/>
                </a:lnTo>
                <a:lnTo>
                  <a:pt x="2264661" y="1297939"/>
                </a:lnTo>
                <a:lnTo>
                  <a:pt x="2271525" y="1297939"/>
                </a:lnTo>
                <a:close/>
              </a:path>
              <a:path w="2353310" h="1452879">
                <a:moveTo>
                  <a:pt x="2278229" y="1310639"/>
                </a:moveTo>
                <a:lnTo>
                  <a:pt x="2272281" y="1299371"/>
                </a:lnTo>
                <a:lnTo>
                  <a:pt x="2272281" y="1310639"/>
                </a:lnTo>
                <a:lnTo>
                  <a:pt x="2278229" y="1310639"/>
                </a:lnTo>
                <a:close/>
              </a:path>
              <a:path w="2353310" h="1452879">
                <a:moveTo>
                  <a:pt x="2284934" y="1323339"/>
                </a:moveTo>
                <a:lnTo>
                  <a:pt x="2278377" y="1310918"/>
                </a:lnTo>
                <a:lnTo>
                  <a:pt x="2278377" y="1323339"/>
                </a:lnTo>
                <a:lnTo>
                  <a:pt x="2284934" y="1323339"/>
                </a:lnTo>
                <a:close/>
              </a:path>
              <a:path w="2353310" h="1452879">
                <a:moveTo>
                  <a:pt x="2291638" y="1336039"/>
                </a:moveTo>
                <a:lnTo>
                  <a:pt x="2285997" y="1325352"/>
                </a:lnTo>
                <a:lnTo>
                  <a:pt x="2285997" y="1336039"/>
                </a:lnTo>
                <a:lnTo>
                  <a:pt x="2291638" y="1336039"/>
                </a:lnTo>
                <a:close/>
              </a:path>
              <a:path w="2353310" h="1452879">
                <a:moveTo>
                  <a:pt x="2305048" y="1361439"/>
                </a:moveTo>
                <a:lnTo>
                  <a:pt x="2292093" y="1336899"/>
                </a:lnTo>
                <a:lnTo>
                  <a:pt x="2292093" y="1348739"/>
                </a:lnTo>
                <a:lnTo>
                  <a:pt x="2298189" y="1348739"/>
                </a:lnTo>
                <a:lnTo>
                  <a:pt x="2298189" y="1361439"/>
                </a:lnTo>
                <a:lnTo>
                  <a:pt x="2305048" y="1361439"/>
                </a:lnTo>
                <a:close/>
              </a:path>
              <a:path w="2353310" h="1452879">
                <a:moveTo>
                  <a:pt x="2311752" y="1374139"/>
                </a:moveTo>
                <a:lnTo>
                  <a:pt x="2305809" y="1362881"/>
                </a:lnTo>
                <a:lnTo>
                  <a:pt x="2305809" y="1374139"/>
                </a:lnTo>
                <a:lnTo>
                  <a:pt x="2311752" y="1374139"/>
                </a:lnTo>
                <a:close/>
              </a:path>
              <a:path w="2353310" h="1452879">
                <a:moveTo>
                  <a:pt x="2325161" y="1399539"/>
                </a:moveTo>
                <a:lnTo>
                  <a:pt x="2311949" y="1374513"/>
                </a:lnTo>
                <a:lnTo>
                  <a:pt x="2313429" y="1386839"/>
                </a:lnTo>
                <a:lnTo>
                  <a:pt x="2318001" y="1386839"/>
                </a:lnTo>
                <a:lnTo>
                  <a:pt x="2318001" y="1399539"/>
                </a:lnTo>
                <a:lnTo>
                  <a:pt x="2325161" y="1399539"/>
                </a:lnTo>
                <a:close/>
              </a:path>
              <a:path w="2353310" h="1452879">
                <a:moveTo>
                  <a:pt x="2345275" y="1437639"/>
                </a:moveTo>
                <a:lnTo>
                  <a:pt x="2325756" y="1400665"/>
                </a:lnTo>
                <a:lnTo>
                  <a:pt x="2327145" y="1412239"/>
                </a:lnTo>
                <a:lnTo>
                  <a:pt x="2331717" y="1412239"/>
                </a:lnTo>
                <a:lnTo>
                  <a:pt x="2331717" y="1424939"/>
                </a:lnTo>
                <a:lnTo>
                  <a:pt x="2337813" y="1424939"/>
                </a:lnTo>
                <a:lnTo>
                  <a:pt x="2337813" y="1437639"/>
                </a:lnTo>
                <a:lnTo>
                  <a:pt x="2345275" y="1437639"/>
                </a:lnTo>
                <a:close/>
              </a:path>
              <a:path w="2353310" h="1452879">
                <a:moveTo>
                  <a:pt x="2333259" y="1437717"/>
                </a:moveTo>
                <a:close/>
              </a:path>
              <a:path w="2353310" h="1452879">
                <a:moveTo>
                  <a:pt x="2353052" y="1452371"/>
                </a:moveTo>
                <a:lnTo>
                  <a:pt x="2345433" y="1437938"/>
                </a:lnTo>
                <a:lnTo>
                  <a:pt x="2345433" y="1446730"/>
                </a:lnTo>
                <a:lnTo>
                  <a:pt x="2350308" y="1450339"/>
                </a:lnTo>
                <a:lnTo>
                  <a:pt x="2351529" y="1450339"/>
                </a:lnTo>
                <a:lnTo>
                  <a:pt x="2351529" y="1451243"/>
                </a:lnTo>
                <a:lnTo>
                  <a:pt x="2353052" y="1452371"/>
                </a:lnTo>
                <a:close/>
              </a:path>
              <a:path w="2353310" h="1452879">
                <a:moveTo>
                  <a:pt x="2299899" y="1413018"/>
                </a:moveTo>
                <a:lnTo>
                  <a:pt x="2299713" y="1412239"/>
                </a:lnTo>
                <a:lnTo>
                  <a:pt x="2298848" y="1412239"/>
                </a:lnTo>
                <a:lnTo>
                  <a:pt x="2299899" y="1413018"/>
                </a:lnTo>
                <a:close/>
              </a:path>
              <a:path w="2353310" h="1452879">
                <a:moveTo>
                  <a:pt x="2283219" y="1400668"/>
                </a:moveTo>
                <a:lnTo>
                  <a:pt x="2282949" y="1399539"/>
                </a:lnTo>
                <a:lnTo>
                  <a:pt x="2281695" y="1399539"/>
                </a:lnTo>
                <a:lnTo>
                  <a:pt x="2283219" y="1400668"/>
                </a:lnTo>
                <a:close/>
              </a:path>
              <a:path w="2353310" h="1452879">
                <a:moveTo>
                  <a:pt x="2264686" y="1386947"/>
                </a:moveTo>
                <a:lnTo>
                  <a:pt x="2264541" y="1386839"/>
                </a:lnTo>
                <a:lnTo>
                  <a:pt x="2264686" y="1386947"/>
                </a:lnTo>
                <a:close/>
              </a:path>
              <a:path w="2353310" h="1452879">
                <a:moveTo>
                  <a:pt x="2247946" y="1374552"/>
                </a:moveTo>
                <a:lnTo>
                  <a:pt x="2247897" y="1374139"/>
                </a:lnTo>
                <a:lnTo>
                  <a:pt x="2247388" y="1374139"/>
                </a:lnTo>
                <a:lnTo>
                  <a:pt x="2247946" y="1374552"/>
                </a:lnTo>
                <a:close/>
              </a:path>
              <a:path w="2353310" h="1452879">
                <a:moveTo>
                  <a:pt x="1989389" y="1361444"/>
                </a:moveTo>
                <a:lnTo>
                  <a:pt x="1988817" y="1361439"/>
                </a:lnTo>
                <a:lnTo>
                  <a:pt x="1988713" y="1362303"/>
                </a:lnTo>
                <a:lnTo>
                  <a:pt x="1989389" y="1361444"/>
                </a:lnTo>
                <a:close/>
              </a:path>
              <a:path w="2353310" h="1452879">
                <a:moveTo>
                  <a:pt x="2179434" y="1323827"/>
                </a:moveTo>
                <a:lnTo>
                  <a:pt x="2179317" y="1323339"/>
                </a:lnTo>
                <a:lnTo>
                  <a:pt x="2178775" y="1323339"/>
                </a:lnTo>
                <a:lnTo>
                  <a:pt x="2179434" y="1323827"/>
                </a:lnTo>
                <a:close/>
              </a:path>
              <a:path w="2353310" h="1452879">
                <a:moveTo>
                  <a:pt x="2129394" y="1286778"/>
                </a:moveTo>
                <a:lnTo>
                  <a:pt x="2129025" y="1285239"/>
                </a:lnTo>
                <a:lnTo>
                  <a:pt x="2127315" y="1285239"/>
                </a:lnTo>
                <a:lnTo>
                  <a:pt x="2129394" y="1286778"/>
                </a:lnTo>
                <a:close/>
              </a:path>
              <a:path w="2353310" h="1452879">
                <a:moveTo>
                  <a:pt x="2094181" y="1260707"/>
                </a:moveTo>
                <a:lnTo>
                  <a:pt x="2093973" y="1259839"/>
                </a:lnTo>
                <a:lnTo>
                  <a:pt x="2093009" y="1259839"/>
                </a:lnTo>
                <a:lnTo>
                  <a:pt x="2094181" y="1260707"/>
                </a:lnTo>
                <a:close/>
              </a:path>
              <a:path w="2353310" h="1452879">
                <a:moveTo>
                  <a:pt x="2077340" y="1248239"/>
                </a:moveTo>
                <a:lnTo>
                  <a:pt x="2077209" y="1247139"/>
                </a:lnTo>
                <a:lnTo>
                  <a:pt x="2075856" y="1247139"/>
                </a:lnTo>
                <a:lnTo>
                  <a:pt x="2077340" y="1248239"/>
                </a:lnTo>
                <a:close/>
              </a:path>
              <a:path w="2353310" h="1452879">
                <a:moveTo>
                  <a:pt x="2058968" y="1234636"/>
                </a:moveTo>
                <a:lnTo>
                  <a:pt x="2058921" y="1234439"/>
                </a:lnTo>
                <a:lnTo>
                  <a:pt x="2058702" y="1234439"/>
                </a:lnTo>
                <a:lnTo>
                  <a:pt x="2058968" y="1234636"/>
                </a:lnTo>
                <a:close/>
              </a:path>
              <a:path w="2353310" h="1452879">
                <a:moveTo>
                  <a:pt x="2035564" y="1230006"/>
                </a:moveTo>
                <a:lnTo>
                  <a:pt x="2034962" y="1240053"/>
                </a:lnTo>
                <a:lnTo>
                  <a:pt x="2035259" y="1237599"/>
                </a:lnTo>
                <a:lnTo>
                  <a:pt x="2035564" y="1230006"/>
                </a:lnTo>
                <a:close/>
              </a:path>
            </a:pathLst>
          </a:custGeom>
          <a:solidFill>
            <a:srgbClr val="FFFFFF"/>
          </a:solidFill>
        </p:spPr>
        <p:txBody>
          <a:bodyPr wrap="square" lIns="0" tIns="0" rIns="0" bIns="0" rtlCol="0"/>
          <a:lstStyle/>
          <a:p>
            <a:endParaRPr/>
          </a:p>
        </p:txBody>
      </p:sp>
      <p:sp>
        <p:nvSpPr>
          <p:cNvPr id="116" name="object 47"/>
          <p:cNvSpPr/>
          <p:nvPr/>
        </p:nvSpPr>
        <p:spPr>
          <a:xfrm>
            <a:off x="668536" y="3070746"/>
            <a:ext cx="2362200" cy="1463040"/>
          </a:xfrm>
          <a:custGeom>
            <a:avLst/>
            <a:gdLst/>
            <a:ahLst/>
            <a:cxnLst/>
            <a:rect l="l" t="t" r="r" b="b"/>
            <a:pathLst>
              <a:path w="2362200" h="1463039">
                <a:moveTo>
                  <a:pt x="15239" y="186435"/>
                </a:moveTo>
                <a:lnTo>
                  <a:pt x="15239" y="152399"/>
                </a:lnTo>
                <a:lnTo>
                  <a:pt x="0" y="175259"/>
                </a:lnTo>
                <a:lnTo>
                  <a:pt x="0" y="186435"/>
                </a:lnTo>
                <a:lnTo>
                  <a:pt x="15239" y="186435"/>
                </a:lnTo>
                <a:close/>
              </a:path>
              <a:path w="2362200" h="1463039">
                <a:moveTo>
                  <a:pt x="30222" y="1342135"/>
                </a:moveTo>
                <a:lnTo>
                  <a:pt x="0" y="249935"/>
                </a:lnTo>
                <a:lnTo>
                  <a:pt x="0" y="1304035"/>
                </a:lnTo>
                <a:lnTo>
                  <a:pt x="15239" y="1304035"/>
                </a:lnTo>
                <a:lnTo>
                  <a:pt x="15239" y="1342135"/>
                </a:lnTo>
                <a:lnTo>
                  <a:pt x="30222" y="1342135"/>
                </a:lnTo>
                <a:close/>
              </a:path>
              <a:path w="2362200" h="1463039">
                <a:moveTo>
                  <a:pt x="198119" y="15239"/>
                </a:moveTo>
                <a:lnTo>
                  <a:pt x="198119" y="6095"/>
                </a:lnTo>
                <a:lnTo>
                  <a:pt x="182879" y="7619"/>
                </a:lnTo>
                <a:lnTo>
                  <a:pt x="167639" y="12191"/>
                </a:lnTo>
                <a:lnTo>
                  <a:pt x="137159" y="19811"/>
                </a:lnTo>
                <a:lnTo>
                  <a:pt x="121919" y="30479"/>
                </a:lnTo>
                <a:lnTo>
                  <a:pt x="106679" y="42671"/>
                </a:lnTo>
                <a:lnTo>
                  <a:pt x="60959" y="73151"/>
                </a:lnTo>
                <a:lnTo>
                  <a:pt x="30479" y="109727"/>
                </a:lnTo>
                <a:lnTo>
                  <a:pt x="15239" y="131063"/>
                </a:lnTo>
                <a:lnTo>
                  <a:pt x="15239" y="161035"/>
                </a:lnTo>
                <a:lnTo>
                  <a:pt x="30479" y="135635"/>
                </a:lnTo>
                <a:lnTo>
                  <a:pt x="30479" y="122935"/>
                </a:lnTo>
                <a:lnTo>
                  <a:pt x="45719" y="122935"/>
                </a:lnTo>
                <a:lnTo>
                  <a:pt x="45719" y="97535"/>
                </a:lnTo>
                <a:lnTo>
                  <a:pt x="60959" y="97535"/>
                </a:lnTo>
                <a:lnTo>
                  <a:pt x="76199" y="72135"/>
                </a:lnTo>
                <a:lnTo>
                  <a:pt x="91439" y="65531"/>
                </a:lnTo>
                <a:lnTo>
                  <a:pt x="91439" y="59435"/>
                </a:lnTo>
                <a:lnTo>
                  <a:pt x="106679" y="54325"/>
                </a:lnTo>
                <a:lnTo>
                  <a:pt x="106679" y="46735"/>
                </a:lnTo>
                <a:lnTo>
                  <a:pt x="121919" y="46735"/>
                </a:lnTo>
                <a:lnTo>
                  <a:pt x="121919" y="39623"/>
                </a:lnTo>
                <a:lnTo>
                  <a:pt x="152399" y="28955"/>
                </a:lnTo>
                <a:lnTo>
                  <a:pt x="152399" y="21335"/>
                </a:lnTo>
                <a:lnTo>
                  <a:pt x="167639" y="21335"/>
                </a:lnTo>
                <a:lnTo>
                  <a:pt x="198119" y="15239"/>
                </a:lnTo>
                <a:close/>
              </a:path>
              <a:path w="2362200" h="1463039">
                <a:moveTo>
                  <a:pt x="30479" y="1351449"/>
                </a:moveTo>
                <a:lnTo>
                  <a:pt x="30479" y="1342135"/>
                </a:lnTo>
                <a:lnTo>
                  <a:pt x="30222" y="1342135"/>
                </a:lnTo>
                <a:lnTo>
                  <a:pt x="30479" y="1351449"/>
                </a:lnTo>
                <a:close/>
              </a:path>
              <a:path w="2362200" h="1463039">
                <a:moveTo>
                  <a:pt x="1859279" y="8635"/>
                </a:moveTo>
                <a:lnTo>
                  <a:pt x="1844039" y="7619"/>
                </a:lnTo>
                <a:lnTo>
                  <a:pt x="1844039" y="6095"/>
                </a:lnTo>
                <a:lnTo>
                  <a:pt x="1828799" y="3047"/>
                </a:lnTo>
                <a:lnTo>
                  <a:pt x="1798319" y="0"/>
                </a:lnTo>
                <a:lnTo>
                  <a:pt x="228599" y="0"/>
                </a:lnTo>
                <a:lnTo>
                  <a:pt x="198119" y="3047"/>
                </a:lnTo>
                <a:lnTo>
                  <a:pt x="198119" y="8635"/>
                </a:lnTo>
                <a:lnTo>
                  <a:pt x="1859279" y="8635"/>
                </a:lnTo>
                <a:close/>
              </a:path>
              <a:path w="2362200" h="1463039">
                <a:moveTo>
                  <a:pt x="2011679" y="135635"/>
                </a:moveTo>
                <a:lnTo>
                  <a:pt x="2011679" y="131063"/>
                </a:lnTo>
                <a:lnTo>
                  <a:pt x="1996439" y="109727"/>
                </a:lnTo>
                <a:lnTo>
                  <a:pt x="1965959" y="73151"/>
                </a:lnTo>
                <a:lnTo>
                  <a:pt x="1950719" y="56387"/>
                </a:lnTo>
                <a:lnTo>
                  <a:pt x="1935479" y="42671"/>
                </a:lnTo>
                <a:lnTo>
                  <a:pt x="1904999" y="30479"/>
                </a:lnTo>
                <a:lnTo>
                  <a:pt x="1889759" y="19811"/>
                </a:lnTo>
                <a:lnTo>
                  <a:pt x="1859279" y="12191"/>
                </a:lnTo>
                <a:lnTo>
                  <a:pt x="1859279" y="8635"/>
                </a:lnTo>
                <a:lnTo>
                  <a:pt x="1828799" y="8635"/>
                </a:lnTo>
                <a:lnTo>
                  <a:pt x="1828799" y="14218"/>
                </a:lnTo>
                <a:lnTo>
                  <a:pt x="1844039" y="15239"/>
                </a:lnTo>
                <a:lnTo>
                  <a:pt x="1844039" y="18287"/>
                </a:lnTo>
                <a:lnTo>
                  <a:pt x="1859279" y="21335"/>
                </a:lnTo>
                <a:lnTo>
                  <a:pt x="1874519" y="21335"/>
                </a:lnTo>
                <a:lnTo>
                  <a:pt x="1874519" y="25304"/>
                </a:lnTo>
                <a:lnTo>
                  <a:pt x="1889759" y="28955"/>
                </a:lnTo>
                <a:lnTo>
                  <a:pt x="1889759" y="34035"/>
                </a:lnTo>
                <a:lnTo>
                  <a:pt x="1904999" y="34035"/>
                </a:lnTo>
                <a:lnTo>
                  <a:pt x="1904999" y="39623"/>
                </a:lnTo>
                <a:lnTo>
                  <a:pt x="1920239" y="46735"/>
                </a:lnTo>
                <a:lnTo>
                  <a:pt x="1920239" y="52887"/>
                </a:lnTo>
                <a:lnTo>
                  <a:pt x="1935479" y="59435"/>
                </a:lnTo>
                <a:lnTo>
                  <a:pt x="1935479" y="65531"/>
                </a:lnTo>
                <a:lnTo>
                  <a:pt x="1942083" y="72135"/>
                </a:lnTo>
                <a:lnTo>
                  <a:pt x="1950719" y="72135"/>
                </a:lnTo>
                <a:lnTo>
                  <a:pt x="1950719" y="80771"/>
                </a:lnTo>
                <a:lnTo>
                  <a:pt x="1965959" y="84835"/>
                </a:lnTo>
                <a:lnTo>
                  <a:pt x="1981199" y="97535"/>
                </a:lnTo>
                <a:lnTo>
                  <a:pt x="1981199" y="110235"/>
                </a:lnTo>
                <a:lnTo>
                  <a:pt x="1996439" y="122935"/>
                </a:lnTo>
                <a:lnTo>
                  <a:pt x="1996439" y="135635"/>
                </a:lnTo>
                <a:lnTo>
                  <a:pt x="2011679" y="135635"/>
                </a:lnTo>
                <a:close/>
              </a:path>
              <a:path w="2362200" h="1463039">
                <a:moveTo>
                  <a:pt x="1874519" y="1456435"/>
                </a:moveTo>
                <a:lnTo>
                  <a:pt x="1859279" y="1456435"/>
                </a:lnTo>
                <a:lnTo>
                  <a:pt x="1859279" y="1461515"/>
                </a:lnTo>
                <a:lnTo>
                  <a:pt x="1874519" y="1456435"/>
                </a:lnTo>
                <a:close/>
              </a:path>
              <a:path w="2362200" h="1463039">
                <a:moveTo>
                  <a:pt x="1950719" y="1418335"/>
                </a:moveTo>
                <a:lnTo>
                  <a:pt x="1935479" y="1418335"/>
                </a:lnTo>
                <a:lnTo>
                  <a:pt x="1935479" y="1425412"/>
                </a:lnTo>
                <a:lnTo>
                  <a:pt x="1950719" y="1418335"/>
                </a:lnTo>
                <a:close/>
              </a:path>
              <a:path w="2362200" h="1463039">
                <a:moveTo>
                  <a:pt x="1950719" y="80771"/>
                </a:moveTo>
                <a:lnTo>
                  <a:pt x="1950719" y="72135"/>
                </a:lnTo>
                <a:lnTo>
                  <a:pt x="1942083" y="72135"/>
                </a:lnTo>
                <a:lnTo>
                  <a:pt x="1950719" y="80771"/>
                </a:lnTo>
                <a:close/>
              </a:path>
              <a:path w="2362200" h="1463039">
                <a:moveTo>
                  <a:pt x="1965959" y="1392935"/>
                </a:moveTo>
                <a:lnTo>
                  <a:pt x="1950719" y="1405635"/>
                </a:lnTo>
                <a:lnTo>
                  <a:pt x="1950719" y="1414993"/>
                </a:lnTo>
                <a:lnTo>
                  <a:pt x="1965959" y="1392935"/>
                </a:lnTo>
                <a:close/>
              </a:path>
              <a:path w="2362200" h="1463039">
                <a:moveTo>
                  <a:pt x="1996439" y="1367535"/>
                </a:moveTo>
                <a:lnTo>
                  <a:pt x="1981199" y="1367535"/>
                </a:lnTo>
                <a:lnTo>
                  <a:pt x="1981199" y="1380030"/>
                </a:lnTo>
                <a:lnTo>
                  <a:pt x="1996439" y="1367535"/>
                </a:lnTo>
                <a:close/>
              </a:path>
              <a:path w="2362200" h="1463039">
                <a:moveTo>
                  <a:pt x="2011679" y="1342643"/>
                </a:moveTo>
                <a:lnTo>
                  <a:pt x="2011679" y="1342135"/>
                </a:lnTo>
                <a:lnTo>
                  <a:pt x="1996439" y="1342135"/>
                </a:lnTo>
                <a:lnTo>
                  <a:pt x="1996439" y="1354835"/>
                </a:lnTo>
                <a:lnTo>
                  <a:pt x="2011679" y="1342643"/>
                </a:lnTo>
                <a:close/>
              </a:path>
              <a:path w="2362200" h="1463039">
                <a:moveTo>
                  <a:pt x="2025903" y="173735"/>
                </a:moveTo>
                <a:lnTo>
                  <a:pt x="2011679" y="152399"/>
                </a:lnTo>
                <a:lnTo>
                  <a:pt x="2011679" y="173735"/>
                </a:lnTo>
                <a:lnTo>
                  <a:pt x="2025903" y="173735"/>
                </a:lnTo>
                <a:close/>
              </a:path>
              <a:path w="2362200" h="1463039">
                <a:moveTo>
                  <a:pt x="2026919" y="1316735"/>
                </a:moveTo>
                <a:lnTo>
                  <a:pt x="2026919" y="1304035"/>
                </a:lnTo>
                <a:lnTo>
                  <a:pt x="2011679" y="1316735"/>
                </a:lnTo>
                <a:lnTo>
                  <a:pt x="2026919" y="1316735"/>
                </a:lnTo>
                <a:close/>
              </a:path>
              <a:path w="2362200" h="1463039">
                <a:moveTo>
                  <a:pt x="2026919" y="1316735"/>
                </a:moveTo>
                <a:lnTo>
                  <a:pt x="2011679" y="1316735"/>
                </a:lnTo>
                <a:lnTo>
                  <a:pt x="2011679" y="1319783"/>
                </a:lnTo>
                <a:lnTo>
                  <a:pt x="2026919" y="1316735"/>
                </a:lnTo>
                <a:close/>
              </a:path>
              <a:path w="2362200" h="1463039">
                <a:moveTo>
                  <a:pt x="2026919" y="175259"/>
                </a:moveTo>
                <a:lnTo>
                  <a:pt x="2026919" y="173735"/>
                </a:lnTo>
                <a:lnTo>
                  <a:pt x="2025903" y="173735"/>
                </a:lnTo>
                <a:lnTo>
                  <a:pt x="2026919" y="175259"/>
                </a:lnTo>
                <a:close/>
              </a:path>
              <a:path w="2362200" h="1463039">
                <a:moveTo>
                  <a:pt x="2042159" y="872235"/>
                </a:moveTo>
                <a:lnTo>
                  <a:pt x="2042159" y="236219"/>
                </a:lnTo>
                <a:lnTo>
                  <a:pt x="2026919" y="199643"/>
                </a:lnTo>
                <a:lnTo>
                  <a:pt x="2026919" y="872235"/>
                </a:lnTo>
                <a:lnTo>
                  <a:pt x="2042159" y="872235"/>
                </a:lnTo>
                <a:close/>
              </a:path>
              <a:path w="2362200" h="1463039">
                <a:moveTo>
                  <a:pt x="2042159" y="1234185"/>
                </a:moveTo>
                <a:lnTo>
                  <a:pt x="2042159" y="1227835"/>
                </a:lnTo>
                <a:lnTo>
                  <a:pt x="2026919" y="1227835"/>
                </a:lnTo>
                <a:lnTo>
                  <a:pt x="2026919" y="1230483"/>
                </a:lnTo>
                <a:lnTo>
                  <a:pt x="2042159" y="1234185"/>
                </a:lnTo>
                <a:close/>
              </a:path>
              <a:path w="2362200" h="1463039">
                <a:moveTo>
                  <a:pt x="2042159" y="1235314"/>
                </a:moveTo>
                <a:lnTo>
                  <a:pt x="2042159" y="1234185"/>
                </a:lnTo>
                <a:lnTo>
                  <a:pt x="2026919" y="1230483"/>
                </a:lnTo>
                <a:lnTo>
                  <a:pt x="2042159" y="1235314"/>
                </a:lnTo>
                <a:close/>
              </a:path>
              <a:path w="2362200" h="1463039">
                <a:moveTo>
                  <a:pt x="2042159" y="1249679"/>
                </a:moveTo>
                <a:lnTo>
                  <a:pt x="2042159" y="1235314"/>
                </a:lnTo>
                <a:lnTo>
                  <a:pt x="2026919" y="1230483"/>
                </a:lnTo>
                <a:lnTo>
                  <a:pt x="2026919" y="1274063"/>
                </a:lnTo>
                <a:lnTo>
                  <a:pt x="2042159" y="1249679"/>
                </a:lnTo>
                <a:close/>
              </a:path>
              <a:path w="2362200" h="1463039">
                <a:moveTo>
                  <a:pt x="2192362" y="1151635"/>
                </a:moveTo>
                <a:lnTo>
                  <a:pt x="2042159" y="856487"/>
                </a:lnTo>
                <a:lnTo>
                  <a:pt x="2042159" y="897635"/>
                </a:lnTo>
                <a:lnTo>
                  <a:pt x="2057399" y="897635"/>
                </a:lnTo>
                <a:lnTo>
                  <a:pt x="2057399" y="923035"/>
                </a:lnTo>
                <a:lnTo>
                  <a:pt x="2072639" y="923035"/>
                </a:lnTo>
                <a:lnTo>
                  <a:pt x="2072639" y="948435"/>
                </a:lnTo>
                <a:lnTo>
                  <a:pt x="2087879" y="948435"/>
                </a:lnTo>
                <a:lnTo>
                  <a:pt x="2087879" y="986535"/>
                </a:lnTo>
                <a:lnTo>
                  <a:pt x="2103119" y="986535"/>
                </a:lnTo>
                <a:lnTo>
                  <a:pt x="2103119" y="1011935"/>
                </a:lnTo>
                <a:lnTo>
                  <a:pt x="2118359" y="1011935"/>
                </a:lnTo>
                <a:lnTo>
                  <a:pt x="2118359" y="1037335"/>
                </a:lnTo>
                <a:lnTo>
                  <a:pt x="2133599" y="1037335"/>
                </a:lnTo>
                <a:lnTo>
                  <a:pt x="2133599" y="1074141"/>
                </a:lnTo>
                <a:lnTo>
                  <a:pt x="2148839" y="1075435"/>
                </a:lnTo>
                <a:lnTo>
                  <a:pt x="2148839" y="1100835"/>
                </a:lnTo>
                <a:lnTo>
                  <a:pt x="2164079" y="1100835"/>
                </a:lnTo>
                <a:lnTo>
                  <a:pt x="2164079" y="1126235"/>
                </a:lnTo>
                <a:lnTo>
                  <a:pt x="2179319" y="1126235"/>
                </a:lnTo>
                <a:lnTo>
                  <a:pt x="2179319" y="1151635"/>
                </a:lnTo>
                <a:lnTo>
                  <a:pt x="2192362" y="1151635"/>
                </a:lnTo>
                <a:close/>
              </a:path>
              <a:path w="2362200" h="1463039">
                <a:moveTo>
                  <a:pt x="2057399" y="1249036"/>
                </a:moveTo>
                <a:lnTo>
                  <a:pt x="2057399" y="1240535"/>
                </a:lnTo>
                <a:lnTo>
                  <a:pt x="2042159" y="1240535"/>
                </a:lnTo>
                <a:lnTo>
                  <a:pt x="2057399" y="1249036"/>
                </a:lnTo>
                <a:close/>
              </a:path>
              <a:path w="2362200" h="1463039">
                <a:moveTo>
                  <a:pt x="2072639" y="1261829"/>
                </a:moveTo>
                <a:lnTo>
                  <a:pt x="2072639" y="1253235"/>
                </a:lnTo>
                <a:lnTo>
                  <a:pt x="2057399" y="1253235"/>
                </a:lnTo>
                <a:lnTo>
                  <a:pt x="2072639" y="1261829"/>
                </a:lnTo>
                <a:close/>
              </a:path>
              <a:path w="2362200" h="1463039">
                <a:moveTo>
                  <a:pt x="2179319" y="1338227"/>
                </a:moveTo>
                <a:lnTo>
                  <a:pt x="2179319" y="1329435"/>
                </a:lnTo>
                <a:lnTo>
                  <a:pt x="2164079" y="1329435"/>
                </a:lnTo>
                <a:lnTo>
                  <a:pt x="2179319" y="1338227"/>
                </a:lnTo>
                <a:close/>
              </a:path>
              <a:path w="2362200" h="1463039">
                <a:moveTo>
                  <a:pt x="2194559" y="1349204"/>
                </a:moveTo>
                <a:lnTo>
                  <a:pt x="2194559" y="1342135"/>
                </a:lnTo>
                <a:lnTo>
                  <a:pt x="2179319" y="1342135"/>
                </a:lnTo>
                <a:lnTo>
                  <a:pt x="2194559" y="1349204"/>
                </a:lnTo>
                <a:close/>
              </a:path>
              <a:path w="2362200" h="1463039">
                <a:moveTo>
                  <a:pt x="2194559" y="1155953"/>
                </a:moveTo>
                <a:lnTo>
                  <a:pt x="2194559" y="1151635"/>
                </a:lnTo>
                <a:lnTo>
                  <a:pt x="2192362" y="1151635"/>
                </a:lnTo>
                <a:lnTo>
                  <a:pt x="2194559" y="1155953"/>
                </a:lnTo>
                <a:close/>
              </a:path>
              <a:path w="2362200" h="1463039">
                <a:moveTo>
                  <a:pt x="2224677" y="1215135"/>
                </a:moveTo>
                <a:lnTo>
                  <a:pt x="2194559" y="1155953"/>
                </a:lnTo>
                <a:lnTo>
                  <a:pt x="2194559" y="1189321"/>
                </a:lnTo>
                <a:lnTo>
                  <a:pt x="2209799" y="1189735"/>
                </a:lnTo>
                <a:lnTo>
                  <a:pt x="2209799" y="1215135"/>
                </a:lnTo>
                <a:lnTo>
                  <a:pt x="2224677" y="1215135"/>
                </a:lnTo>
                <a:close/>
              </a:path>
              <a:path w="2362200" h="1463039">
                <a:moveTo>
                  <a:pt x="2209799" y="1361554"/>
                </a:moveTo>
                <a:lnTo>
                  <a:pt x="2209799" y="1354835"/>
                </a:lnTo>
                <a:lnTo>
                  <a:pt x="2194559" y="1354835"/>
                </a:lnTo>
                <a:lnTo>
                  <a:pt x="2209799" y="1361554"/>
                </a:lnTo>
                <a:close/>
              </a:path>
              <a:path w="2362200" h="1463039">
                <a:moveTo>
                  <a:pt x="2225039" y="1215847"/>
                </a:moveTo>
                <a:lnTo>
                  <a:pt x="2225039" y="1215135"/>
                </a:lnTo>
                <a:lnTo>
                  <a:pt x="2224677" y="1215135"/>
                </a:lnTo>
                <a:lnTo>
                  <a:pt x="2225039" y="1215847"/>
                </a:lnTo>
                <a:close/>
              </a:path>
              <a:path w="2362200" h="1463039">
                <a:moveTo>
                  <a:pt x="2237604" y="1240535"/>
                </a:moveTo>
                <a:lnTo>
                  <a:pt x="2225039" y="1215847"/>
                </a:lnTo>
                <a:lnTo>
                  <a:pt x="2225039" y="1240535"/>
                </a:lnTo>
                <a:lnTo>
                  <a:pt x="2237604" y="1240535"/>
                </a:lnTo>
                <a:close/>
              </a:path>
              <a:path w="2362200" h="1463039">
                <a:moveTo>
                  <a:pt x="2240279" y="1245793"/>
                </a:moveTo>
                <a:lnTo>
                  <a:pt x="2240279" y="1240535"/>
                </a:lnTo>
                <a:lnTo>
                  <a:pt x="2237604" y="1240535"/>
                </a:lnTo>
                <a:lnTo>
                  <a:pt x="2240279" y="1245793"/>
                </a:lnTo>
                <a:close/>
              </a:path>
              <a:path w="2362200" h="1463039">
                <a:moveTo>
                  <a:pt x="2269919" y="1304035"/>
                </a:moveTo>
                <a:lnTo>
                  <a:pt x="2240279" y="1245793"/>
                </a:lnTo>
                <a:lnTo>
                  <a:pt x="2240279" y="1275705"/>
                </a:lnTo>
                <a:lnTo>
                  <a:pt x="2255519" y="1278635"/>
                </a:lnTo>
                <a:lnTo>
                  <a:pt x="2255519" y="1304035"/>
                </a:lnTo>
                <a:lnTo>
                  <a:pt x="2269919" y="1304035"/>
                </a:lnTo>
                <a:close/>
              </a:path>
              <a:path w="2362200" h="1463039">
                <a:moveTo>
                  <a:pt x="2270759" y="1305686"/>
                </a:moveTo>
                <a:lnTo>
                  <a:pt x="2270759" y="1304035"/>
                </a:lnTo>
                <a:lnTo>
                  <a:pt x="2269919" y="1304035"/>
                </a:lnTo>
                <a:lnTo>
                  <a:pt x="2270759" y="1305686"/>
                </a:lnTo>
                <a:close/>
              </a:path>
              <a:path w="2362200" h="1463039">
                <a:moveTo>
                  <a:pt x="2282845" y="1329435"/>
                </a:moveTo>
                <a:lnTo>
                  <a:pt x="2270759" y="1305686"/>
                </a:lnTo>
                <a:lnTo>
                  <a:pt x="2270759" y="1329435"/>
                </a:lnTo>
                <a:lnTo>
                  <a:pt x="2282845" y="1329435"/>
                </a:lnTo>
                <a:close/>
              </a:path>
              <a:path w="2362200" h="1463039">
                <a:moveTo>
                  <a:pt x="2285999" y="1415069"/>
                </a:moveTo>
                <a:lnTo>
                  <a:pt x="2285999" y="1405635"/>
                </a:lnTo>
                <a:lnTo>
                  <a:pt x="2270759" y="1405635"/>
                </a:lnTo>
                <a:lnTo>
                  <a:pt x="2285999" y="1415069"/>
                </a:lnTo>
                <a:close/>
              </a:path>
              <a:path w="2362200" h="1463039">
                <a:moveTo>
                  <a:pt x="2285999" y="1335633"/>
                </a:moveTo>
                <a:lnTo>
                  <a:pt x="2285999" y="1329435"/>
                </a:lnTo>
                <a:lnTo>
                  <a:pt x="2282845" y="1329435"/>
                </a:lnTo>
                <a:lnTo>
                  <a:pt x="2285999" y="1335633"/>
                </a:lnTo>
                <a:close/>
              </a:path>
              <a:path w="2362200" h="1463039">
                <a:moveTo>
                  <a:pt x="2295772" y="1354835"/>
                </a:moveTo>
                <a:lnTo>
                  <a:pt x="2285999" y="1335633"/>
                </a:lnTo>
                <a:lnTo>
                  <a:pt x="2285999" y="1354835"/>
                </a:lnTo>
                <a:lnTo>
                  <a:pt x="2295772" y="1354835"/>
                </a:lnTo>
                <a:close/>
              </a:path>
              <a:path w="2362200" h="1463039">
                <a:moveTo>
                  <a:pt x="2301239" y="1427418"/>
                </a:moveTo>
                <a:lnTo>
                  <a:pt x="2301239" y="1418335"/>
                </a:lnTo>
                <a:lnTo>
                  <a:pt x="2285999" y="1418335"/>
                </a:lnTo>
                <a:lnTo>
                  <a:pt x="2301239" y="1427418"/>
                </a:lnTo>
                <a:close/>
              </a:path>
              <a:path w="2362200" h="1463039">
                <a:moveTo>
                  <a:pt x="2301239" y="1365580"/>
                </a:moveTo>
                <a:lnTo>
                  <a:pt x="2301239" y="1354835"/>
                </a:lnTo>
                <a:lnTo>
                  <a:pt x="2295772" y="1354835"/>
                </a:lnTo>
                <a:lnTo>
                  <a:pt x="2301239" y="1365580"/>
                </a:lnTo>
                <a:close/>
              </a:path>
              <a:path w="2362200" h="1463039">
                <a:moveTo>
                  <a:pt x="2314190" y="1391027"/>
                </a:moveTo>
                <a:lnTo>
                  <a:pt x="2301239" y="1365580"/>
                </a:lnTo>
                <a:lnTo>
                  <a:pt x="2301239" y="1380235"/>
                </a:lnTo>
                <a:lnTo>
                  <a:pt x="2314190" y="1391027"/>
                </a:lnTo>
                <a:close/>
              </a:path>
              <a:path w="2362200" h="1463039">
                <a:moveTo>
                  <a:pt x="2316479" y="1438395"/>
                </a:moveTo>
                <a:lnTo>
                  <a:pt x="2316479" y="1431035"/>
                </a:lnTo>
                <a:lnTo>
                  <a:pt x="2301239" y="1431035"/>
                </a:lnTo>
                <a:lnTo>
                  <a:pt x="2316479" y="1438395"/>
                </a:lnTo>
                <a:close/>
              </a:path>
              <a:path w="2362200" h="1463039">
                <a:moveTo>
                  <a:pt x="2316479" y="1395526"/>
                </a:moveTo>
                <a:lnTo>
                  <a:pt x="2316479" y="1392935"/>
                </a:lnTo>
                <a:lnTo>
                  <a:pt x="2314190" y="1391027"/>
                </a:lnTo>
                <a:lnTo>
                  <a:pt x="2316479" y="1395526"/>
                </a:lnTo>
                <a:close/>
              </a:path>
              <a:path w="2362200" h="1463039">
                <a:moveTo>
                  <a:pt x="2328087" y="1418335"/>
                </a:moveTo>
                <a:lnTo>
                  <a:pt x="2316479" y="1395526"/>
                </a:lnTo>
                <a:lnTo>
                  <a:pt x="2316479" y="1418335"/>
                </a:lnTo>
                <a:lnTo>
                  <a:pt x="2328087" y="1418335"/>
                </a:lnTo>
                <a:close/>
              </a:path>
              <a:path w="2362200" h="1463039">
                <a:moveTo>
                  <a:pt x="2331719" y="1452117"/>
                </a:moveTo>
                <a:lnTo>
                  <a:pt x="2331719" y="1443735"/>
                </a:lnTo>
                <a:lnTo>
                  <a:pt x="2316479" y="1443735"/>
                </a:lnTo>
                <a:lnTo>
                  <a:pt x="2331719" y="1452117"/>
                </a:lnTo>
                <a:close/>
              </a:path>
              <a:path w="2362200" h="1463039">
                <a:moveTo>
                  <a:pt x="2331719" y="1425473"/>
                </a:moveTo>
                <a:lnTo>
                  <a:pt x="2331719" y="1418335"/>
                </a:lnTo>
                <a:lnTo>
                  <a:pt x="2328087" y="1418335"/>
                </a:lnTo>
                <a:lnTo>
                  <a:pt x="2331719" y="1425473"/>
                </a:lnTo>
                <a:close/>
              </a:path>
              <a:path w="2362200" h="1463039">
                <a:moveTo>
                  <a:pt x="2341013" y="1443735"/>
                </a:moveTo>
                <a:lnTo>
                  <a:pt x="2331719" y="1425473"/>
                </a:lnTo>
                <a:lnTo>
                  <a:pt x="2331719" y="1443735"/>
                </a:lnTo>
                <a:lnTo>
                  <a:pt x="2341013" y="1443735"/>
                </a:lnTo>
                <a:close/>
              </a:path>
              <a:path w="2362200" h="1463039">
                <a:moveTo>
                  <a:pt x="2346959" y="1462363"/>
                </a:moveTo>
                <a:lnTo>
                  <a:pt x="2346959" y="1456435"/>
                </a:lnTo>
                <a:lnTo>
                  <a:pt x="2331719" y="1456435"/>
                </a:lnTo>
                <a:lnTo>
                  <a:pt x="2346959" y="1462363"/>
                </a:lnTo>
                <a:close/>
              </a:path>
              <a:path w="2362200" h="1463039">
                <a:moveTo>
                  <a:pt x="2346959" y="1455419"/>
                </a:moveTo>
                <a:lnTo>
                  <a:pt x="2346959" y="1443735"/>
                </a:lnTo>
                <a:lnTo>
                  <a:pt x="2341013" y="1443735"/>
                </a:lnTo>
                <a:lnTo>
                  <a:pt x="2346959" y="1455419"/>
                </a:lnTo>
                <a:close/>
              </a:path>
              <a:path w="2362200" h="1463039">
                <a:moveTo>
                  <a:pt x="2362199" y="1458467"/>
                </a:moveTo>
                <a:lnTo>
                  <a:pt x="2346959" y="1455419"/>
                </a:lnTo>
                <a:lnTo>
                  <a:pt x="2346959" y="1463039"/>
                </a:lnTo>
                <a:lnTo>
                  <a:pt x="2362199" y="1458467"/>
                </a:lnTo>
                <a:close/>
              </a:path>
            </a:pathLst>
          </a:custGeom>
          <a:solidFill>
            <a:srgbClr val="BFBFBF"/>
          </a:solidFill>
        </p:spPr>
        <p:txBody>
          <a:bodyPr wrap="square" lIns="0" tIns="0" rIns="0" bIns="0" rtlCol="0"/>
          <a:lstStyle/>
          <a:p>
            <a:endParaRPr/>
          </a:p>
        </p:txBody>
      </p:sp>
      <p:sp>
        <p:nvSpPr>
          <p:cNvPr id="117" name="object 48"/>
          <p:cNvSpPr/>
          <p:nvPr/>
        </p:nvSpPr>
        <p:spPr>
          <a:xfrm>
            <a:off x="673108" y="3076841"/>
            <a:ext cx="2353310" cy="1461770"/>
          </a:xfrm>
          <a:custGeom>
            <a:avLst/>
            <a:gdLst/>
            <a:ahLst/>
            <a:cxnLst/>
            <a:rect l="l" t="t" r="r" b="b"/>
            <a:pathLst>
              <a:path w="2353310" h="1461770">
                <a:moveTo>
                  <a:pt x="2353052" y="1452371"/>
                </a:moveTo>
                <a:lnTo>
                  <a:pt x="2036060" y="851915"/>
                </a:lnTo>
                <a:lnTo>
                  <a:pt x="2036060" y="243839"/>
                </a:lnTo>
                <a:lnTo>
                  <a:pt x="2035259" y="223710"/>
                </a:lnTo>
                <a:lnTo>
                  <a:pt x="2029034" y="184928"/>
                </a:lnTo>
                <a:lnTo>
                  <a:pt x="2017058" y="148518"/>
                </a:lnTo>
                <a:lnTo>
                  <a:pt x="1989389" y="99413"/>
                </a:lnTo>
                <a:lnTo>
                  <a:pt x="1951557" y="58373"/>
                </a:lnTo>
                <a:lnTo>
                  <a:pt x="1905228" y="27034"/>
                </a:lnTo>
                <a:lnTo>
                  <a:pt x="1852068" y="7031"/>
                </a:lnTo>
                <a:lnTo>
                  <a:pt x="1813657" y="801"/>
                </a:lnTo>
                <a:lnTo>
                  <a:pt x="1793744" y="0"/>
                </a:lnTo>
                <a:lnTo>
                  <a:pt x="243839" y="0"/>
                </a:lnTo>
                <a:lnTo>
                  <a:pt x="204052" y="3165"/>
                </a:lnTo>
                <a:lnTo>
                  <a:pt x="166396" y="12338"/>
                </a:lnTo>
                <a:lnTo>
                  <a:pt x="114966" y="36301"/>
                </a:lnTo>
                <a:lnTo>
                  <a:pt x="71056" y="71056"/>
                </a:lnTo>
                <a:lnTo>
                  <a:pt x="36301" y="114966"/>
                </a:lnTo>
                <a:lnTo>
                  <a:pt x="12338" y="166396"/>
                </a:lnTo>
                <a:lnTo>
                  <a:pt x="3165" y="204052"/>
                </a:lnTo>
                <a:lnTo>
                  <a:pt x="0" y="243839"/>
                </a:lnTo>
                <a:lnTo>
                  <a:pt x="0" y="1217675"/>
                </a:lnTo>
                <a:lnTo>
                  <a:pt x="3165" y="1257092"/>
                </a:lnTo>
                <a:lnTo>
                  <a:pt x="12338" y="1294534"/>
                </a:lnTo>
                <a:lnTo>
                  <a:pt x="36301" y="1345873"/>
                </a:lnTo>
                <a:lnTo>
                  <a:pt x="71056" y="1389887"/>
                </a:lnTo>
                <a:lnTo>
                  <a:pt x="114966" y="1424850"/>
                </a:lnTo>
                <a:lnTo>
                  <a:pt x="166396" y="1449031"/>
                </a:lnTo>
                <a:lnTo>
                  <a:pt x="204052" y="1458309"/>
                </a:lnTo>
                <a:lnTo>
                  <a:pt x="243839" y="1461515"/>
                </a:lnTo>
                <a:lnTo>
                  <a:pt x="1793744" y="1461515"/>
                </a:lnTo>
                <a:lnTo>
                  <a:pt x="1833118" y="1458309"/>
                </a:lnTo>
                <a:lnTo>
                  <a:pt x="1870444" y="1449031"/>
                </a:lnTo>
                <a:lnTo>
                  <a:pt x="1921512" y="1424850"/>
                </a:lnTo>
                <a:lnTo>
                  <a:pt x="1965194" y="1389887"/>
                </a:lnTo>
                <a:lnTo>
                  <a:pt x="1999824" y="1345873"/>
                </a:lnTo>
                <a:lnTo>
                  <a:pt x="2023734" y="1294534"/>
                </a:lnTo>
                <a:lnTo>
                  <a:pt x="2032897" y="1257092"/>
                </a:lnTo>
                <a:lnTo>
                  <a:pt x="2036060" y="1217675"/>
                </a:lnTo>
                <a:lnTo>
                  <a:pt x="2353052" y="1452371"/>
                </a:lnTo>
                <a:close/>
              </a:path>
            </a:pathLst>
          </a:custGeom>
          <a:solidFill>
            <a:srgbClr val="FFFFFF"/>
          </a:solidFill>
        </p:spPr>
        <p:txBody>
          <a:bodyPr wrap="square" lIns="0" tIns="0" rIns="0" bIns="0" rtlCol="0"/>
          <a:lstStyle/>
          <a:p>
            <a:endParaRPr/>
          </a:p>
        </p:txBody>
      </p:sp>
      <p:sp>
        <p:nvSpPr>
          <p:cNvPr id="118" name="object 49"/>
          <p:cNvSpPr/>
          <p:nvPr/>
        </p:nvSpPr>
        <p:spPr>
          <a:xfrm>
            <a:off x="668536" y="3070746"/>
            <a:ext cx="2364105" cy="1472565"/>
          </a:xfrm>
          <a:custGeom>
            <a:avLst/>
            <a:gdLst/>
            <a:ahLst/>
            <a:cxnLst/>
            <a:rect l="l" t="t" r="r" b="b"/>
            <a:pathLst>
              <a:path w="2364105" h="1472564">
                <a:moveTo>
                  <a:pt x="2046728" y="858011"/>
                </a:moveTo>
                <a:lnTo>
                  <a:pt x="2046728" y="236219"/>
                </a:lnTo>
                <a:lnTo>
                  <a:pt x="2042156" y="199643"/>
                </a:lnTo>
                <a:lnTo>
                  <a:pt x="2039108" y="187451"/>
                </a:lnTo>
                <a:lnTo>
                  <a:pt x="2034536" y="175259"/>
                </a:lnTo>
                <a:lnTo>
                  <a:pt x="2026916" y="152399"/>
                </a:lnTo>
                <a:lnTo>
                  <a:pt x="2004056" y="109727"/>
                </a:lnTo>
                <a:lnTo>
                  <a:pt x="1973576" y="73151"/>
                </a:lnTo>
                <a:lnTo>
                  <a:pt x="1937000" y="42671"/>
                </a:lnTo>
                <a:lnTo>
                  <a:pt x="1894328" y="19811"/>
                </a:lnTo>
                <a:lnTo>
                  <a:pt x="1871468" y="12191"/>
                </a:lnTo>
                <a:lnTo>
                  <a:pt x="1859276" y="7619"/>
                </a:lnTo>
                <a:lnTo>
                  <a:pt x="1847084" y="6095"/>
                </a:lnTo>
                <a:lnTo>
                  <a:pt x="1834892" y="3047"/>
                </a:lnTo>
                <a:lnTo>
                  <a:pt x="1810508" y="0"/>
                </a:lnTo>
                <a:lnTo>
                  <a:pt x="234695" y="0"/>
                </a:lnTo>
                <a:lnTo>
                  <a:pt x="210311" y="3047"/>
                </a:lnTo>
                <a:lnTo>
                  <a:pt x="198119" y="6095"/>
                </a:lnTo>
                <a:lnTo>
                  <a:pt x="185927" y="7619"/>
                </a:lnTo>
                <a:lnTo>
                  <a:pt x="173735" y="12191"/>
                </a:lnTo>
                <a:lnTo>
                  <a:pt x="150875" y="19811"/>
                </a:lnTo>
                <a:lnTo>
                  <a:pt x="129539" y="30479"/>
                </a:lnTo>
                <a:lnTo>
                  <a:pt x="71627" y="73151"/>
                </a:lnTo>
                <a:lnTo>
                  <a:pt x="41147" y="109727"/>
                </a:lnTo>
                <a:lnTo>
                  <a:pt x="18287" y="152399"/>
                </a:lnTo>
                <a:lnTo>
                  <a:pt x="1523" y="211835"/>
                </a:lnTo>
                <a:lnTo>
                  <a:pt x="0" y="224027"/>
                </a:lnTo>
                <a:lnTo>
                  <a:pt x="0" y="1249679"/>
                </a:lnTo>
                <a:lnTo>
                  <a:pt x="1523" y="1261871"/>
                </a:lnTo>
                <a:lnTo>
                  <a:pt x="9143" y="1292351"/>
                </a:lnTo>
                <a:lnTo>
                  <a:pt x="9143" y="236219"/>
                </a:lnTo>
                <a:lnTo>
                  <a:pt x="10667" y="224027"/>
                </a:lnTo>
                <a:lnTo>
                  <a:pt x="12191" y="213359"/>
                </a:lnTo>
                <a:lnTo>
                  <a:pt x="13715" y="201167"/>
                </a:lnTo>
                <a:lnTo>
                  <a:pt x="16763" y="188975"/>
                </a:lnTo>
                <a:lnTo>
                  <a:pt x="38099" y="135635"/>
                </a:lnTo>
                <a:lnTo>
                  <a:pt x="64007" y="97535"/>
                </a:lnTo>
                <a:lnTo>
                  <a:pt x="96011" y="65531"/>
                </a:lnTo>
                <a:lnTo>
                  <a:pt x="134111" y="39623"/>
                </a:lnTo>
                <a:lnTo>
                  <a:pt x="176783" y="21335"/>
                </a:lnTo>
                <a:lnTo>
                  <a:pt x="188975" y="18287"/>
                </a:lnTo>
                <a:lnTo>
                  <a:pt x="199643" y="15239"/>
                </a:lnTo>
                <a:lnTo>
                  <a:pt x="236219" y="10667"/>
                </a:lnTo>
                <a:lnTo>
                  <a:pt x="1810508" y="10667"/>
                </a:lnTo>
                <a:lnTo>
                  <a:pt x="1822700" y="12191"/>
                </a:lnTo>
                <a:lnTo>
                  <a:pt x="1833368" y="13715"/>
                </a:lnTo>
                <a:lnTo>
                  <a:pt x="1845560" y="15239"/>
                </a:lnTo>
                <a:lnTo>
                  <a:pt x="1891280" y="28955"/>
                </a:lnTo>
                <a:lnTo>
                  <a:pt x="1930904" y="51815"/>
                </a:lnTo>
                <a:lnTo>
                  <a:pt x="1965956" y="80771"/>
                </a:lnTo>
                <a:lnTo>
                  <a:pt x="1994912" y="115823"/>
                </a:lnTo>
                <a:lnTo>
                  <a:pt x="2017772" y="156971"/>
                </a:lnTo>
                <a:lnTo>
                  <a:pt x="2028440" y="190499"/>
                </a:lnTo>
                <a:lnTo>
                  <a:pt x="2031488" y="201167"/>
                </a:lnTo>
                <a:lnTo>
                  <a:pt x="2036060" y="237743"/>
                </a:lnTo>
                <a:lnTo>
                  <a:pt x="2036060" y="861059"/>
                </a:lnTo>
                <a:lnTo>
                  <a:pt x="2045204" y="878336"/>
                </a:lnTo>
                <a:lnTo>
                  <a:pt x="2045204" y="856487"/>
                </a:lnTo>
                <a:lnTo>
                  <a:pt x="2046728" y="858011"/>
                </a:lnTo>
                <a:close/>
              </a:path>
              <a:path w="2364105" h="1472564">
                <a:moveTo>
                  <a:pt x="2360672" y="1461515"/>
                </a:moveTo>
                <a:lnTo>
                  <a:pt x="2360672" y="1453895"/>
                </a:lnTo>
                <a:lnTo>
                  <a:pt x="2353052" y="1459991"/>
                </a:lnTo>
                <a:lnTo>
                  <a:pt x="2342837" y="1440691"/>
                </a:lnTo>
                <a:lnTo>
                  <a:pt x="2043680" y="1219199"/>
                </a:lnTo>
                <a:lnTo>
                  <a:pt x="2042156" y="1219199"/>
                </a:lnTo>
                <a:lnTo>
                  <a:pt x="2040632" y="1217675"/>
                </a:lnTo>
                <a:lnTo>
                  <a:pt x="2036060" y="1222247"/>
                </a:lnTo>
                <a:lnTo>
                  <a:pt x="2036060" y="1235963"/>
                </a:lnTo>
                <a:lnTo>
                  <a:pt x="2031488" y="1272539"/>
                </a:lnTo>
                <a:lnTo>
                  <a:pt x="2028440" y="1283207"/>
                </a:lnTo>
                <a:lnTo>
                  <a:pt x="2025392" y="1295399"/>
                </a:lnTo>
                <a:lnTo>
                  <a:pt x="2017772" y="1316735"/>
                </a:lnTo>
                <a:lnTo>
                  <a:pt x="1994912" y="1357883"/>
                </a:lnTo>
                <a:lnTo>
                  <a:pt x="1965956" y="1392935"/>
                </a:lnTo>
                <a:lnTo>
                  <a:pt x="1930904" y="1421891"/>
                </a:lnTo>
                <a:lnTo>
                  <a:pt x="1868420" y="1452371"/>
                </a:lnTo>
                <a:lnTo>
                  <a:pt x="1845560" y="1456943"/>
                </a:lnTo>
                <a:lnTo>
                  <a:pt x="1833368" y="1459991"/>
                </a:lnTo>
                <a:lnTo>
                  <a:pt x="1821176" y="1461515"/>
                </a:lnTo>
                <a:lnTo>
                  <a:pt x="224027" y="1461515"/>
                </a:lnTo>
                <a:lnTo>
                  <a:pt x="211835" y="1459991"/>
                </a:lnTo>
                <a:lnTo>
                  <a:pt x="199643" y="1456943"/>
                </a:lnTo>
                <a:lnTo>
                  <a:pt x="188975" y="1455419"/>
                </a:lnTo>
                <a:lnTo>
                  <a:pt x="176783" y="1450847"/>
                </a:lnTo>
                <a:lnTo>
                  <a:pt x="155447" y="1443227"/>
                </a:lnTo>
                <a:lnTo>
                  <a:pt x="134111" y="1434083"/>
                </a:lnTo>
                <a:lnTo>
                  <a:pt x="96011" y="1408175"/>
                </a:lnTo>
                <a:lnTo>
                  <a:pt x="64007" y="1374647"/>
                </a:lnTo>
                <a:lnTo>
                  <a:pt x="38099" y="1336547"/>
                </a:lnTo>
                <a:lnTo>
                  <a:pt x="19811" y="1293875"/>
                </a:lnTo>
                <a:lnTo>
                  <a:pt x="9143" y="1235963"/>
                </a:lnTo>
                <a:lnTo>
                  <a:pt x="9143" y="1292351"/>
                </a:lnTo>
                <a:lnTo>
                  <a:pt x="28955" y="1342643"/>
                </a:lnTo>
                <a:lnTo>
                  <a:pt x="56387" y="1382267"/>
                </a:lnTo>
                <a:lnTo>
                  <a:pt x="89915" y="1415795"/>
                </a:lnTo>
                <a:lnTo>
                  <a:pt x="129539" y="1443227"/>
                </a:lnTo>
                <a:lnTo>
                  <a:pt x="173735" y="1461515"/>
                </a:lnTo>
                <a:lnTo>
                  <a:pt x="234695" y="1472183"/>
                </a:lnTo>
                <a:lnTo>
                  <a:pt x="1810508" y="1472183"/>
                </a:lnTo>
                <a:lnTo>
                  <a:pt x="1834892" y="1469135"/>
                </a:lnTo>
                <a:lnTo>
                  <a:pt x="1848608" y="1467611"/>
                </a:lnTo>
                <a:lnTo>
                  <a:pt x="1859276" y="1464563"/>
                </a:lnTo>
                <a:lnTo>
                  <a:pt x="1871468" y="1461515"/>
                </a:lnTo>
                <a:lnTo>
                  <a:pt x="1894328" y="1452371"/>
                </a:lnTo>
                <a:lnTo>
                  <a:pt x="1937000" y="1429511"/>
                </a:lnTo>
                <a:lnTo>
                  <a:pt x="1990340" y="1382267"/>
                </a:lnTo>
                <a:lnTo>
                  <a:pt x="2016248" y="1342643"/>
                </a:lnTo>
                <a:lnTo>
                  <a:pt x="2036060" y="1296923"/>
                </a:lnTo>
                <a:lnTo>
                  <a:pt x="2037584" y="1291589"/>
                </a:lnTo>
                <a:lnTo>
                  <a:pt x="2037584" y="1228343"/>
                </a:lnTo>
                <a:lnTo>
                  <a:pt x="2046728" y="1223771"/>
                </a:lnTo>
                <a:lnTo>
                  <a:pt x="2046728" y="1235114"/>
                </a:lnTo>
                <a:lnTo>
                  <a:pt x="2354576" y="1463039"/>
                </a:lnTo>
                <a:lnTo>
                  <a:pt x="2356100" y="1464563"/>
                </a:lnTo>
                <a:lnTo>
                  <a:pt x="2359148" y="1463039"/>
                </a:lnTo>
                <a:lnTo>
                  <a:pt x="2360672" y="1461515"/>
                </a:lnTo>
                <a:close/>
              </a:path>
              <a:path w="2364105" h="1472564">
                <a:moveTo>
                  <a:pt x="2046728" y="1235114"/>
                </a:moveTo>
                <a:lnTo>
                  <a:pt x="2046728" y="1223771"/>
                </a:lnTo>
                <a:lnTo>
                  <a:pt x="2037584" y="1228343"/>
                </a:lnTo>
                <a:lnTo>
                  <a:pt x="2046728" y="1235114"/>
                </a:lnTo>
                <a:close/>
              </a:path>
              <a:path w="2364105" h="1472564">
                <a:moveTo>
                  <a:pt x="2046728" y="1235963"/>
                </a:moveTo>
                <a:lnTo>
                  <a:pt x="2046728" y="1235114"/>
                </a:lnTo>
                <a:lnTo>
                  <a:pt x="2037584" y="1228343"/>
                </a:lnTo>
                <a:lnTo>
                  <a:pt x="2037584" y="1291589"/>
                </a:lnTo>
                <a:lnTo>
                  <a:pt x="2039108" y="1286255"/>
                </a:lnTo>
                <a:lnTo>
                  <a:pt x="2042156" y="1274063"/>
                </a:lnTo>
                <a:lnTo>
                  <a:pt x="2045204" y="1249679"/>
                </a:lnTo>
                <a:lnTo>
                  <a:pt x="2046728" y="1235963"/>
                </a:lnTo>
                <a:close/>
              </a:path>
              <a:path w="2364105" h="1472564">
                <a:moveTo>
                  <a:pt x="2363720" y="1458467"/>
                </a:moveTo>
                <a:lnTo>
                  <a:pt x="2362196" y="1455419"/>
                </a:lnTo>
                <a:lnTo>
                  <a:pt x="2045204" y="856487"/>
                </a:lnTo>
                <a:lnTo>
                  <a:pt x="2045204" y="878336"/>
                </a:lnTo>
                <a:lnTo>
                  <a:pt x="2342837" y="1440691"/>
                </a:lnTo>
                <a:lnTo>
                  <a:pt x="2360672" y="1453895"/>
                </a:lnTo>
                <a:lnTo>
                  <a:pt x="2360672" y="1461515"/>
                </a:lnTo>
                <a:lnTo>
                  <a:pt x="2363720" y="1458467"/>
                </a:lnTo>
                <a:close/>
              </a:path>
              <a:path w="2364105" h="1472564">
                <a:moveTo>
                  <a:pt x="2360672" y="1453895"/>
                </a:moveTo>
                <a:lnTo>
                  <a:pt x="2342837" y="1440691"/>
                </a:lnTo>
                <a:lnTo>
                  <a:pt x="2353052" y="1459991"/>
                </a:lnTo>
                <a:lnTo>
                  <a:pt x="2360672" y="1453895"/>
                </a:lnTo>
                <a:close/>
              </a:path>
            </a:pathLst>
          </a:custGeom>
          <a:solidFill>
            <a:srgbClr val="BFBFBF"/>
          </a:solidFill>
        </p:spPr>
        <p:txBody>
          <a:bodyPr wrap="square" lIns="0" tIns="0" rIns="0" bIns="0" rtlCol="0"/>
          <a:lstStyle/>
          <a:p>
            <a:endParaRPr/>
          </a:p>
        </p:txBody>
      </p:sp>
      <p:sp>
        <p:nvSpPr>
          <p:cNvPr id="119" name="object 50"/>
          <p:cNvSpPr txBox="1"/>
          <p:nvPr/>
        </p:nvSpPr>
        <p:spPr>
          <a:xfrm>
            <a:off x="774707" y="3480045"/>
            <a:ext cx="1834514" cy="678180"/>
          </a:xfrm>
          <a:prstGeom prst="rect">
            <a:avLst/>
          </a:prstGeom>
        </p:spPr>
        <p:txBody>
          <a:bodyPr vert="horz" wrap="square" lIns="0" tIns="0" rIns="0" bIns="0" rtlCol="0">
            <a:spAutoFit/>
          </a:bodyPr>
          <a:lstStyle/>
          <a:p>
            <a:pPr marL="12700" marR="5080" algn="ctr">
              <a:lnSpc>
                <a:spcPct val="100699"/>
              </a:lnSpc>
            </a:pPr>
            <a:r>
              <a:rPr sz="1500" dirty="0">
                <a:latin typeface="Arial"/>
                <a:cs typeface="Arial"/>
              </a:rPr>
              <a:t>M</a:t>
            </a:r>
            <a:r>
              <a:rPr sz="1500" spc="-5" dirty="0">
                <a:latin typeface="Arial"/>
                <a:cs typeface="Arial"/>
              </a:rPr>
              <a:t>a</a:t>
            </a:r>
            <a:r>
              <a:rPr sz="1500" spc="-25" dirty="0">
                <a:latin typeface="Arial"/>
                <a:cs typeface="Arial"/>
              </a:rPr>
              <a:t>y</a:t>
            </a:r>
            <a:r>
              <a:rPr sz="1500" spc="-5" dirty="0">
                <a:latin typeface="Arial"/>
                <a:cs typeface="Arial"/>
              </a:rPr>
              <a:t>b</a:t>
            </a:r>
            <a:r>
              <a:rPr sz="1500" dirty="0">
                <a:latin typeface="Arial"/>
                <a:cs typeface="Arial"/>
              </a:rPr>
              <a:t>e</a:t>
            </a:r>
            <a:r>
              <a:rPr sz="1500" spc="10" dirty="0">
                <a:latin typeface="Arial"/>
                <a:cs typeface="Arial"/>
              </a:rPr>
              <a:t> </a:t>
            </a:r>
            <a:r>
              <a:rPr sz="1500" dirty="0">
                <a:latin typeface="Arial"/>
                <a:cs typeface="Arial"/>
              </a:rPr>
              <a:t>3</a:t>
            </a:r>
            <a:r>
              <a:rPr sz="1500" spc="-10" dirty="0">
                <a:latin typeface="Arial"/>
                <a:cs typeface="Arial"/>
              </a:rPr>
              <a:t> </a:t>
            </a:r>
            <a:r>
              <a:rPr sz="1500" spc="-25" dirty="0">
                <a:latin typeface="Arial"/>
                <a:cs typeface="Arial"/>
              </a:rPr>
              <a:t>w</a:t>
            </a:r>
            <a:r>
              <a:rPr sz="1500" spc="-5" dirty="0">
                <a:latin typeface="Arial"/>
                <a:cs typeface="Arial"/>
              </a:rPr>
              <a:t>he</a:t>
            </a:r>
            <a:r>
              <a:rPr sz="1500" dirty="0">
                <a:latin typeface="Arial"/>
                <a:cs typeface="Arial"/>
              </a:rPr>
              <a:t>n</a:t>
            </a:r>
            <a:r>
              <a:rPr sz="1500" spc="25" dirty="0">
                <a:latin typeface="Arial"/>
                <a:cs typeface="Arial"/>
              </a:rPr>
              <a:t> </a:t>
            </a:r>
            <a:r>
              <a:rPr sz="1500" spc="-25" dirty="0">
                <a:latin typeface="Arial"/>
                <a:cs typeface="Arial"/>
              </a:rPr>
              <a:t>w</a:t>
            </a:r>
            <a:r>
              <a:rPr sz="1500" dirty="0">
                <a:latin typeface="Arial"/>
                <a:cs typeface="Arial"/>
              </a:rPr>
              <a:t>e </a:t>
            </a:r>
            <a:r>
              <a:rPr sz="1500" spc="-5" dirty="0">
                <a:latin typeface="Arial"/>
                <a:cs typeface="Arial"/>
              </a:rPr>
              <a:t>on</a:t>
            </a:r>
            <a:r>
              <a:rPr sz="1500" dirty="0">
                <a:latin typeface="Arial"/>
                <a:cs typeface="Arial"/>
              </a:rPr>
              <a:t>ly c</a:t>
            </a:r>
            <a:r>
              <a:rPr sz="1500" spc="-5" dirty="0">
                <a:latin typeface="Arial"/>
                <a:cs typeface="Arial"/>
              </a:rPr>
              <a:t>on</a:t>
            </a:r>
            <a:r>
              <a:rPr sz="1500" dirty="0">
                <a:latin typeface="Arial"/>
                <a:cs typeface="Arial"/>
              </a:rPr>
              <a:t>si</a:t>
            </a:r>
            <a:r>
              <a:rPr sz="1500" spc="-5" dirty="0">
                <a:latin typeface="Arial"/>
                <a:cs typeface="Arial"/>
              </a:rPr>
              <a:t>de</a:t>
            </a:r>
            <a:r>
              <a:rPr sz="1500" dirty="0">
                <a:latin typeface="Arial"/>
                <a:cs typeface="Arial"/>
              </a:rPr>
              <a:t>r</a:t>
            </a:r>
            <a:r>
              <a:rPr sz="1500" spc="-25" dirty="0">
                <a:latin typeface="Arial"/>
                <a:cs typeface="Arial"/>
              </a:rPr>
              <a:t> </a:t>
            </a:r>
            <a:r>
              <a:rPr sz="1500" spc="-5" dirty="0">
                <a:latin typeface="Arial"/>
                <a:cs typeface="Arial"/>
              </a:rPr>
              <a:t>the</a:t>
            </a:r>
            <a:r>
              <a:rPr sz="1500" dirty="0">
                <a:latin typeface="Arial"/>
                <a:cs typeface="Arial"/>
              </a:rPr>
              <a:t>se</a:t>
            </a:r>
            <a:r>
              <a:rPr sz="1500" spc="-10" dirty="0">
                <a:latin typeface="Arial"/>
                <a:cs typeface="Arial"/>
              </a:rPr>
              <a:t> </a:t>
            </a:r>
            <a:r>
              <a:rPr sz="1500" dirty="0">
                <a:latin typeface="Arial"/>
                <a:cs typeface="Arial"/>
              </a:rPr>
              <a:t>2 </a:t>
            </a:r>
            <a:r>
              <a:rPr sz="1500" spc="-5" dirty="0">
                <a:latin typeface="Arial"/>
                <a:cs typeface="Arial"/>
              </a:rPr>
              <a:t>featu</a:t>
            </a:r>
            <a:r>
              <a:rPr sz="1500" dirty="0">
                <a:latin typeface="Arial"/>
                <a:cs typeface="Arial"/>
              </a:rPr>
              <a:t>r</a:t>
            </a:r>
            <a:r>
              <a:rPr sz="1500" spc="-5" dirty="0">
                <a:latin typeface="Arial"/>
                <a:cs typeface="Arial"/>
              </a:rPr>
              <a:t>e</a:t>
            </a:r>
            <a:r>
              <a:rPr sz="1500" dirty="0">
                <a:latin typeface="Arial"/>
                <a:cs typeface="Arial"/>
              </a:rPr>
              <a:t>s…?</a:t>
            </a:r>
            <a:endParaRPr sz="1500">
              <a:latin typeface="Arial"/>
              <a:cs typeface="Arial"/>
            </a:endParaRPr>
          </a:p>
        </p:txBody>
      </p:sp>
    </p:spTree>
    <p:extLst>
      <p:ext uri="{BB962C8B-B14F-4D97-AF65-F5344CB8AC3E}">
        <p14:creationId xmlns:p14="http://schemas.microsoft.com/office/powerpoint/2010/main" val="367725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20858" y="625199"/>
            <a:ext cx="10828142"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2000" spc="-5" dirty="0"/>
              <a:t>I</a:t>
            </a:r>
            <a:r>
              <a:rPr lang="en-US" sz="2000" dirty="0"/>
              <a:t>n</a:t>
            </a:r>
            <a:r>
              <a:rPr lang="en-US" sz="2000" spc="-10" dirty="0"/>
              <a:t> </a:t>
            </a:r>
            <a:r>
              <a:rPr lang="en-US" sz="2000" dirty="0"/>
              <a:t>our f</a:t>
            </a:r>
            <a:r>
              <a:rPr lang="en-US" sz="2000" spc="-5" dirty="0"/>
              <a:t>ram</a:t>
            </a:r>
            <a:r>
              <a:rPr lang="en-US" sz="2000" spc="-15" dirty="0"/>
              <a:t>e</a:t>
            </a:r>
            <a:r>
              <a:rPr lang="en-US" sz="2000" spc="35" dirty="0"/>
              <a:t>w</a:t>
            </a:r>
            <a:r>
              <a:rPr lang="en-US" sz="2000" dirty="0"/>
              <a:t>o</a:t>
            </a:r>
            <a:r>
              <a:rPr lang="en-US" sz="2000" spc="-5" dirty="0"/>
              <a:t>rk</a:t>
            </a:r>
            <a:r>
              <a:rPr lang="en-US" sz="2000" dirty="0"/>
              <a:t>,</a:t>
            </a:r>
            <a:r>
              <a:rPr lang="en-US" sz="2000" spc="-50" dirty="0"/>
              <a:t> </a:t>
            </a:r>
            <a:r>
              <a:rPr lang="en-US" sz="2000" spc="35" dirty="0"/>
              <a:t>w</a:t>
            </a:r>
            <a:r>
              <a:rPr lang="en-US" sz="2000" dirty="0"/>
              <a:t>e</a:t>
            </a:r>
            <a:r>
              <a:rPr lang="en-US" sz="2000" spc="-50" dirty="0"/>
              <a:t> </a:t>
            </a:r>
            <a:r>
              <a:rPr lang="en-US" sz="2000" dirty="0"/>
              <a:t>h</a:t>
            </a:r>
            <a:r>
              <a:rPr lang="en-US" sz="2000" spc="-5" dirty="0"/>
              <a:t>av</a:t>
            </a:r>
            <a:r>
              <a:rPr lang="en-US" sz="2000" dirty="0"/>
              <a:t>e n</a:t>
            </a:r>
            <a:r>
              <a:rPr lang="en-US" sz="2000" spc="-15" dirty="0"/>
              <a:t>o</a:t>
            </a:r>
            <a:r>
              <a:rPr lang="en-US" sz="2000" dirty="0"/>
              <a:t>w</a:t>
            </a:r>
            <a:r>
              <a:rPr lang="en-US" sz="2000" spc="10" dirty="0"/>
              <a:t> </a:t>
            </a:r>
            <a:r>
              <a:rPr lang="en-US" sz="2000" spc="-5" dirty="0"/>
              <a:t>c</a:t>
            </a:r>
            <a:r>
              <a:rPr lang="en-US" sz="2000" dirty="0"/>
              <a:t>o</a:t>
            </a:r>
            <a:r>
              <a:rPr lang="en-US" sz="2000" spc="-5" dirty="0"/>
              <a:t>vere</a:t>
            </a:r>
            <a:r>
              <a:rPr lang="en-US" sz="2000" dirty="0"/>
              <a:t>d the p</a:t>
            </a:r>
            <a:r>
              <a:rPr lang="en-US" sz="2000" spc="-5" dirty="0"/>
              <a:t>r</a:t>
            </a:r>
            <a:r>
              <a:rPr lang="en-US" sz="2000" dirty="0"/>
              <a:t>ob</a:t>
            </a:r>
            <a:r>
              <a:rPr lang="en-US" sz="2000" spc="-5" dirty="0"/>
              <a:t>le</a:t>
            </a:r>
            <a:r>
              <a:rPr lang="en-US" sz="2000" dirty="0"/>
              <a:t>m</a:t>
            </a:r>
            <a:r>
              <a:rPr lang="en-US" sz="2000" spc="-10" dirty="0"/>
              <a:t> </a:t>
            </a:r>
            <a:r>
              <a:rPr lang="en-US" sz="2000" spc="-5" dirty="0"/>
              <a:t>si</a:t>
            </a:r>
            <a:r>
              <a:rPr lang="en-US" sz="2000" dirty="0"/>
              <a:t>de</a:t>
            </a:r>
            <a:endParaRPr kumimoji="0" lang="en-US" sz="20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9"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75"/>
              </a:lnSpc>
            </a:pPr>
            <a:r>
              <a:rPr lang="en-US" sz="1500" b="1" dirty="0">
                <a:solidFill>
                  <a:srgbClr val="00529F"/>
                </a:solidFill>
                <a:latin typeface="Georgia" panose="02040502050405020303" pitchFamily="18" charset="0"/>
                <a:cs typeface="Arial"/>
              </a:rPr>
              <a:t>The framework for this workshop</a:t>
            </a:r>
            <a:endParaRPr lang="en-US" sz="1500" dirty="0">
              <a:latin typeface="Georgia" panose="02040502050405020303" pitchFamily="18" charset="0"/>
              <a:cs typeface="Arial"/>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18" name="object 2"/>
          <p:cNvSpPr txBox="1"/>
          <p:nvPr/>
        </p:nvSpPr>
        <p:spPr>
          <a:xfrm>
            <a:off x="3247636" y="5088179"/>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R</a:t>
            </a:r>
            <a:endParaRPr sz="1300">
              <a:latin typeface="Arial"/>
              <a:cs typeface="Arial"/>
            </a:endParaRPr>
          </a:p>
        </p:txBody>
      </p:sp>
      <p:sp>
        <p:nvSpPr>
          <p:cNvPr id="119" name="object 3"/>
          <p:cNvSpPr txBox="1"/>
          <p:nvPr/>
        </p:nvSpPr>
        <p:spPr>
          <a:xfrm>
            <a:off x="3366508" y="5088179"/>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120" name="object 4"/>
          <p:cNvSpPr txBox="1"/>
          <p:nvPr/>
        </p:nvSpPr>
        <p:spPr>
          <a:xfrm>
            <a:off x="3457948"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121" name="object 5"/>
          <p:cNvSpPr txBox="1"/>
          <p:nvPr/>
        </p:nvSpPr>
        <p:spPr>
          <a:xfrm>
            <a:off x="3805419" y="5088179"/>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122" name="object 6"/>
          <p:cNvSpPr txBox="1"/>
          <p:nvPr/>
        </p:nvSpPr>
        <p:spPr>
          <a:xfrm>
            <a:off x="3895330" y="5088179"/>
            <a:ext cx="48895" cy="165100"/>
          </a:xfrm>
          <a:prstGeom prst="rect">
            <a:avLst/>
          </a:prstGeom>
        </p:spPr>
        <p:txBody>
          <a:bodyPr vert="horz" wrap="square" lIns="0" tIns="0" rIns="0" bIns="0" rtlCol="0">
            <a:spAutoFit/>
          </a:bodyPr>
          <a:lstStyle/>
          <a:p>
            <a:pPr marL="1270">
              <a:lnSpc>
                <a:spcPts val="1545"/>
              </a:lnSpc>
            </a:pPr>
            <a:r>
              <a:rPr sz="1300" b="1" spc="-5" dirty="0">
                <a:solidFill>
                  <a:srgbClr val="FFFFFF"/>
                </a:solidFill>
                <a:latin typeface="Arial"/>
                <a:cs typeface="Arial"/>
              </a:rPr>
              <a:t>i</a:t>
            </a:r>
            <a:endParaRPr sz="1300">
              <a:latin typeface="Arial"/>
              <a:cs typeface="Arial"/>
            </a:endParaRPr>
          </a:p>
        </p:txBody>
      </p:sp>
      <p:sp>
        <p:nvSpPr>
          <p:cNvPr id="123" name="object 7"/>
          <p:cNvSpPr txBox="1"/>
          <p:nvPr/>
        </p:nvSpPr>
        <p:spPr>
          <a:xfrm>
            <a:off x="3942579"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124" name="object 8"/>
          <p:cNvSpPr txBox="1"/>
          <p:nvPr/>
        </p:nvSpPr>
        <p:spPr>
          <a:xfrm>
            <a:off x="4043163"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25" name="object 9"/>
          <p:cNvSpPr txBox="1"/>
          <p:nvPr/>
        </p:nvSpPr>
        <p:spPr>
          <a:xfrm>
            <a:off x="4922511" y="5088179"/>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126" name="object 10"/>
          <p:cNvSpPr txBox="1"/>
          <p:nvPr/>
        </p:nvSpPr>
        <p:spPr>
          <a:xfrm>
            <a:off x="5087103"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127" name="object 11"/>
          <p:cNvSpPr txBox="1"/>
          <p:nvPr/>
        </p:nvSpPr>
        <p:spPr>
          <a:xfrm>
            <a:off x="5187687" y="5088179"/>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128" name="object 12"/>
          <p:cNvSpPr txBox="1"/>
          <p:nvPr/>
        </p:nvSpPr>
        <p:spPr>
          <a:xfrm>
            <a:off x="5260834" y="5088179"/>
            <a:ext cx="73660" cy="165100"/>
          </a:xfrm>
          <a:prstGeom prst="rect">
            <a:avLst/>
          </a:prstGeom>
        </p:spPr>
        <p:txBody>
          <a:bodyPr vert="horz" wrap="square" lIns="0" tIns="0" rIns="0" bIns="0" rtlCol="0">
            <a:spAutoFit/>
          </a:bodyPr>
          <a:lstStyle/>
          <a:p>
            <a:pPr marL="17780">
              <a:lnSpc>
                <a:spcPts val="1545"/>
              </a:lnSpc>
            </a:pPr>
            <a:r>
              <a:rPr sz="1300" b="1" spc="-5" dirty="0">
                <a:solidFill>
                  <a:srgbClr val="FFFFFF"/>
                </a:solidFill>
                <a:latin typeface="Arial"/>
                <a:cs typeface="Arial"/>
              </a:rPr>
              <a:t>t</a:t>
            </a:r>
            <a:endParaRPr sz="1300">
              <a:latin typeface="Arial"/>
              <a:cs typeface="Arial"/>
            </a:endParaRPr>
          </a:p>
        </p:txBody>
      </p:sp>
      <p:sp>
        <p:nvSpPr>
          <p:cNvPr id="129" name="object 13"/>
          <p:cNvSpPr txBox="1"/>
          <p:nvPr/>
        </p:nvSpPr>
        <p:spPr>
          <a:xfrm>
            <a:off x="5333990" y="5088179"/>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130" name="object 14"/>
          <p:cNvSpPr txBox="1"/>
          <p:nvPr/>
        </p:nvSpPr>
        <p:spPr>
          <a:xfrm>
            <a:off x="5407137" y="5088179"/>
            <a:ext cx="82550" cy="165100"/>
          </a:xfrm>
          <a:prstGeom prst="rect">
            <a:avLst/>
          </a:prstGeom>
        </p:spPr>
        <p:txBody>
          <a:bodyPr vert="horz" wrap="square" lIns="0" tIns="0" rIns="0" bIns="0" rtlCol="0">
            <a:spAutoFit/>
          </a:bodyPr>
          <a:lstStyle/>
          <a:p>
            <a:pPr marL="17780">
              <a:lnSpc>
                <a:spcPts val="1545"/>
              </a:lnSpc>
            </a:pPr>
            <a:r>
              <a:rPr sz="1300" b="1" spc="-5" dirty="0">
                <a:solidFill>
                  <a:srgbClr val="FFFFFF"/>
                </a:solidFill>
                <a:latin typeface="Arial"/>
                <a:cs typeface="Arial"/>
              </a:rPr>
              <a:t>r</a:t>
            </a:r>
            <a:endParaRPr sz="1300">
              <a:latin typeface="Arial"/>
              <a:cs typeface="Arial"/>
            </a:endParaRPr>
          </a:p>
        </p:txBody>
      </p:sp>
      <p:sp>
        <p:nvSpPr>
          <p:cNvPr id="131" name="object 15"/>
          <p:cNvSpPr txBox="1"/>
          <p:nvPr/>
        </p:nvSpPr>
        <p:spPr>
          <a:xfrm>
            <a:off x="5489438" y="5088179"/>
            <a:ext cx="6413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32" name="object 16"/>
          <p:cNvSpPr txBox="1"/>
          <p:nvPr/>
        </p:nvSpPr>
        <p:spPr>
          <a:xfrm>
            <a:off x="5535158"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33" name="object 17"/>
          <p:cNvSpPr txBox="1"/>
          <p:nvPr/>
        </p:nvSpPr>
        <p:spPr>
          <a:xfrm>
            <a:off x="5635742" y="5088179"/>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134" name="object 18"/>
          <p:cNvSpPr txBox="1"/>
          <p:nvPr/>
        </p:nvSpPr>
        <p:spPr>
          <a:xfrm>
            <a:off x="6879326" y="5088179"/>
            <a:ext cx="165100"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a:t>
            </a:r>
            <a:endParaRPr sz="1300">
              <a:latin typeface="Arial"/>
              <a:cs typeface="Arial"/>
            </a:endParaRPr>
          </a:p>
        </p:txBody>
      </p:sp>
      <p:sp>
        <p:nvSpPr>
          <p:cNvPr id="135" name="object 19"/>
          <p:cNvSpPr txBox="1"/>
          <p:nvPr/>
        </p:nvSpPr>
        <p:spPr>
          <a:xfrm>
            <a:off x="3160768" y="5623103"/>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136" name="object 20"/>
          <p:cNvSpPr txBox="1"/>
          <p:nvPr/>
        </p:nvSpPr>
        <p:spPr>
          <a:xfrm>
            <a:off x="3261346" y="5623103"/>
            <a:ext cx="64135" cy="165100"/>
          </a:xfrm>
          <a:prstGeom prst="rect">
            <a:avLst/>
          </a:prstGeom>
        </p:spPr>
        <p:txBody>
          <a:bodyPr vert="horz" wrap="square" lIns="0" tIns="0" rIns="0" bIns="0" rtlCol="0">
            <a:spAutoFit/>
          </a:bodyPr>
          <a:lstStyle/>
          <a:p>
            <a:pPr marL="17780">
              <a:lnSpc>
                <a:spcPts val="1545"/>
              </a:lnSpc>
            </a:pPr>
            <a:r>
              <a:rPr sz="1300" b="1" spc="-5" dirty="0">
                <a:solidFill>
                  <a:srgbClr val="FFFFFF"/>
                </a:solidFill>
                <a:latin typeface="Arial"/>
                <a:cs typeface="Arial"/>
              </a:rPr>
              <a:t>l</a:t>
            </a:r>
            <a:endParaRPr sz="1300">
              <a:latin typeface="Arial"/>
              <a:cs typeface="Arial"/>
            </a:endParaRPr>
          </a:p>
        </p:txBody>
      </p:sp>
      <p:sp>
        <p:nvSpPr>
          <p:cNvPr id="137" name="object 21"/>
          <p:cNvSpPr txBox="1"/>
          <p:nvPr/>
        </p:nvSpPr>
        <p:spPr>
          <a:xfrm>
            <a:off x="3310114" y="5623103"/>
            <a:ext cx="107314" cy="165100"/>
          </a:xfrm>
          <a:prstGeom prst="rect">
            <a:avLst/>
          </a:prstGeom>
        </p:spPr>
        <p:txBody>
          <a:bodyPr vert="horz" wrap="square" lIns="0" tIns="0" rIns="0" bIns="0" rtlCol="0">
            <a:spAutoFit/>
          </a:bodyPr>
          <a:lstStyle/>
          <a:p>
            <a:pPr marL="15240">
              <a:lnSpc>
                <a:spcPts val="1545"/>
              </a:lnSpc>
            </a:pPr>
            <a:r>
              <a:rPr sz="1300" b="1" spc="-10" dirty="0">
                <a:solidFill>
                  <a:srgbClr val="FFFFFF"/>
                </a:solidFill>
                <a:latin typeface="Arial"/>
                <a:cs typeface="Arial"/>
              </a:rPr>
              <a:t>a</a:t>
            </a:r>
            <a:endParaRPr sz="1300">
              <a:latin typeface="Arial"/>
              <a:cs typeface="Arial"/>
            </a:endParaRPr>
          </a:p>
        </p:txBody>
      </p:sp>
      <p:sp>
        <p:nvSpPr>
          <p:cNvPr id="138" name="object 22"/>
          <p:cNvSpPr txBox="1"/>
          <p:nvPr/>
        </p:nvSpPr>
        <p:spPr>
          <a:xfrm>
            <a:off x="3416800" y="5623103"/>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139" name="object 23"/>
          <p:cNvSpPr txBox="1"/>
          <p:nvPr/>
        </p:nvSpPr>
        <p:spPr>
          <a:xfrm>
            <a:off x="3508239" y="5623103"/>
            <a:ext cx="9461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140" name="object 24"/>
          <p:cNvSpPr txBox="1"/>
          <p:nvPr/>
        </p:nvSpPr>
        <p:spPr>
          <a:xfrm>
            <a:off x="3599680" y="5623103"/>
            <a:ext cx="52069"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41" name="object 25"/>
          <p:cNvSpPr txBox="1"/>
          <p:nvPr/>
        </p:nvSpPr>
        <p:spPr>
          <a:xfrm>
            <a:off x="3645399" y="5623103"/>
            <a:ext cx="55244"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f</a:t>
            </a:r>
            <a:endParaRPr sz="1300">
              <a:latin typeface="Arial"/>
              <a:cs typeface="Arial"/>
            </a:endParaRPr>
          </a:p>
        </p:txBody>
      </p:sp>
      <p:sp>
        <p:nvSpPr>
          <p:cNvPr id="142" name="object 26"/>
          <p:cNvSpPr txBox="1"/>
          <p:nvPr/>
        </p:nvSpPr>
        <p:spPr>
          <a:xfrm>
            <a:off x="3745983" y="5623103"/>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143" name="object 27"/>
          <p:cNvSpPr txBox="1"/>
          <p:nvPr/>
        </p:nvSpPr>
        <p:spPr>
          <a:xfrm>
            <a:off x="3837423" y="5623103"/>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144" name="object 28"/>
          <p:cNvSpPr txBox="1"/>
          <p:nvPr/>
        </p:nvSpPr>
        <p:spPr>
          <a:xfrm>
            <a:off x="3928863" y="5623103"/>
            <a:ext cx="6413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t</a:t>
            </a:r>
            <a:endParaRPr sz="1300">
              <a:latin typeface="Arial"/>
              <a:cs typeface="Arial"/>
            </a:endParaRPr>
          </a:p>
        </p:txBody>
      </p:sp>
      <p:sp>
        <p:nvSpPr>
          <p:cNvPr id="145" name="object 29"/>
          <p:cNvSpPr txBox="1"/>
          <p:nvPr/>
        </p:nvSpPr>
        <p:spPr>
          <a:xfrm>
            <a:off x="3983727" y="5623103"/>
            <a:ext cx="58419"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46" name="object 30"/>
          <p:cNvSpPr txBox="1"/>
          <p:nvPr/>
        </p:nvSpPr>
        <p:spPr>
          <a:xfrm>
            <a:off x="4029447" y="5623103"/>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147" name="object 31"/>
          <p:cNvSpPr txBox="1"/>
          <p:nvPr/>
        </p:nvSpPr>
        <p:spPr>
          <a:xfrm>
            <a:off x="4130031" y="5623103"/>
            <a:ext cx="1066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48" name="object 32"/>
          <p:cNvSpPr txBox="1"/>
          <p:nvPr/>
        </p:nvSpPr>
        <p:spPr>
          <a:xfrm>
            <a:off x="4725915" y="5623103"/>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149" name="object 33"/>
          <p:cNvSpPr txBox="1"/>
          <p:nvPr/>
        </p:nvSpPr>
        <p:spPr>
          <a:xfrm>
            <a:off x="4870690" y="5623103"/>
            <a:ext cx="166370" cy="165100"/>
          </a:xfrm>
          <a:prstGeom prst="rect">
            <a:avLst/>
          </a:prstGeom>
        </p:spPr>
        <p:txBody>
          <a:bodyPr vert="horz" wrap="square" lIns="0" tIns="0" rIns="0" bIns="0" rtlCol="0">
            <a:spAutoFit/>
          </a:bodyPr>
          <a:lstStyle/>
          <a:p>
            <a:pPr marL="19685">
              <a:lnSpc>
                <a:spcPts val="1545"/>
              </a:lnSpc>
            </a:pPr>
            <a:r>
              <a:rPr sz="1300" b="1" spc="-15" dirty="0">
                <a:solidFill>
                  <a:srgbClr val="FFFFFF"/>
                </a:solidFill>
                <a:latin typeface="Arial"/>
                <a:cs typeface="Arial"/>
              </a:rPr>
              <a:t>m</a:t>
            </a:r>
            <a:endParaRPr sz="1300">
              <a:latin typeface="Arial"/>
              <a:cs typeface="Arial"/>
            </a:endParaRPr>
          </a:p>
        </p:txBody>
      </p:sp>
      <p:sp>
        <p:nvSpPr>
          <p:cNvPr id="150" name="object 34"/>
          <p:cNvSpPr txBox="1"/>
          <p:nvPr/>
        </p:nvSpPr>
        <p:spPr>
          <a:xfrm>
            <a:off x="5016993" y="5623103"/>
            <a:ext cx="66040" cy="165100"/>
          </a:xfrm>
          <a:prstGeom prst="rect">
            <a:avLst/>
          </a:prstGeom>
        </p:spPr>
        <p:txBody>
          <a:bodyPr vert="horz" wrap="square" lIns="0" tIns="0" rIns="0" bIns="0" rtlCol="0">
            <a:spAutoFit/>
          </a:bodyPr>
          <a:lstStyle/>
          <a:p>
            <a:pPr marL="19685">
              <a:lnSpc>
                <a:spcPts val="1545"/>
              </a:lnSpc>
            </a:pPr>
            <a:r>
              <a:rPr sz="1300" b="1" spc="-5" dirty="0">
                <a:solidFill>
                  <a:srgbClr val="FFFFFF"/>
                </a:solidFill>
                <a:latin typeface="Arial"/>
                <a:cs typeface="Arial"/>
              </a:rPr>
              <a:t>.</a:t>
            </a:r>
            <a:endParaRPr sz="1300">
              <a:latin typeface="Arial"/>
              <a:cs typeface="Arial"/>
            </a:endParaRPr>
          </a:p>
        </p:txBody>
      </p:sp>
      <p:sp>
        <p:nvSpPr>
          <p:cNvPr id="151" name="object 35"/>
          <p:cNvSpPr txBox="1"/>
          <p:nvPr/>
        </p:nvSpPr>
        <p:spPr>
          <a:xfrm>
            <a:off x="5114530" y="5623103"/>
            <a:ext cx="132715"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R</a:t>
            </a:r>
            <a:endParaRPr sz="1300">
              <a:latin typeface="Arial"/>
              <a:cs typeface="Arial"/>
            </a:endParaRPr>
          </a:p>
        </p:txBody>
      </p:sp>
      <p:sp>
        <p:nvSpPr>
          <p:cNvPr id="152" name="object 36"/>
          <p:cNvSpPr txBox="1"/>
          <p:nvPr/>
        </p:nvSpPr>
        <p:spPr>
          <a:xfrm>
            <a:off x="5247122" y="5623103"/>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153" name="object 37"/>
          <p:cNvSpPr txBox="1"/>
          <p:nvPr/>
        </p:nvSpPr>
        <p:spPr>
          <a:xfrm>
            <a:off x="5247123" y="6158027"/>
            <a:ext cx="165100"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a:t>
            </a:r>
            <a:endParaRPr sz="1300">
              <a:latin typeface="Arial"/>
              <a:cs typeface="Arial"/>
            </a:endParaRPr>
          </a:p>
        </p:txBody>
      </p:sp>
      <p:sp>
        <p:nvSpPr>
          <p:cNvPr id="154" name="object 38"/>
          <p:cNvSpPr txBox="1"/>
          <p:nvPr/>
        </p:nvSpPr>
        <p:spPr>
          <a:xfrm>
            <a:off x="5338562" y="5623103"/>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155" name="object 39"/>
          <p:cNvSpPr txBox="1"/>
          <p:nvPr/>
        </p:nvSpPr>
        <p:spPr>
          <a:xfrm>
            <a:off x="5439146" y="5623103"/>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156" name="object 40"/>
          <p:cNvSpPr txBox="1"/>
          <p:nvPr/>
        </p:nvSpPr>
        <p:spPr>
          <a:xfrm>
            <a:off x="5539729" y="5623103"/>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157" name="object 41"/>
          <p:cNvSpPr txBox="1"/>
          <p:nvPr/>
        </p:nvSpPr>
        <p:spPr>
          <a:xfrm>
            <a:off x="5631169" y="5623103"/>
            <a:ext cx="6858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t</a:t>
            </a:r>
            <a:endParaRPr sz="1300">
              <a:latin typeface="Arial"/>
              <a:cs typeface="Arial"/>
            </a:endParaRPr>
          </a:p>
        </p:txBody>
      </p:sp>
      <p:sp>
        <p:nvSpPr>
          <p:cNvPr id="158" name="object 42"/>
          <p:cNvSpPr txBox="1"/>
          <p:nvPr/>
        </p:nvSpPr>
        <p:spPr>
          <a:xfrm>
            <a:off x="5686033" y="5623103"/>
            <a:ext cx="6286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59" name="object 43"/>
          <p:cNvSpPr txBox="1"/>
          <p:nvPr/>
        </p:nvSpPr>
        <p:spPr>
          <a:xfrm>
            <a:off x="5731753" y="5623103"/>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160" name="object 44"/>
          <p:cNvSpPr txBox="1"/>
          <p:nvPr/>
        </p:nvSpPr>
        <p:spPr>
          <a:xfrm>
            <a:off x="5832337" y="5623103"/>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61" name="object 45"/>
          <p:cNvSpPr txBox="1"/>
          <p:nvPr/>
        </p:nvSpPr>
        <p:spPr>
          <a:xfrm>
            <a:off x="3700258" y="5623103"/>
            <a:ext cx="4889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62" name="object 46"/>
          <p:cNvSpPr txBox="1"/>
          <p:nvPr/>
        </p:nvSpPr>
        <p:spPr>
          <a:xfrm>
            <a:off x="3553954" y="5088179"/>
            <a:ext cx="69215" cy="165100"/>
          </a:xfrm>
          <a:prstGeom prst="rect">
            <a:avLst/>
          </a:prstGeom>
        </p:spPr>
        <p:txBody>
          <a:bodyPr vert="horz" wrap="square" lIns="0" tIns="0" rIns="0" bIns="0" rtlCol="0">
            <a:spAutoFit/>
          </a:bodyPr>
          <a:lstStyle/>
          <a:p>
            <a:pPr marL="4445">
              <a:lnSpc>
                <a:spcPts val="1545"/>
              </a:lnSpc>
            </a:pPr>
            <a:r>
              <a:rPr sz="1300" b="1" spc="-5" dirty="0">
                <a:solidFill>
                  <a:srgbClr val="FFFFFF"/>
                </a:solidFill>
                <a:latin typeface="Arial"/>
                <a:cs typeface="Arial"/>
              </a:rPr>
              <a:t>r</a:t>
            </a:r>
            <a:endParaRPr sz="1300">
              <a:latin typeface="Arial"/>
              <a:cs typeface="Arial"/>
            </a:endParaRPr>
          </a:p>
        </p:txBody>
      </p:sp>
      <p:sp>
        <p:nvSpPr>
          <p:cNvPr id="163" name="object 47"/>
          <p:cNvSpPr txBox="1"/>
          <p:nvPr/>
        </p:nvSpPr>
        <p:spPr>
          <a:xfrm>
            <a:off x="3602722" y="5088179"/>
            <a:ext cx="111760" cy="165100"/>
          </a:xfrm>
          <a:prstGeom prst="rect">
            <a:avLst/>
          </a:prstGeom>
        </p:spPr>
        <p:txBody>
          <a:bodyPr vert="horz" wrap="square" lIns="0" tIns="0" rIns="0" bIns="0" rtlCol="0">
            <a:spAutoFit/>
          </a:bodyPr>
          <a:lstStyle/>
          <a:p>
            <a:pPr marL="19685">
              <a:lnSpc>
                <a:spcPts val="1545"/>
              </a:lnSpc>
            </a:pPr>
            <a:r>
              <a:rPr sz="1300" b="1" spc="-10" dirty="0">
                <a:solidFill>
                  <a:srgbClr val="FFFFFF"/>
                </a:solidFill>
                <a:latin typeface="Arial"/>
                <a:cs typeface="Arial"/>
              </a:rPr>
              <a:t>e</a:t>
            </a:r>
            <a:endParaRPr sz="1300">
              <a:latin typeface="Arial"/>
              <a:cs typeface="Arial"/>
            </a:endParaRPr>
          </a:p>
        </p:txBody>
      </p:sp>
      <p:sp>
        <p:nvSpPr>
          <p:cNvPr id="164" name="object 48"/>
          <p:cNvSpPr txBox="1"/>
          <p:nvPr/>
        </p:nvSpPr>
        <p:spPr>
          <a:xfrm>
            <a:off x="3700258" y="5088179"/>
            <a:ext cx="105410"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s</a:t>
            </a:r>
            <a:endParaRPr sz="1300">
              <a:latin typeface="Arial"/>
              <a:cs typeface="Arial"/>
            </a:endParaRPr>
          </a:p>
        </p:txBody>
      </p:sp>
      <p:sp>
        <p:nvSpPr>
          <p:cNvPr id="165" name="object 49"/>
          <p:cNvSpPr txBox="1"/>
          <p:nvPr/>
        </p:nvSpPr>
        <p:spPr>
          <a:xfrm>
            <a:off x="6502896" y="4099735"/>
            <a:ext cx="123825" cy="192405"/>
          </a:xfrm>
          <a:prstGeom prst="rect">
            <a:avLst/>
          </a:prstGeom>
        </p:spPr>
        <p:txBody>
          <a:bodyPr vert="horz" wrap="square" lIns="0" tIns="0" rIns="0" bIns="0" rtlCol="0">
            <a:spAutoFit/>
          </a:bodyPr>
          <a:lstStyle/>
          <a:p>
            <a:pPr>
              <a:lnSpc>
                <a:spcPts val="1785"/>
              </a:lnSpc>
            </a:pPr>
            <a:r>
              <a:rPr sz="1500" b="1" dirty="0">
                <a:latin typeface="Arial"/>
                <a:cs typeface="Arial"/>
              </a:rPr>
              <a:t>b</a:t>
            </a:r>
            <a:endParaRPr sz="1500">
              <a:latin typeface="Arial"/>
              <a:cs typeface="Arial"/>
            </a:endParaRPr>
          </a:p>
        </p:txBody>
      </p:sp>
      <p:sp>
        <p:nvSpPr>
          <p:cNvPr id="166" name="object 50"/>
          <p:cNvSpPr txBox="1"/>
          <p:nvPr/>
        </p:nvSpPr>
        <p:spPr>
          <a:xfrm>
            <a:off x="6620244" y="4099735"/>
            <a:ext cx="55244" cy="192405"/>
          </a:xfrm>
          <a:prstGeom prst="rect">
            <a:avLst/>
          </a:prstGeom>
        </p:spPr>
        <p:txBody>
          <a:bodyPr vert="horz" wrap="square" lIns="0" tIns="0" rIns="0" bIns="0" rtlCol="0">
            <a:spAutoFit/>
          </a:bodyPr>
          <a:lstStyle/>
          <a:p>
            <a:pPr>
              <a:lnSpc>
                <a:spcPts val="1785"/>
              </a:lnSpc>
            </a:pPr>
            <a:r>
              <a:rPr sz="1500" b="1" dirty="0">
                <a:latin typeface="Arial"/>
                <a:cs typeface="Arial"/>
              </a:rPr>
              <a:t>l</a:t>
            </a:r>
            <a:endParaRPr sz="1500">
              <a:latin typeface="Arial"/>
              <a:cs typeface="Arial"/>
            </a:endParaRPr>
          </a:p>
        </p:txBody>
      </p:sp>
      <p:sp>
        <p:nvSpPr>
          <p:cNvPr id="167" name="object 51"/>
          <p:cNvSpPr txBox="1"/>
          <p:nvPr/>
        </p:nvSpPr>
        <p:spPr>
          <a:xfrm>
            <a:off x="6673585"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168" name="object 52"/>
          <p:cNvSpPr txBox="1"/>
          <p:nvPr/>
        </p:nvSpPr>
        <p:spPr>
          <a:xfrm>
            <a:off x="6780264" y="4099735"/>
            <a:ext cx="170815"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169" name="object 53"/>
          <p:cNvSpPr txBox="1"/>
          <p:nvPr/>
        </p:nvSpPr>
        <p:spPr>
          <a:xfrm>
            <a:off x="6950952" y="4099735"/>
            <a:ext cx="114300"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170" name="object 54"/>
          <p:cNvSpPr txBox="1"/>
          <p:nvPr/>
        </p:nvSpPr>
        <p:spPr>
          <a:xfrm>
            <a:off x="6385548"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o</a:t>
            </a:r>
            <a:endParaRPr sz="1500">
              <a:latin typeface="Arial"/>
              <a:cs typeface="Arial"/>
            </a:endParaRPr>
          </a:p>
        </p:txBody>
      </p:sp>
      <p:sp>
        <p:nvSpPr>
          <p:cNvPr id="171" name="object 55"/>
          <p:cNvSpPr txBox="1"/>
          <p:nvPr/>
        </p:nvSpPr>
        <p:spPr>
          <a:xfrm>
            <a:off x="6961622" y="2719884"/>
            <a:ext cx="104139"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72" name="object 56"/>
          <p:cNvSpPr txBox="1"/>
          <p:nvPr/>
        </p:nvSpPr>
        <p:spPr>
          <a:xfrm>
            <a:off x="7062207" y="2719884"/>
            <a:ext cx="52069"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173" name="object 57"/>
          <p:cNvSpPr txBox="1"/>
          <p:nvPr/>
        </p:nvSpPr>
        <p:spPr>
          <a:xfrm>
            <a:off x="7107926" y="2719884"/>
            <a:ext cx="104139"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174" name="object 58"/>
          <p:cNvSpPr txBox="1"/>
          <p:nvPr/>
        </p:nvSpPr>
        <p:spPr>
          <a:xfrm>
            <a:off x="7208510" y="271988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175" name="object 59"/>
          <p:cNvSpPr txBox="1"/>
          <p:nvPr/>
        </p:nvSpPr>
        <p:spPr>
          <a:xfrm>
            <a:off x="3991347"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176" name="object 60"/>
          <p:cNvSpPr txBox="1"/>
          <p:nvPr/>
        </p:nvSpPr>
        <p:spPr>
          <a:xfrm>
            <a:off x="4155939"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o</a:t>
            </a:r>
            <a:endParaRPr sz="1500">
              <a:latin typeface="Arial"/>
              <a:cs typeface="Arial"/>
            </a:endParaRPr>
          </a:p>
        </p:txBody>
      </p:sp>
      <p:sp>
        <p:nvSpPr>
          <p:cNvPr id="177" name="object 61"/>
          <p:cNvSpPr txBox="1"/>
          <p:nvPr/>
        </p:nvSpPr>
        <p:spPr>
          <a:xfrm>
            <a:off x="4273287" y="4099735"/>
            <a:ext cx="64135" cy="192405"/>
          </a:xfrm>
          <a:prstGeom prst="rect">
            <a:avLst/>
          </a:prstGeom>
        </p:spPr>
        <p:txBody>
          <a:bodyPr vert="horz" wrap="square" lIns="0" tIns="0" rIns="0" bIns="0" rtlCol="0">
            <a:spAutoFit/>
          </a:bodyPr>
          <a:lstStyle/>
          <a:p>
            <a:pPr>
              <a:lnSpc>
                <a:spcPts val="1785"/>
              </a:lnSpc>
            </a:pPr>
            <a:r>
              <a:rPr sz="1500" b="1" dirty="0">
                <a:latin typeface="Arial"/>
                <a:cs typeface="Arial"/>
              </a:rPr>
              <a:t>f</a:t>
            </a:r>
            <a:endParaRPr sz="1500">
              <a:latin typeface="Arial"/>
              <a:cs typeface="Arial"/>
            </a:endParaRPr>
          </a:p>
        </p:txBody>
      </p:sp>
      <p:sp>
        <p:nvSpPr>
          <p:cNvPr id="178" name="object 62"/>
          <p:cNvSpPr txBox="1"/>
          <p:nvPr/>
        </p:nvSpPr>
        <p:spPr>
          <a:xfrm>
            <a:off x="4383010" y="4099735"/>
            <a:ext cx="70485" cy="192405"/>
          </a:xfrm>
          <a:prstGeom prst="rect">
            <a:avLst/>
          </a:prstGeom>
        </p:spPr>
        <p:txBody>
          <a:bodyPr vert="horz" wrap="square" lIns="0" tIns="0" rIns="0" bIns="0" rtlCol="0">
            <a:spAutoFit/>
          </a:bodyPr>
          <a:lstStyle/>
          <a:p>
            <a:pPr marL="5715">
              <a:lnSpc>
                <a:spcPts val="1785"/>
              </a:lnSpc>
            </a:pPr>
            <a:r>
              <a:rPr sz="1500" b="1" dirty="0">
                <a:latin typeface="Arial"/>
                <a:cs typeface="Arial"/>
              </a:rPr>
              <a:t>(</a:t>
            </a:r>
            <a:endParaRPr sz="1500">
              <a:latin typeface="Arial"/>
              <a:cs typeface="Arial"/>
            </a:endParaRPr>
          </a:p>
        </p:txBody>
      </p:sp>
      <p:sp>
        <p:nvSpPr>
          <p:cNvPr id="179" name="object 63"/>
          <p:cNvSpPr txBox="1"/>
          <p:nvPr/>
        </p:nvSpPr>
        <p:spPr>
          <a:xfrm>
            <a:off x="4453119" y="4099735"/>
            <a:ext cx="160020"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180" name="object 64"/>
          <p:cNvSpPr txBox="1"/>
          <p:nvPr/>
        </p:nvSpPr>
        <p:spPr>
          <a:xfrm>
            <a:off x="4613139" y="4099735"/>
            <a:ext cx="111760"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181" name="object 65"/>
          <p:cNvSpPr txBox="1"/>
          <p:nvPr/>
        </p:nvSpPr>
        <p:spPr>
          <a:xfrm>
            <a:off x="4719819"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c</a:t>
            </a:r>
            <a:endParaRPr sz="1500">
              <a:latin typeface="Arial"/>
              <a:cs typeface="Arial"/>
            </a:endParaRPr>
          </a:p>
        </p:txBody>
      </p:sp>
      <p:sp>
        <p:nvSpPr>
          <p:cNvPr id="182" name="object 66"/>
          <p:cNvSpPr txBox="1"/>
          <p:nvPr/>
        </p:nvSpPr>
        <p:spPr>
          <a:xfrm>
            <a:off x="4826498"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h</a:t>
            </a:r>
            <a:endParaRPr sz="1500">
              <a:latin typeface="Arial"/>
              <a:cs typeface="Arial"/>
            </a:endParaRPr>
          </a:p>
        </p:txBody>
      </p:sp>
      <p:sp>
        <p:nvSpPr>
          <p:cNvPr id="183" name="object 67"/>
          <p:cNvSpPr txBox="1"/>
          <p:nvPr/>
        </p:nvSpPr>
        <p:spPr>
          <a:xfrm>
            <a:off x="4997186"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184" name="object 68"/>
          <p:cNvSpPr txBox="1"/>
          <p:nvPr/>
        </p:nvSpPr>
        <p:spPr>
          <a:xfrm>
            <a:off x="5114534"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185" name="object 69"/>
          <p:cNvSpPr txBox="1"/>
          <p:nvPr/>
        </p:nvSpPr>
        <p:spPr>
          <a:xfrm>
            <a:off x="5269982"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L</a:t>
            </a:r>
            <a:endParaRPr sz="1500">
              <a:latin typeface="Arial"/>
              <a:cs typeface="Arial"/>
            </a:endParaRPr>
          </a:p>
        </p:txBody>
      </p:sp>
      <p:sp>
        <p:nvSpPr>
          <p:cNvPr id="186" name="object 70"/>
          <p:cNvSpPr txBox="1"/>
          <p:nvPr/>
        </p:nvSpPr>
        <p:spPr>
          <a:xfrm>
            <a:off x="5963400" y="4099735"/>
            <a:ext cx="127000" cy="192405"/>
          </a:xfrm>
          <a:prstGeom prst="rect">
            <a:avLst/>
          </a:prstGeom>
        </p:spPr>
        <p:txBody>
          <a:bodyPr vert="horz" wrap="square" lIns="0" tIns="0" rIns="0" bIns="0" rtlCol="0">
            <a:spAutoFit/>
          </a:bodyPr>
          <a:lstStyle/>
          <a:p>
            <a:pPr>
              <a:lnSpc>
                <a:spcPts val="1785"/>
              </a:lnSpc>
            </a:pPr>
            <a:r>
              <a:rPr sz="1500" b="1" dirty="0">
                <a:latin typeface="Arial"/>
                <a:cs typeface="Arial"/>
              </a:rPr>
              <a:t>g</a:t>
            </a:r>
            <a:endParaRPr sz="1500">
              <a:latin typeface="Arial"/>
              <a:cs typeface="Arial"/>
            </a:endParaRPr>
          </a:p>
        </p:txBody>
      </p:sp>
      <p:sp>
        <p:nvSpPr>
          <p:cNvPr id="187" name="object 71"/>
          <p:cNvSpPr txBox="1"/>
          <p:nvPr/>
        </p:nvSpPr>
        <p:spPr>
          <a:xfrm>
            <a:off x="6080748" y="4099735"/>
            <a:ext cx="64135" cy="192405"/>
          </a:xfrm>
          <a:prstGeom prst="rect">
            <a:avLst/>
          </a:prstGeom>
        </p:spPr>
        <p:txBody>
          <a:bodyPr vert="horz" wrap="square" lIns="0" tIns="0" rIns="0" bIns="0" rtlCol="0">
            <a:spAutoFit/>
          </a:bodyPr>
          <a:lstStyle/>
          <a:p>
            <a:pPr>
              <a:lnSpc>
                <a:spcPts val="1785"/>
              </a:lnSpc>
            </a:pPr>
            <a:r>
              <a:rPr sz="1500" b="1" dirty="0">
                <a:latin typeface="Arial"/>
                <a:cs typeface="Arial"/>
              </a:rPr>
              <a:t>)</a:t>
            </a:r>
            <a:endParaRPr sz="1500">
              <a:latin typeface="Arial"/>
              <a:cs typeface="Arial"/>
            </a:endParaRPr>
          </a:p>
        </p:txBody>
      </p:sp>
      <p:sp>
        <p:nvSpPr>
          <p:cNvPr id="188" name="object 72"/>
          <p:cNvSpPr txBox="1"/>
          <p:nvPr/>
        </p:nvSpPr>
        <p:spPr>
          <a:xfrm>
            <a:off x="6193524"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p</a:t>
            </a:r>
            <a:endParaRPr sz="1500">
              <a:latin typeface="Arial"/>
              <a:cs typeface="Arial"/>
            </a:endParaRPr>
          </a:p>
        </p:txBody>
      </p:sp>
      <p:sp>
        <p:nvSpPr>
          <p:cNvPr id="189" name="object 73"/>
          <p:cNvSpPr txBox="1"/>
          <p:nvPr/>
        </p:nvSpPr>
        <p:spPr>
          <a:xfrm>
            <a:off x="6310872" y="4099735"/>
            <a:ext cx="74930" cy="192405"/>
          </a:xfrm>
          <a:prstGeom prst="rect">
            <a:avLst/>
          </a:prstGeom>
        </p:spPr>
        <p:txBody>
          <a:bodyPr vert="horz" wrap="square" lIns="0" tIns="0" rIns="0" bIns="0" rtlCol="0">
            <a:spAutoFit/>
          </a:bodyPr>
          <a:lstStyle/>
          <a:p>
            <a:pPr>
              <a:lnSpc>
                <a:spcPts val="1785"/>
              </a:lnSpc>
            </a:pPr>
            <a:r>
              <a:rPr sz="1500" b="1" dirty="0">
                <a:latin typeface="Arial"/>
                <a:cs typeface="Arial"/>
              </a:rPr>
              <a:t>r</a:t>
            </a:r>
            <a:endParaRPr sz="1500">
              <a:latin typeface="Arial"/>
              <a:cs typeface="Arial"/>
            </a:endParaRPr>
          </a:p>
        </p:txBody>
      </p:sp>
      <p:sp>
        <p:nvSpPr>
          <p:cNvPr id="190" name="object 74"/>
          <p:cNvSpPr txBox="1"/>
          <p:nvPr/>
        </p:nvSpPr>
        <p:spPr>
          <a:xfrm>
            <a:off x="5846053"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191" name="object 75"/>
          <p:cNvSpPr txBox="1"/>
          <p:nvPr/>
        </p:nvSpPr>
        <p:spPr>
          <a:xfrm>
            <a:off x="5494009" y="4099735"/>
            <a:ext cx="108585"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192" name="object 76"/>
          <p:cNvSpPr txBox="1"/>
          <p:nvPr/>
        </p:nvSpPr>
        <p:spPr>
          <a:xfrm>
            <a:off x="5600689" y="4099735"/>
            <a:ext cx="74930" cy="192405"/>
          </a:xfrm>
          <a:prstGeom prst="rect">
            <a:avLst/>
          </a:prstGeom>
        </p:spPr>
        <p:txBody>
          <a:bodyPr vert="horz" wrap="square" lIns="0" tIns="0" rIns="0" bIns="0" rtlCol="0">
            <a:spAutoFit/>
          </a:bodyPr>
          <a:lstStyle/>
          <a:p>
            <a:pPr>
              <a:lnSpc>
                <a:spcPts val="1785"/>
              </a:lnSpc>
            </a:pPr>
            <a:r>
              <a:rPr sz="1500" b="1" dirty="0">
                <a:latin typeface="Arial"/>
                <a:cs typeface="Arial"/>
              </a:rPr>
              <a:t>r</a:t>
            </a:r>
            <a:endParaRPr sz="1500">
              <a:latin typeface="Arial"/>
              <a:cs typeface="Arial"/>
            </a:endParaRPr>
          </a:p>
        </p:txBody>
      </p:sp>
      <p:sp>
        <p:nvSpPr>
          <p:cNvPr id="193" name="object 77"/>
          <p:cNvSpPr txBox="1"/>
          <p:nvPr/>
        </p:nvSpPr>
        <p:spPr>
          <a:xfrm>
            <a:off x="5675365" y="4099735"/>
            <a:ext cx="121920"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194" name="object 78"/>
          <p:cNvSpPr txBox="1"/>
          <p:nvPr/>
        </p:nvSpPr>
        <p:spPr>
          <a:xfrm>
            <a:off x="5792713" y="4099735"/>
            <a:ext cx="53975" cy="192405"/>
          </a:xfrm>
          <a:prstGeom prst="rect">
            <a:avLst/>
          </a:prstGeom>
        </p:spPr>
        <p:txBody>
          <a:bodyPr vert="horz" wrap="square" lIns="0" tIns="0" rIns="0" bIns="0" rtlCol="0">
            <a:spAutoFit/>
          </a:bodyPr>
          <a:lstStyle/>
          <a:p>
            <a:pPr>
              <a:lnSpc>
                <a:spcPts val="1785"/>
              </a:lnSpc>
            </a:pPr>
            <a:r>
              <a:rPr sz="1500" b="1" dirty="0">
                <a:latin typeface="Arial"/>
                <a:cs typeface="Arial"/>
              </a:rPr>
              <a:t>i</a:t>
            </a:r>
            <a:endParaRPr sz="1500">
              <a:latin typeface="Arial"/>
              <a:cs typeface="Arial"/>
            </a:endParaRPr>
          </a:p>
        </p:txBody>
      </p:sp>
      <p:sp>
        <p:nvSpPr>
          <p:cNvPr id="195" name="object 79"/>
          <p:cNvSpPr txBox="1"/>
          <p:nvPr/>
        </p:nvSpPr>
        <p:spPr>
          <a:xfrm>
            <a:off x="5387329"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196" name="object 80"/>
          <p:cNvSpPr txBox="1"/>
          <p:nvPr/>
        </p:nvSpPr>
        <p:spPr>
          <a:xfrm>
            <a:off x="3884667" y="4099735"/>
            <a:ext cx="108585"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197" name="object 81"/>
          <p:cNvSpPr txBox="1"/>
          <p:nvPr/>
        </p:nvSpPr>
        <p:spPr>
          <a:xfrm>
            <a:off x="3553954" y="4099735"/>
            <a:ext cx="128270" cy="192405"/>
          </a:xfrm>
          <a:prstGeom prst="rect">
            <a:avLst/>
          </a:prstGeom>
        </p:spPr>
        <p:txBody>
          <a:bodyPr vert="horz" wrap="square" lIns="0" tIns="0" rIns="0" bIns="0" rtlCol="0">
            <a:spAutoFit/>
          </a:bodyPr>
          <a:lstStyle/>
          <a:p>
            <a:pPr marL="10160">
              <a:lnSpc>
                <a:spcPts val="1785"/>
              </a:lnSpc>
            </a:pPr>
            <a:r>
              <a:rPr sz="1500" b="1" dirty="0">
                <a:latin typeface="Arial"/>
                <a:cs typeface="Arial"/>
              </a:rPr>
              <a:t>T</a:t>
            </a:r>
            <a:endParaRPr sz="1500">
              <a:latin typeface="Arial"/>
              <a:cs typeface="Arial"/>
            </a:endParaRPr>
          </a:p>
        </p:txBody>
      </p:sp>
      <p:sp>
        <p:nvSpPr>
          <p:cNvPr id="198" name="object 82"/>
          <p:cNvSpPr txBox="1"/>
          <p:nvPr/>
        </p:nvSpPr>
        <p:spPr>
          <a:xfrm>
            <a:off x="3668260" y="4099735"/>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y</a:t>
            </a:r>
            <a:endParaRPr sz="1500">
              <a:latin typeface="Arial"/>
              <a:cs typeface="Arial"/>
            </a:endParaRPr>
          </a:p>
        </p:txBody>
      </p:sp>
      <p:sp>
        <p:nvSpPr>
          <p:cNvPr id="199" name="object 83"/>
          <p:cNvSpPr txBox="1"/>
          <p:nvPr/>
        </p:nvSpPr>
        <p:spPr>
          <a:xfrm>
            <a:off x="3767319" y="4099735"/>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p</a:t>
            </a:r>
            <a:endParaRPr sz="1500">
              <a:latin typeface="Arial"/>
              <a:cs typeface="Arial"/>
            </a:endParaRPr>
          </a:p>
        </p:txBody>
      </p:sp>
      <p:sp>
        <p:nvSpPr>
          <p:cNvPr id="200" name="object 84"/>
          <p:cNvSpPr txBox="1"/>
          <p:nvPr/>
        </p:nvSpPr>
        <p:spPr>
          <a:xfrm>
            <a:off x="3063232" y="4099735"/>
            <a:ext cx="139065" cy="192405"/>
          </a:xfrm>
          <a:prstGeom prst="rect">
            <a:avLst/>
          </a:prstGeom>
        </p:spPr>
        <p:txBody>
          <a:bodyPr vert="horz" wrap="square" lIns="0" tIns="0" rIns="0" bIns="0" rtlCol="0">
            <a:spAutoFit/>
          </a:bodyPr>
          <a:lstStyle/>
          <a:p>
            <a:pPr>
              <a:lnSpc>
                <a:spcPts val="1785"/>
              </a:lnSpc>
            </a:pPr>
            <a:r>
              <a:rPr sz="1500" b="1" dirty="0">
                <a:latin typeface="Arial"/>
                <a:cs typeface="Arial"/>
              </a:rPr>
              <a:t>B</a:t>
            </a:r>
            <a:endParaRPr sz="1500">
              <a:latin typeface="Arial"/>
              <a:cs typeface="Arial"/>
            </a:endParaRPr>
          </a:p>
        </p:txBody>
      </p:sp>
      <p:sp>
        <p:nvSpPr>
          <p:cNvPr id="201" name="object 85"/>
          <p:cNvSpPr txBox="1"/>
          <p:nvPr/>
        </p:nvSpPr>
        <p:spPr>
          <a:xfrm>
            <a:off x="3942579" y="271988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202" name="object 86"/>
          <p:cNvSpPr txBox="1"/>
          <p:nvPr/>
        </p:nvSpPr>
        <p:spPr>
          <a:xfrm>
            <a:off x="4968226" y="2719884"/>
            <a:ext cx="114300"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L</a:t>
            </a:r>
            <a:endParaRPr sz="1300">
              <a:latin typeface="Arial"/>
              <a:cs typeface="Arial"/>
            </a:endParaRPr>
          </a:p>
        </p:txBody>
      </p:sp>
      <p:sp>
        <p:nvSpPr>
          <p:cNvPr id="203" name="object 87"/>
          <p:cNvSpPr txBox="1"/>
          <p:nvPr/>
        </p:nvSpPr>
        <p:spPr>
          <a:xfrm>
            <a:off x="5065761" y="2719884"/>
            <a:ext cx="108585" cy="165100"/>
          </a:xfrm>
          <a:prstGeom prst="rect">
            <a:avLst/>
          </a:prstGeom>
        </p:spPr>
        <p:txBody>
          <a:bodyPr vert="horz" wrap="square" lIns="0" tIns="0" rIns="0" bIns="0" rtlCol="0">
            <a:spAutoFit/>
          </a:bodyPr>
          <a:lstStyle/>
          <a:p>
            <a:pPr marL="16510">
              <a:lnSpc>
                <a:spcPts val="1545"/>
              </a:lnSpc>
            </a:pPr>
            <a:r>
              <a:rPr sz="1300" b="1" spc="-10" dirty="0">
                <a:solidFill>
                  <a:srgbClr val="FFFFFF"/>
                </a:solidFill>
                <a:latin typeface="Arial"/>
                <a:cs typeface="Arial"/>
              </a:rPr>
              <a:t>e</a:t>
            </a:r>
            <a:endParaRPr sz="1300">
              <a:latin typeface="Arial"/>
              <a:cs typeface="Arial"/>
            </a:endParaRPr>
          </a:p>
        </p:txBody>
      </p:sp>
      <p:sp>
        <p:nvSpPr>
          <p:cNvPr id="204" name="object 88"/>
          <p:cNvSpPr txBox="1"/>
          <p:nvPr/>
        </p:nvSpPr>
        <p:spPr>
          <a:xfrm>
            <a:off x="5163298" y="2719884"/>
            <a:ext cx="102235" cy="165100"/>
          </a:xfrm>
          <a:prstGeom prst="rect">
            <a:avLst/>
          </a:prstGeom>
        </p:spPr>
        <p:txBody>
          <a:bodyPr vert="horz" wrap="square" lIns="0" tIns="0" rIns="0" bIns="0" rtlCol="0">
            <a:spAutoFit/>
          </a:bodyPr>
          <a:lstStyle/>
          <a:p>
            <a:pPr marL="10160">
              <a:lnSpc>
                <a:spcPts val="1545"/>
              </a:lnSpc>
            </a:pPr>
            <a:r>
              <a:rPr sz="1300" b="1" spc="-10" dirty="0">
                <a:solidFill>
                  <a:srgbClr val="FFFFFF"/>
                </a:solidFill>
                <a:latin typeface="Arial"/>
                <a:cs typeface="Arial"/>
              </a:rPr>
              <a:t>a</a:t>
            </a:r>
            <a:endParaRPr sz="1300">
              <a:latin typeface="Arial"/>
              <a:cs typeface="Arial"/>
            </a:endParaRPr>
          </a:p>
        </p:txBody>
      </p:sp>
      <p:sp>
        <p:nvSpPr>
          <p:cNvPr id="205" name="object 89"/>
          <p:cNvSpPr txBox="1"/>
          <p:nvPr/>
        </p:nvSpPr>
        <p:spPr>
          <a:xfrm>
            <a:off x="5260834" y="2719884"/>
            <a:ext cx="69215" cy="165100"/>
          </a:xfrm>
          <a:prstGeom prst="rect">
            <a:avLst/>
          </a:prstGeom>
        </p:spPr>
        <p:txBody>
          <a:bodyPr vert="horz" wrap="square" lIns="0" tIns="0" rIns="0" bIns="0" rtlCol="0">
            <a:spAutoFit/>
          </a:bodyPr>
          <a:lstStyle/>
          <a:p>
            <a:pPr marL="4445">
              <a:lnSpc>
                <a:spcPts val="1545"/>
              </a:lnSpc>
            </a:pPr>
            <a:r>
              <a:rPr sz="1300" b="1" spc="-5" dirty="0">
                <a:solidFill>
                  <a:srgbClr val="FFFFFF"/>
                </a:solidFill>
                <a:latin typeface="Arial"/>
                <a:cs typeface="Arial"/>
              </a:rPr>
              <a:t>r</a:t>
            </a:r>
            <a:endParaRPr sz="1300">
              <a:latin typeface="Arial"/>
              <a:cs typeface="Arial"/>
            </a:endParaRPr>
          </a:p>
        </p:txBody>
      </p:sp>
      <p:sp>
        <p:nvSpPr>
          <p:cNvPr id="206" name="object 90"/>
          <p:cNvSpPr txBox="1"/>
          <p:nvPr/>
        </p:nvSpPr>
        <p:spPr>
          <a:xfrm>
            <a:off x="5309602" y="2719884"/>
            <a:ext cx="120650" cy="165100"/>
          </a:xfrm>
          <a:prstGeom prst="rect">
            <a:avLst/>
          </a:prstGeom>
        </p:spPr>
        <p:txBody>
          <a:bodyPr vert="horz" wrap="square" lIns="0" tIns="0" rIns="0" bIns="0" rtlCol="0">
            <a:spAutoFit/>
          </a:bodyPr>
          <a:lstStyle/>
          <a:p>
            <a:pPr marL="19685">
              <a:lnSpc>
                <a:spcPts val="1545"/>
              </a:lnSpc>
            </a:pPr>
            <a:r>
              <a:rPr sz="1300" b="1" spc="-10" dirty="0">
                <a:solidFill>
                  <a:srgbClr val="FFFFFF"/>
                </a:solidFill>
                <a:latin typeface="Arial"/>
                <a:cs typeface="Arial"/>
              </a:rPr>
              <a:t>n</a:t>
            </a:r>
            <a:endParaRPr sz="1300">
              <a:latin typeface="Arial"/>
              <a:cs typeface="Arial"/>
            </a:endParaRPr>
          </a:p>
        </p:txBody>
      </p:sp>
      <p:sp>
        <p:nvSpPr>
          <p:cNvPr id="207" name="object 91"/>
          <p:cNvSpPr txBox="1"/>
          <p:nvPr/>
        </p:nvSpPr>
        <p:spPr>
          <a:xfrm>
            <a:off x="5455905" y="2719884"/>
            <a:ext cx="120650" cy="165100"/>
          </a:xfrm>
          <a:prstGeom prst="rect">
            <a:avLst/>
          </a:prstGeom>
        </p:spPr>
        <p:txBody>
          <a:bodyPr vert="horz" wrap="square" lIns="0" tIns="0" rIns="0" bIns="0" rtlCol="0">
            <a:spAutoFit/>
          </a:bodyPr>
          <a:lstStyle/>
          <a:p>
            <a:pPr marL="19685">
              <a:lnSpc>
                <a:spcPts val="1545"/>
              </a:lnSpc>
            </a:pPr>
            <a:r>
              <a:rPr sz="1300" b="1" spc="-10" dirty="0">
                <a:solidFill>
                  <a:srgbClr val="FFFFFF"/>
                </a:solidFill>
                <a:latin typeface="Arial"/>
                <a:cs typeface="Arial"/>
              </a:rPr>
              <a:t>n</a:t>
            </a:r>
            <a:endParaRPr sz="1300">
              <a:latin typeface="Arial"/>
              <a:cs typeface="Arial"/>
            </a:endParaRPr>
          </a:p>
        </p:txBody>
      </p:sp>
      <p:sp>
        <p:nvSpPr>
          <p:cNvPr id="208" name="object 92"/>
          <p:cNvSpPr txBox="1"/>
          <p:nvPr/>
        </p:nvSpPr>
        <p:spPr>
          <a:xfrm>
            <a:off x="5576306" y="271988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g</a:t>
            </a:r>
            <a:endParaRPr sz="1300">
              <a:latin typeface="Arial"/>
              <a:cs typeface="Arial"/>
            </a:endParaRPr>
          </a:p>
        </p:txBody>
      </p:sp>
      <p:sp>
        <p:nvSpPr>
          <p:cNvPr id="209" name="object 93"/>
          <p:cNvSpPr txBox="1"/>
          <p:nvPr/>
        </p:nvSpPr>
        <p:spPr>
          <a:xfrm>
            <a:off x="6614150" y="2719884"/>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L</a:t>
            </a:r>
            <a:endParaRPr sz="1300">
              <a:latin typeface="Arial"/>
              <a:cs typeface="Arial"/>
            </a:endParaRPr>
          </a:p>
        </p:txBody>
      </p:sp>
      <p:sp>
        <p:nvSpPr>
          <p:cNvPr id="210" name="object 94"/>
          <p:cNvSpPr txBox="1"/>
          <p:nvPr/>
        </p:nvSpPr>
        <p:spPr>
          <a:xfrm>
            <a:off x="6714735" y="271988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11" name="object 95"/>
          <p:cNvSpPr txBox="1"/>
          <p:nvPr/>
        </p:nvSpPr>
        <p:spPr>
          <a:xfrm>
            <a:off x="6806174" y="271988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212" name="object 96"/>
          <p:cNvSpPr txBox="1"/>
          <p:nvPr/>
        </p:nvSpPr>
        <p:spPr>
          <a:xfrm>
            <a:off x="6897614" y="2719884"/>
            <a:ext cx="7048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13" name="object 97"/>
          <p:cNvSpPr txBox="1"/>
          <p:nvPr/>
        </p:nvSpPr>
        <p:spPr>
          <a:xfrm>
            <a:off x="3841995" y="2719884"/>
            <a:ext cx="10223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214" name="object 98"/>
          <p:cNvSpPr txBox="1"/>
          <p:nvPr/>
        </p:nvSpPr>
        <p:spPr>
          <a:xfrm>
            <a:off x="4037067" y="2521764"/>
            <a:ext cx="10223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215" name="object 99"/>
          <p:cNvSpPr txBox="1"/>
          <p:nvPr/>
        </p:nvSpPr>
        <p:spPr>
          <a:xfrm>
            <a:off x="3348220" y="2719884"/>
            <a:ext cx="10858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L</a:t>
            </a:r>
            <a:endParaRPr sz="1300">
              <a:latin typeface="Arial"/>
              <a:cs typeface="Arial"/>
            </a:endParaRPr>
          </a:p>
        </p:txBody>
      </p:sp>
      <p:sp>
        <p:nvSpPr>
          <p:cNvPr id="216" name="object 100"/>
          <p:cNvSpPr txBox="1"/>
          <p:nvPr/>
        </p:nvSpPr>
        <p:spPr>
          <a:xfrm>
            <a:off x="3448804" y="271988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17" name="object 101"/>
          <p:cNvSpPr txBox="1"/>
          <p:nvPr/>
        </p:nvSpPr>
        <p:spPr>
          <a:xfrm>
            <a:off x="3540244" y="271988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a</a:t>
            </a:r>
            <a:endParaRPr sz="1300">
              <a:latin typeface="Arial"/>
              <a:cs typeface="Arial"/>
            </a:endParaRPr>
          </a:p>
        </p:txBody>
      </p:sp>
      <p:sp>
        <p:nvSpPr>
          <p:cNvPr id="218" name="object 102"/>
          <p:cNvSpPr txBox="1"/>
          <p:nvPr/>
        </p:nvSpPr>
        <p:spPr>
          <a:xfrm>
            <a:off x="3631684" y="2719884"/>
            <a:ext cx="6858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19" name="object 103"/>
          <p:cNvSpPr txBox="1"/>
          <p:nvPr/>
        </p:nvSpPr>
        <p:spPr>
          <a:xfrm>
            <a:off x="3695692" y="2719884"/>
            <a:ext cx="10223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220" name="object 104"/>
          <p:cNvSpPr txBox="1"/>
          <p:nvPr/>
        </p:nvSpPr>
        <p:spPr>
          <a:xfrm>
            <a:off x="3796275" y="2719884"/>
            <a:ext cx="5080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221" name="object 105"/>
          <p:cNvSpPr txBox="1"/>
          <p:nvPr/>
        </p:nvSpPr>
        <p:spPr>
          <a:xfrm>
            <a:off x="4773154" y="2521764"/>
            <a:ext cx="132715" cy="165100"/>
          </a:xfrm>
          <a:prstGeom prst="rect">
            <a:avLst/>
          </a:prstGeom>
        </p:spPr>
        <p:txBody>
          <a:bodyPr vert="horz" wrap="square" lIns="0" tIns="0" rIns="0" bIns="0" rtlCol="0">
            <a:spAutoFit/>
          </a:bodyPr>
          <a:lstStyle/>
          <a:p>
            <a:pPr marL="13335">
              <a:lnSpc>
                <a:spcPts val="1545"/>
              </a:lnSpc>
            </a:pPr>
            <a:r>
              <a:rPr sz="1300" b="1" spc="-10" dirty="0">
                <a:solidFill>
                  <a:srgbClr val="FFFFFF"/>
                </a:solidFill>
                <a:latin typeface="Arial"/>
                <a:cs typeface="Arial"/>
              </a:rPr>
              <a:t>U</a:t>
            </a:r>
            <a:endParaRPr sz="1300">
              <a:latin typeface="Arial"/>
              <a:cs typeface="Arial"/>
            </a:endParaRPr>
          </a:p>
        </p:txBody>
      </p:sp>
      <p:sp>
        <p:nvSpPr>
          <p:cNvPr id="222" name="object 106"/>
          <p:cNvSpPr txBox="1"/>
          <p:nvPr/>
        </p:nvSpPr>
        <p:spPr>
          <a:xfrm>
            <a:off x="4905747"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223" name="object 107"/>
          <p:cNvSpPr txBox="1"/>
          <p:nvPr/>
        </p:nvSpPr>
        <p:spPr>
          <a:xfrm>
            <a:off x="5006331"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224" name="object 108"/>
          <p:cNvSpPr txBox="1"/>
          <p:nvPr/>
        </p:nvSpPr>
        <p:spPr>
          <a:xfrm>
            <a:off x="5097771"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225" name="object 109"/>
          <p:cNvSpPr txBox="1"/>
          <p:nvPr/>
        </p:nvSpPr>
        <p:spPr>
          <a:xfrm>
            <a:off x="5198354"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226" name="object 110"/>
          <p:cNvSpPr txBox="1"/>
          <p:nvPr/>
        </p:nvSpPr>
        <p:spPr>
          <a:xfrm>
            <a:off x="5298938"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27" name="object 111"/>
          <p:cNvSpPr txBox="1"/>
          <p:nvPr/>
        </p:nvSpPr>
        <p:spPr>
          <a:xfrm>
            <a:off x="5390378" y="2521764"/>
            <a:ext cx="6604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28" name="object 112"/>
          <p:cNvSpPr txBox="1"/>
          <p:nvPr/>
        </p:nvSpPr>
        <p:spPr>
          <a:xfrm>
            <a:off x="5454386" y="2521764"/>
            <a:ext cx="9906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v</a:t>
            </a:r>
            <a:endParaRPr sz="1300">
              <a:latin typeface="Arial"/>
              <a:cs typeface="Arial"/>
            </a:endParaRPr>
          </a:p>
        </p:txBody>
      </p:sp>
      <p:sp>
        <p:nvSpPr>
          <p:cNvPr id="229" name="object 113"/>
          <p:cNvSpPr txBox="1"/>
          <p:nvPr/>
        </p:nvSpPr>
        <p:spPr>
          <a:xfrm>
            <a:off x="5542778" y="2521764"/>
            <a:ext cx="59690"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i</a:t>
            </a:r>
            <a:endParaRPr sz="1300">
              <a:latin typeface="Arial"/>
              <a:cs typeface="Arial"/>
            </a:endParaRPr>
          </a:p>
        </p:txBody>
      </p:sp>
      <p:sp>
        <p:nvSpPr>
          <p:cNvPr id="230" name="object 114"/>
          <p:cNvSpPr txBox="1"/>
          <p:nvPr/>
        </p:nvSpPr>
        <p:spPr>
          <a:xfrm>
            <a:off x="5588498"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231" name="object 115"/>
          <p:cNvSpPr txBox="1"/>
          <p:nvPr/>
        </p:nvSpPr>
        <p:spPr>
          <a:xfrm>
            <a:off x="5679938"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32" name="object 116"/>
          <p:cNvSpPr txBox="1"/>
          <p:nvPr/>
        </p:nvSpPr>
        <p:spPr>
          <a:xfrm>
            <a:off x="5771378"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d</a:t>
            </a:r>
            <a:endParaRPr sz="1300">
              <a:latin typeface="Arial"/>
              <a:cs typeface="Arial"/>
            </a:endParaRPr>
          </a:p>
        </p:txBody>
      </p:sp>
      <p:sp>
        <p:nvSpPr>
          <p:cNvPr id="233" name="object 117"/>
          <p:cNvSpPr txBox="1"/>
          <p:nvPr/>
        </p:nvSpPr>
        <p:spPr>
          <a:xfrm>
            <a:off x="6385551" y="2521764"/>
            <a:ext cx="11938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R</a:t>
            </a:r>
            <a:endParaRPr sz="1300">
              <a:latin typeface="Arial"/>
              <a:cs typeface="Arial"/>
            </a:endParaRPr>
          </a:p>
        </p:txBody>
      </p:sp>
      <p:sp>
        <p:nvSpPr>
          <p:cNvPr id="234" name="object 118"/>
          <p:cNvSpPr txBox="1"/>
          <p:nvPr/>
        </p:nvSpPr>
        <p:spPr>
          <a:xfrm>
            <a:off x="6504422"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35" name="object 119"/>
          <p:cNvSpPr txBox="1"/>
          <p:nvPr/>
        </p:nvSpPr>
        <p:spPr>
          <a:xfrm>
            <a:off x="6577570" y="2521764"/>
            <a:ext cx="64135" cy="165100"/>
          </a:xfrm>
          <a:prstGeom prst="rect">
            <a:avLst/>
          </a:prstGeom>
        </p:spPr>
        <p:txBody>
          <a:bodyPr vert="horz" wrap="square" lIns="0" tIns="0" rIns="0" bIns="0" rtlCol="0">
            <a:spAutoFit/>
          </a:bodyPr>
          <a:lstStyle/>
          <a:p>
            <a:pPr marL="17780">
              <a:lnSpc>
                <a:spcPts val="1545"/>
              </a:lnSpc>
            </a:pPr>
            <a:r>
              <a:rPr sz="1300" b="1" spc="-5" dirty="0">
                <a:solidFill>
                  <a:srgbClr val="FFFFFF"/>
                </a:solidFill>
                <a:latin typeface="Arial"/>
                <a:cs typeface="Arial"/>
              </a:rPr>
              <a:t>i</a:t>
            </a:r>
            <a:endParaRPr sz="1300">
              <a:latin typeface="Arial"/>
              <a:cs typeface="Arial"/>
            </a:endParaRPr>
          </a:p>
        </p:txBody>
      </p:sp>
      <p:sp>
        <p:nvSpPr>
          <p:cNvPr id="236" name="object 120"/>
          <p:cNvSpPr txBox="1"/>
          <p:nvPr/>
        </p:nvSpPr>
        <p:spPr>
          <a:xfrm>
            <a:off x="6626338" y="2521764"/>
            <a:ext cx="116205" cy="165100"/>
          </a:xfrm>
          <a:prstGeom prst="rect">
            <a:avLst/>
          </a:prstGeom>
        </p:spPr>
        <p:txBody>
          <a:bodyPr vert="horz" wrap="square" lIns="0" tIns="0" rIns="0" bIns="0" rtlCol="0">
            <a:spAutoFit/>
          </a:bodyPr>
          <a:lstStyle/>
          <a:p>
            <a:pPr marL="15240">
              <a:lnSpc>
                <a:spcPts val="1545"/>
              </a:lnSpc>
            </a:pPr>
            <a:r>
              <a:rPr sz="1300" b="1" spc="-10" dirty="0">
                <a:solidFill>
                  <a:srgbClr val="FFFFFF"/>
                </a:solidFill>
                <a:latin typeface="Arial"/>
                <a:cs typeface="Arial"/>
              </a:rPr>
              <a:t>n</a:t>
            </a:r>
            <a:endParaRPr sz="1300">
              <a:latin typeface="Arial"/>
              <a:cs typeface="Arial"/>
            </a:endParaRPr>
          </a:p>
        </p:txBody>
      </p:sp>
      <p:sp>
        <p:nvSpPr>
          <p:cNvPr id="237" name="object 121"/>
          <p:cNvSpPr txBox="1"/>
          <p:nvPr/>
        </p:nvSpPr>
        <p:spPr>
          <a:xfrm>
            <a:off x="6723874" y="2521764"/>
            <a:ext cx="73660" cy="165100"/>
          </a:xfrm>
          <a:prstGeom prst="rect">
            <a:avLst/>
          </a:prstGeom>
        </p:spPr>
        <p:txBody>
          <a:bodyPr vert="horz" wrap="square" lIns="0" tIns="0" rIns="0" bIns="0" rtlCol="0">
            <a:spAutoFit/>
          </a:bodyPr>
          <a:lstStyle/>
          <a:p>
            <a:pPr marL="17780">
              <a:lnSpc>
                <a:spcPts val="1545"/>
              </a:lnSpc>
            </a:pPr>
            <a:r>
              <a:rPr sz="1300" b="1" spc="-5" dirty="0">
                <a:solidFill>
                  <a:srgbClr val="FFFFFF"/>
                </a:solidFill>
                <a:latin typeface="Arial"/>
                <a:cs typeface="Arial"/>
              </a:rPr>
              <a:t>f</a:t>
            </a:r>
            <a:endParaRPr sz="1300">
              <a:latin typeface="Arial"/>
              <a:cs typeface="Arial"/>
            </a:endParaRPr>
          </a:p>
        </p:txBody>
      </p:sp>
      <p:sp>
        <p:nvSpPr>
          <p:cNvPr id="238" name="object 122"/>
          <p:cNvSpPr txBox="1"/>
          <p:nvPr/>
        </p:nvSpPr>
        <p:spPr>
          <a:xfrm>
            <a:off x="6797030"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o</a:t>
            </a:r>
            <a:endParaRPr sz="1300">
              <a:latin typeface="Arial"/>
              <a:cs typeface="Arial"/>
            </a:endParaRPr>
          </a:p>
        </p:txBody>
      </p:sp>
      <p:sp>
        <p:nvSpPr>
          <p:cNvPr id="239" name="object 123"/>
          <p:cNvSpPr txBox="1"/>
          <p:nvPr/>
        </p:nvSpPr>
        <p:spPr>
          <a:xfrm>
            <a:off x="6897614" y="2521764"/>
            <a:ext cx="7048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r</a:t>
            </a:r>
            <a:endParaRPr sz="1300">
              <a:latin typeface="Arial"/>
              <a:cs typeface="Arial"/>
            </a:endParaRPr>
          </a:p>
        </p:txBody>
      </p:sp>
      <p:sp>
        <p:nvSpPr>
          <p:cNvPr id="240" name="object 124"/>
          <p:cNvSpPr txBox="1"/>
          <p:nvPr/>
        </p:nvSpPr>
        <p:spPr>
          <a:xfrm>
            <a:off x="6961622"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c</a:t>
            </a:r>
            <a:endParaRPr sz="1300">
              <a:latin typeface="Arial"/>
              <a:cs typeface="Arial"/>
            </a:endParaRPr>
          </a:p>
        </p:txBody>
      </p:sp>
      <p:sp>
        <p:nvSpPr>
          <p:cNvPr id="241" name="object 125"/>
          <p:cNvSpPr txBox="1"/>
          <p:nvPr/>
        </p:nvSpPr>
        <p:spPr>
          <a:xfrm>
            <a:off x="7053061"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42" name="object 126"/>
          <p:cNvSpPr txBox="1"/>
          <p:nvPr/>
        </p:nvSpPr>
        <p:spPr>
          <a:xfrm>
            <a:off x="7144501" y="2521764"/>
            <a:ext cx="146685" cy="165100"/>
          </a:xfrm>
          <a:prstGeom prst="rect">
            <a:avLst/>
          </a:prstGeom>
        </p:spPr>
        <p:txBody>
          <a:bodyPr vert="horz" wrap="square" lIns="0" tIns="0" rIns="0" bIns="0" rtlCol="0">
            <a:spAutoFit/>
          </a:bodyPr>
          <a:lstStyle/>
          <a:p>
            <a:pPr>
              <a:lnSpc>
                <a:spcPts val="1545"/>
              </a:lnSpc>
            </a:pPr>
            <a:r>
              <a:rPr sz="1300" b="1" spc="-15" dirty="0">
                <a:solidFill>
                  <a:srgbClr val="FFFFFF"/>
                </a:solidFill>
                <a:latin typeface="Arial"/>
                <a:cs typeface="Arial"/>
              </a:rPr>
              <a:t>m</a:t>
            </a:r>
            <a:endParaRPr sz="1300">
              <a:latin typeface="Arial"/>
              <a:cs typeface="Arial"/>
            </a:endParaRPr>
          </a:p>
        </p:txBody>
      </p:sp>
      <p:sp>
        <p:nvSpPr>
          <p:cNvPr id="243" name="object 127"/>
          <p:cNvSpPr txBox="1"/>
          <p:nvPr/>
        </p:nvSpPr>
        <p:spPr>
          <a:xfrm>
            <a:off x="7290805"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44" name="object 128"/>
          <p:cNvSpPr txBox="1"/>
          <p:nvPr/>
        </p:nvSpPr>
        <p:spPr>
          <a:xfrm>
            <a:off x="7382244"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n</a:t>
            </a:r>
            <a:endParaRPr sz="1300">
              <a:latin typeface="Arial"/>
              <a:cs typeface="Arial"/>
            </a:endParaRPr>
          </a:p>
        </p:txBody>
      </p:sp>
      <p:sp>
        <p:nvSpPr>
          <p:cNvPr id="245" name="object 129"/>
          <p:cNvSpPr txBox="1"/>
          <p:nvPr/>
        </p:nvSpPr>
        <p:spPr>
          <a:xfrm>
            <a:off x="7482829" y="2521764"/>
            <a:ext cx="70485" cy="165100"/>
          </a:xfrm>
          <a:prstGeom prst="rect">
            <a:avLst/>
          </a:prstGeom>
        </p:spPr>
        <p:txBody>
          <a:bodyPr vert="horz" wrap="square" lIns="0" tIns="0" rIns="0" bIns="0" rtlCol="0">
            <a:spAutoFit/>
          </a:bodyPr>
          <a:lstStyle/>
          <a:p>
            <a:pPr>
              <a:lnSpc>
                <a:spcPts val="1545"/>
              </a:lnSpc>
            </a:pPr>
            <a:r>
              <a:rPr sz="1300" b="1" spc="-5" dirty="0">
                <a:solidFill>
                  <a:srgbClr val="FFFFFF"/>
                </a:solidFill>
                <a:latin typeface="Arial"/>
                <a:cs typeface="Arial"/>
              </a:rPr>
              <a:t>t</a:t>
            </a:r>
            <a:endParaRPr sz="1300">
              <a:latin typeface="Arial"/>
              <a:cs typeface="Arial"/>
            </a:endParaRPr>
          </a:p>
        </p:txBody>
      </p:sp>
      <p:sp>
        <p:nvSpPr>
          <p:cNvPr id="246" name="object 130"/>
          <p:cNvSpPr txBox="1"/>
          <p:nvPr/>
        </p:nvSpPr>
        <p:spPr>
          <a:xfrm>
            <a:off x="3945627" y="2521764"/>
            <a:ext cx="96520"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e</a:t>
            </a:r>
            <a:endParaRPr sz="1300">
              <a:latin typeface="Arial"/>
              <a:cs typeface="Arial"/>
            </a:endParaRPr>
          </a:p>
        </p:txBody>
      </p:sp>
      <p:sp>
        <p:nvSpPr>
          <p:cNvPr id="247" name="object 131"/>
          <p:cNvSpPr txBox="1"/>
          <p:nvPr/>
        </p:nvSpPr>
        <p:spPr>
          <a:xfrm>
            <a:off x="3464043"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p</a:t>
            </a:r>
            <a:endParaRPr sz="1300">
              <a:latin typeface="Arial"/>
              <a:cs typeface="Arial"/>
            </a:endParaRPr>
          </a:p>
        </p:txBody>
      </p:sp>
      <p:sp>
        <p:nvSpPr>
          <p:cNvPr id="248" name="object 132"/>
          <p:cNvSpPr txBox="1"/>
          <p:nvPr/>
        </p:nvSpPr>
        <p:spPr>
          <a:xfrm>
            <a:off x="3553954" y="2521764"/>
            <a:ext cx="102235" cy="165100"/>
          </a:xfrm>
          <a:prstGeom prst="rect">
            <a:avLst/>
          </a:prstGeom>
        </p:spPr>
        <p:txBody>
          <a:bodyPr vert="horz" wrap="square" lIns="0" tIns="0" rIns="0" bIns="0" rtlCol="0">
            <a:spAutoFit/>
          </a:bodyPr>
          <a:lstStyle/>
          <a:p>
            <a:pPr marL="10160">
              <a:lnSpc>
                <a:spcPts val="1545"/>
              </a:lnSpc>
            </a:pPr>
            <a:r>
              <a:rPr sz="1300" b="1" spc="-10" dirty="0">
                <a:solidFill>
                  <a:srgbClr val="FFFFFF"/>
                </a:solidFill>
                <a:latin typeface="Arial"/>
                <a:cs typeface="Arial"/>
              </a:rPr>
              <a:t>e</a:t>
            </a:r>
            <a:endParaRPr sz="1300">
              <a:latin typeface="Arial"/>
              <a:cs typeface="Arial"/>
            </a:endParaRPr>
          </a:p>
        </p:txBody>
      </p:sp>
      <p:sp>
        <p:nvSpPr>
          <p:cNvPr id="249" name="object 133"/>
          <p:cNvSpPr txBox="1"/>
          <p:nvPr/>
        </p:nvSpPr>
        <p:spPr>
          <a:xfrm>
            <a:off x="3651490" y="2521764"/>
            <a:ext cx="69215" cy="165100"/>
          </a:xfrm>
          <a:prstGeom prst="rect">
            <a:avLst/>
          </a:prstGeom>
        </p:spPr>
        <p:txBody>
          <a:bodyPr vert="horz" wrap="square" lIns="0" tIns="0" rIns="0" bIns="0" rtlCol="0">
            <a:spAutoFit/>
          </a:bodyPr>
          <a:lstStyle/>
          <a:p>
            <a:pPr marL="4445">
              <a:lnSpc>
                <a:spcPts val="1545"/>
              </a:lnSpc>
            </a:pPr>
            <a:r>
              <a:rPr sz="1300" b="1" spc="-5" dirty="0">
                <a:solidFill>
                  <a:srgbClr val="FFFFFF"/>
                </a:solidFill>
                <a:latin typeface="Arial"/>
                <a:cs typeface="Arial"/>
              </a:rPr>
              <a:t>r</a:t>
            </a:r>
            <a:endParaRPr sz="1300">
              <a:latin typeface="Arial"/>
              <a:cs typeface="Arial"/>
            </a:endParaRPr>
          </a:p>
        </p:txBody>
      </p:sp>
      <p:sp>
        <p:nvSpPr>
          <p:cNvPr id="250" name="object 134"/>
          <p:cNvSpPr txBox="1"/>
          <p:nvPr/>
        </p:nvSpPr>
        <p:spPr>
          <a:xfrm>
            <a:off x="3700258" y="2521764"/>
            <a:ext cx="111760" cy="165100"/>
          </a:xfrm>
          <a:prstGeom prst="rect">
            <a:avLst/>
          </a:prstGeom>
        </p:spPr>
        <p:txBody>
          <a:bodyPr vert="horz" wrap="square" lIns="0" tIns="0" rIns="0" bIns="0" rtlCol="0">
            <a:spAutoFit/>
          </a:bodyPr>
          <a:lstStyle/>
          <a:p>
            <a:pPr marL="19685">
              <a:lnSpc>
                <a:spcPts val="1545"/>
              </a:lnSpc>
            </a:pPr>
            <a:r>
              <a:rPr sz="1300" b="1" spc="-10" dirty="0">
                <a:solidFill>
                  <a:srgbClr val="FFFFFF"/>
                </a:solidFill>
                <a:latin typeface="Arial"/>
                <a:cs typeface="Arial"/>
              </a:rPr>
              <a:t>v</a:t>
            </a:r>
            <a:endParaRPr sz="1300">
              <a:latin typeface="Arial"/>
              <a:cs typeface="Arial"/>
            </a:endParaRPr>
          </a:p>
        </p:txBody>
      </p:sp>
      <p:sp>
        <p:nvSpPr>
          <p:cNvPr id="251" name="object 135"/>
          <p:cNvSpPr txBox="1"/>
          <p:nvPr/>
        </p:nvSpPr>
        <p:spPr>
          <a:xfrm>
            <a:off x="3854187" y="2521764"/>
            <a:ext cx="9207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252" name="object 136"/>
          <p:cNvSpPr txBox="1"/>
          <p:nvPr/>
        </p:nvSpPr>
        <p:spPr>
          <a:xfrm>
            <a:off x="3797793" y="2521764"/>
            <a:ext cx="56515" cy="165100"/>
          </a:xfrm>
          <a:prstGeom prst="rect">
            <a:avLst/>
          </a:prstGeom>
        </p:spPr>
        <p:txBody>
          <a:bodyPr vert="horz" wrap="square" lIns="0" tIns="0" rIns="0" bIns="0" rtlCol="0">
            <a:spAutoFit/>
          </a:bodyPr>
          <a:lstStyle/>
          <a:p>
            <a:pPr marL="10160">
              <a:lnSpc>
                <a:spcPts val="1545"/>
              </a:lnSpc>
            </a:pPr>
            <a:r>
              <a:rPr sz="1300" b="1" spc="-5" dirty="0">
                <a:solidFill>
                  <a:srgbClr val="FFFFFF"/>
                </a:solidFill>
                <a:latin typeface="Arial"/>
                <a:cs typeface="Arial"/>
              </a:rPr>
              <a:t>i</a:t>
            </a:r>
            <a:endParaRPr sz="1300">
              <a:latin typeface="Arial"/>
              <a:cs typeface="Arial"/>
            </a:endParaRPr>
          </a:p>
        </p:txBody>
      </p:sp>
      <p:sp>
        <p:nvSpPr>
          <p:cNvPr id="253" name="object 137"/>
          <p:cNvSpPr txBox="1"/>
          <p:nvPr/>
        </p:nvSpPr>
        <p:spPr>
          <a:xfrm>
            <a:off x="3363460" y="2521764"/>
            <a:ext cx="10096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u</a:t>
            </a:r>
            <a:endParaRPr sz="1300">
              <a:latin typeface="Arial"/>
              <a:cs typeface="Arial"/>
            </a:endParaRPr>
          </a:p>
        </p:txBody>
      </p:sp>
      <p:sp>
        <p:nvSpPr>
          <p:cNvPr id="254" name="object 138"/>
          <p:cNvSpPr txBox="1"/>
          <p:nvPr/>
        </p:nvSpPr>
        <p:spPr>
          <a:xfrm>
            <a:off x="3253732" y="2521764"/>
            <a:ext cx="109855" cy="165100"/>
          </a:xfrm>
          <a:prstGeom prst="rect">
            <a:avLst/>
          </a:prstGeom>
        </p:spPr>
        <p:txBody>
          <a:bodyPr vert="horz" wrap="square" lIns="0" tIns="0" rIns="0" bIns="0" rtlCol="0">
            <a:spAutoFit/>
          </a:bodyPr>
          <a:lstStyle/>
          <a:p>
            <a:pPr>
              <a:lnSpc>
                <a:spcPts val="1545"/>
              </a:lnSpc>
            </a:pPr>
            <a:r>
              <a:rPr sz="1300" b="1" spc="-10" dirty="0">
                <a:solidFill>
                  <a:srgbClr val="FFFFFF"/>
                </a:solidFill>
                <a:latin typeface="Arial"/>
                <a:cs typeface="Arial"/>
              </a:rPr>
              <a:t>S</a:t>
            </a:r>
            <a:endParaRPr sz="1300">
              <a:latin typeface="Arial"/>
              <a:cs typeface="Arial"/>
            </a:endParaRPr>
          </a:p>
        </p:txBody>
      </p:sp>
      <p:sp>
        <p:nvSpPr>
          <p:cNvPr id="255" name="object 139"/>
          <p:cNvSpPr txBox="1"/>
          <p:nvPr/>
        </p:nvSpPr>
        <p:spPr>
          <a:xfrm>
            <a:off x="3066280" y="1960040"/>
            <a:ext cx="139065"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256" name="object 140"/>
          <p:cNvSpPr txBox="1"/>
          <p:nvPr/>
        </p:nvSpPr>
        <p:spPr>
          <a:xfrm>
            <a:off x="6451081" y="1917368"/>
            <a:ext cx="127000" cy="192405"/>
          </a:xfrm>
          <a:prstGeom prst="rect">
            <a:avLst/>
          </a:prstGeom>
        </p:spPr>
        <p:txBody>
          <a:bodyPr vert="horz" wrap="square" lIns="0" tIns="0" rIns="0" bIns="0" rtlCol="0">
            <a:spAutoFit/>
          </a:bodyPr>
          <a:lstStyle/>
          <a:p>
            <a:pPr>
              <a:lnSpc>
                <a:spcPts val="1785"/>
              </a:lnSpc>
            </a:pPr>
            <a:r>
              <a:rPr sz="1500" b="1" dirty="0">
                <a:latin typeface="Arial"/>
                <a:cs typeface="Arial"/>
              </a:rPr>
              <a:t>g</a:t>
            </a:r>
            <a:endParaRPr sz="1500">
              <a:latin typeface="Arial"/>
              <a:cs typeface="Arial"/>
            </a:endParaRPr>
          </a:p>
        </p:txBody>
      </p:sp>
      <p:sp>
        <p:nvSpPr>
          <p:cNvPr id="257" name="object 141"/>
          <p:cNvSpPr txBox="1"/>
          <p:nvPr/>
        </p:nvSpPr>
        <p:spPr>
          <a:xfrm>
            <a:off x="5981689" y="1917368"/>
            <a:ext cx="108585"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258" name="object 142"/>
          <p:cNvSpPr txBox="1"/>
          <p:nvPr/>
        </p:nvSpPr>
        <p:spPr>
          <a:xfrm>
            <a:off x="6088369" y="1917368"/>
            <a:ext cx="74930" cy="192405"/>
          </a:xfrm>
          <a:prstGeom prst="rect">
            <a:avLst/>
          </a:prstGeom>
        </p:spPr>
        <p:txBody>
          <a:bodyPr vert="horz" wrap="square" lIns="0" tIns="0" rIns="0" bIns="0" rtlCol="0">
            <a:spAutoFit/>
          </a:bodyPr>
          <a:lstStyle/>
          <a:p>
            <a:pPr>
              <a:lnSpc>
                <a:spcPts val="1785"/>
              </a:lnSpc>
            </a:pPr>
            <a:r>
              <a:rPr sz="1500" b="1" dirty="0">
                <a:latin typeface="Arial"/>
                <a:cs typeface="Arial"/>
              </a:rPr>
              <a:t>r</a:t>
            </a:r>
            <a:endParaRPr sz="1500">
              <a:latin typeface="Arial"/>
              <a:cs typeface="Arial"/>
            </a:endParaRPr>
          </a:p>
        </p:txBody>
      </p:sp>
      <p:sp>
        <p:nvSpPr>
          <p:cNvPr id="259" name="object 143"/>
          <p:cNvSpPr txBox="1"/>
          <p:nvPr/>
        </p:nvSpPr>
        <p:spPr>
          <a:xfrm>
            <a:off x="6163045" y="1917368"/>
            <a:ext cx="121920"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260" name="object 144"/>
          <p:cNvSpPr txBox="1"/>
          <p:nvPr/>
        </p:nvSpPr>
        <p:spPr>
          <a:xfrm>
            <a:off x="6333733" y="191736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261" name="object 145"/>
          <p:cNvSpPr txBox="1"/>
          <p:nvPr/>
        </p:nvSpPr>
        <p:spPr>
          <a:xfrm>
            <a:off x="6280393" y="1917368"/>
            <a:ext cx="53975" cy="192405"/>
          </a:xfrm>
          <a:prstGeom prst="rect">
            <a:avLst/>
          </a:prstGeom>
        </p:spPr>
        <p:txBody>
          <a:bodyPr vert="horz" wrap="square" lIns="0" tIns="0" rIns="0" bIns="0" rtlCol="0">
            <a:spAutoFit/>
          </a:bodyPr>
          <a:lstStyle/>
          <a:p>
            <a:pPr>
              <a:lnSpc>
                <a:spcPts val="1785"/>
              </a:lnSpc>
            </a:pPr>
            <a:r>
              <a:rPr sz="1500" b="1" dirty="0">
                <a:latin typeface="Arial"/>
                <a:cs typeface="Arial"/>
              </a:rPr>
              <a:t>i</a:t>
            </a:r>
            <a:endParaRPr sz="1500">
              <a:latin typeface="Arial"/>
              <a:cs typeface="Arial"/>
            </a:endParaRPr>
          </a:p>
        </p:txBody>
      </p:sp>
      <p:sp>
        <p:nvSpPr>
          <p:cNvPr id="262" name="object 150"/>
          <p:cNvSpPr/>
          <p:nvPr/>
        </p:nvSpPr>
        <p:spPr>
          <a:xfrm>
            <a:off x="2863581" y="1847412"/>
            <a:ext cx="4893945" cy="1286510"/>
          </a:xfrm>
          <a:custGeom>
            <a:avLst/>
            <a:gdLst/>
            <a:ahLst/>
            <a:cxnLst/>
            <a:rect l="l" t="t" r="r" b="b"/>
            <a:pathLst>
              <a:path w="4893945" h="1286510">
                <a:moveTo>
                  <a:pt x="0" y="0"/>
                </a:moveTo>
                <a:lnTo>
                  <a:pt x="0" y="1286255"/>
                </a:lnTo>
                <a:lnTo>
                  <a:pt x="4893563" y="1286255"/>
                </a:lnTo>
                <a:lnTo>
                  <a:pt x="4893563" y="0"/>
                </a:lnTo>
                <a:lnTo>
                  <a:pt x="0" y="0"/>
                </a:lnTo>
                <a:close/>
              </a:path>
            </a:pathLst>
          </a:custGeom>
          <a:solidFill>
            <a:srgbClr val="CCDDEC"/>
          </a:solidFill>
        </p:spPr>
        <p:txBody>
          <a:bodyPr wrap="square" lIns="0" tIns="0" rIns="0" bIns="0" rtlCol="0"/>
          <a:lstStyle/>
          <a:p>
            <a:endParaRPr/>
          </a:p>
        </p:txBody>
      </p:sp>
      <p:sp>
        <p:nvSpPr>
          <p:cNvPr id="263" name="object 151"/>
          <p:cNvSpPr txBox="1"/>
          <p:nvPr/>
        </p:nvSpPr>
        <p:spPr>
          <a:xfrm>
            <a:off x="4041634" y="1917368"/>
            <a:ext cx="128270" cy="192405"/>
          </a:xfrm>
          <a:prstGeom prst="rect">
            <a:avLst/>
          </a:prstGeom>
        </p:spPr>
        <p:txBody>
          <a:bodyPr vert="horz" wrap="square" lIns="0" tIns="0" rIns="0" bIns="0" rtlCol="0">
            <a:spAutoFit/>
          </a:bodyPr>
          <a:lstStyle/>
          <a:p>
            <a:pPr marL="10160">
              <a:lnSpc>
                <a:spcPts val="1785"/>
              </a:lnSpc>
            </a:pPr>
            <a:r>
              <a:rPr sz="1500" b="1" dirty="0">
                <a:latin typeface="Arial"/>
                <a:cs typeface="Arial"/>
              </a:rPr>
              <a:t>T</a:t>
            </a:r>
            <a:endParaRPr sz="1500">
              <a:latin typeface="Arial"/>
              <a:cs typeface="Arial"/>
            </a:endParaRPr>
          </a:p>
        </p:txBody>
      </p:sp>
      <p:sp>
        <p:nvSpPr>
          <p:cNvPr id="264" name="object 152"/>
          <p:cNvSpPr txBox="1"/>
          <p:nvPr/>
        </p:nvSpPr>
        <p:spPr>
          <a:xfrm>
            <a:off x="4155939" y="191736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y</a:t>
            </a:r>
            <a:endParaRPr sz="1500">
              <a:latin typeface="Arial"/>
              <a:cs typeface="Arial"/>
            </a:endParaRPr>
          </a:p>
        </p:txBody>
      </p:sp>
      <p:sp>
        <p:nvSpPr>
          <p:cNvPr id="265" name="object 153"/>
          <p:cNvSpPr txBox="1"/>
          <p:nvPr/>
        </p:nvSpPr>
        <p:spPr>
          <a:xfrm>
            <a:off x="4254999" y="191736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p</a:t>
            </a:r>
            <a:endParaRPr sz="1500">
              <a:latin typeface="Arial"/>
              <a:cs typeface="Arial"/>
            </a:endParaRPr>
          </a:p>
        </p:txBody>
      </p:sp>
      <p:sp>
        <p:nvSpPr>
          <p:cNvPr id="266" name="object 154"/>
          <p:cNvSpPr txBox="1"/>
          <p:nvPr/>
        </p:nvSpPr>
        <p:spPr>
          <a:xfrm>
            <a:off x="4372347" y="1917368"/>
            <a:ext cx="108585"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267" name="object 155"/>
          <p:cNvSpPr txBox="1"/>
          <p:nvPr/>
        </p:nvSpPr>
        <p:spPr>
          <a:xfrm>
            <a:off x="4479027" y="191736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s</a:t>
            </a:r>
            <a:endParaRPr sz="1500">
              <a:latin typeface="Arial"/>
              <a:cs typeface="Arial"/>
            </a:endParaRPr>
          </a:p>
        </p:txBody>
      </p:sp>
      <p:sp>
        <p:nvSpPr>
          <p:cNvPr id="268" name="object 156"/>
          <p:cNvSpPr txBox="1"/>
          <p:nvPr/>
        </p:nvSpPr>
        <p:spPr>
          <a:xfrm>
            <a:off x="4643619" y="191736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o</a:t>
            </a:r>
            <a:endParaRPr sz="1500">
              <a:latin typeface="Arial"/>
              <a:cs typeface="Arial"/>
            </a:endParaRPr>
          </a:p>
        </p:txBody>
      </p:sp>
      <p:sp>
        <p:nvSpPr>
          <p:cNvPr id="269" name="object 157"/>
          <p:cNvSpPr txBox="1"/>
          <p:nvPr/>
        </p:nvSpPr>
        <p:spPr>
          <a:xfrm>
            <a:off x="4760966" y="1917368"/>
            <a:ext cx="64135" cy="192405"/>
          </a:xfrm>
          <a:prstGeom prst="rect">
            <a:avLst/>
          </a:prstGeom>
        </p:spPr>
        <p:txBody>
          <a:bodyPr vert="horz" wrap="square" lIns="0" tIns="0" rIns="0" bIns="0" rtlCol="0">
            <a:spAutoFit/>
          </a:bodyPr>
          <a:lstStyle/>
          <a:p>
            <a:pPr>
              <a:lnSpc>
                <a:spcPts val="1785"/>
              </a:lnSpc>
            </a:pPr>
            <a:r>
              <a:rPr sz="1500" b="1" dirty="0">
                <a:latin typeface="Arial"/>
                <a:cs typeface="Arial"/>
              </a:rPr>
              <a:t>f</a:t>
            </a:r>
            <a:endParaRPr sz="1500">
              <a:latin typeface="Arial"/>
              <a:cs typeface="Arial"/>
            </a:endParaRPr>
          </a:p>
        </p:txBody>
      </p:sp>
      <p:sp>
        <p:nvSpPr>
          <p:cNvPr id="270" name="object 158"/>
          <p:cNvSpPr txBox="1"/>
          <p:nvPr/>
        </p:nvSpPr>
        <p:spPr>
          <a:xfrm>
            <a:off x="5602214" y="191736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271" name="object 159"/>
          <p:cNvSpPr txBox="1"/>
          <p:nvPr/>
        </p:nvSpPr>
        <p:spPr>
          <a:xfrm>
            <a:off x="5699746" y="1917368"/>
            <a:ext cx="73660" cy="192405"/>
          </a:xfrm>
          <a:prstGeom prst="rect">
            <a:avLst/>
          </a:prstGeom>
        </p:spPr>
        <p:txBody>
          <a:bodyPr vert="horz" wrap="square" lIns="0" tIns="0" rIns="0" bIns="0" rtlCol="0">
            <a:spAutoFit/>
          </a:bodyPr>
          <a:lstStyle/>
          <a:p>
            <a:pPr marL="8890">
              <a:lnSpc>
                <a:spcPts val="1785"/>
              </a:lnSpc>
            </a:pPr>
            <a:r>
              <a:rPr sz="1500" b="1" dirty="0">
                <a:latin typeface="Arial"/>
                <a:cs typeface="Arial"/>
              </a:rPr>
              <a:t>)</a:t>
            </a:r>
            <a:endParaRPr sz="1500">
              <a:latin typeface="Arial"/>
              <a:cs typeface="Arial"/>
            </a:endParaRPr>
          </a:p>
        </p:txBody>
      </p:sp>
      <p:sp>
        <p:nvSpPr>
          <p:cNvPr id="272" name="object 160"/>
          <p:cNvSpPr txBox="1"/>
          <p:nvPr/>
        </p:nvSpPr>
        <p:spPr>
          <a:xfrm>
            <a:off x="5875009" y="191736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e</a:t>
            </a:r>
            <a:endParaRPr sz="1500">
              <a:latin typeface="Arial"/>
              <a:cs typeface="Arial"/>
            </a:endParaRPr>
          </a:p>
        </p:txBody>
      </p:sp>
      <p:sp>
        <p:nvSpPr>
          <p:cNvPr id="273" name="object 161"/>
          <p:cNvSpPr txBox="1"/>
          <p:nvPr/>
        </p:nvSpPr>
        <p:spPr>
          <a:xfrm>
            <a:off x="5484866" y="191736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n</a:t>
            </a:r>
            <a:endParaRPr sz="1500">
              <a:latin typeface="Arial"/>
              <a:cs typeface="Arial"/>
            </a:endParaRPr>
          </a:p>
        </p:txBody>
      </p:sp>
      <p:sp>
        <p:nvSpPr>
          <p:cNvPr id="274" name="object 162"/>
          <p:cNvSpPr txBox="1"/>
          <p:nvPr/>
        </p:nvSpPr>
        <p:spPr>
          <a:xfrm>
            <a:off x="5314178" y="1917368"/>
            <a:ext cx="117475" cy="192405"/>
          </a:xfrm>
          <a:prstGeom prst="rect">
            <a:avLst/>
          </a:prstGeom>
        </p:spPr>
        <p:txBody>
          <a:bodyPr vert="horz" wrap="square" lIns="0" tIns="0" rIns="0" bIns="0" rtlCol="0">
            <a:spAutoFit/>
          </a:bodyPr>
          <a:lstStyle/>
          <a:p>
            <a:pPr>
              <a:lnSpc>
                <a:spcPts val="1785"/>
              </a:lnSpc>
            </a:pPr>
            <a:r>
              <a:rPr sz="1500" b="1" dirty="0">
                <a:latin typeface="Arial"/>
                <a:cs typeface="Arial"/>
              </a:rPr>
              <a:t>h</a:t>
            </a:r>
            <a:endParaRPr sz="1500">
              <a:latin typeface="Arial"/>
              <a:cs typeface="Arial"/>
            </a:endParaRPr>
          </a:p>
        </p:txBody>
      </p:sp>
      <p:sp>
        <p:nvSpPr>
          <p:cNvPr id="275" name="object 163"/>
          <p:cNvSpPr txBox="1"/>
          <p:nvPr/>
        </p:nvSpPr>
        <p:spPr>
          <a:xfrm>
            <a:off x="5207498" y="1917368"/>
            <a:ext cx="107314" cy="192405"/>
          </a:xfrm>
          <a:prstGeom prst="rect">
            <a:avLst/>
          </a:prstGeom>
        </p:spPr>
        <p:txBody>
          <a:bodyPr vert="horz" wrap="square" lIns="0" tIns="0" rIns="0" bIns="0" rtlCol="0">
            <a:spAutoFit/>
          </a:bodyPr>
          <a:lstStyle/>
          <a:p>
            <a:pPr>
              <a:lnSpc>
                <a:spcPts val="1785"/>
              </a:lnSpc>
            </a:pPr>
            <a:r>
              <a:rPr sz="1500" b="1" dirty="0">
                <a:latin typeface="Arial"/>
                <a:cs typeface="Arial"/>
              </a:rPr>
              <a:t>c</a:t>
            </a:r>
            <a:endParaRPr sz="1500">
              <a:latin typeface="Arial"/>
              <a:cs typeface="Arial"/>
            </a:endParaRPr>
          </a:p>
        </p:txBody>
      </p:sp>
      <p:sp>
        <p:nvSpPr>
          <p:cNvPr id="276" name="object 164"/>
          <p:cNvSpPr txBox="1"/>
          <p:nvPr/>
        </p:nvSpPr>
        <p:spPr>
          <a:xfrm>
            <a:off x="5100818" y="1917368"/>
            <a:ext cx="111760" cy="192405"/>
          </a:xfrm>
          <a:prstGeom prst="rect">
            <a:avLst/>
          </a:prstGeom>
        </p:spPr>
        <p:txBody>
          <a:bodyPr vert="horz" wrap="square" lIns="0" tIns="0" rIns="0" bIns="0" rtlCol="0">
            <a:spAutoFit/>
          </a:bodyPr>
          <a:lstStyle/>
          <a:p>
            <a:pPr>
              <a:lnSpc>
                <a:spcPts val="1785"/>
              </a:lnSpc>
            </a:pPr>
            <a:r>
              <a:rPr sz="1500" b="1" dirty="0">
                <a:latin typeface="Arial"/>
                <a:cs typeface="Arial"/>
              </a:rPr>
              <a:t>a</a:t>
            </a:r>
            <a:endParaRPr sz="1500">
              <a:latin typeface="Arial"/>
              <a:cs typeface="Arial"/>
            </a:endParaRPr>
          </a:p>
        </p:txBody>
      </p:sp>
      <p:sp>
        <p:nvSpPr>
          <p:cNvPr id="277" name="object 165"/>
          <p:cNvSpPr txBox="1"/>
          <p:nvPr/>
        </p:nvSpPr>
        <p:spPr>
          <a:xfrm>
            <a:off x="4940798" y="1917368"/>
            <a:ext cx="160020" cy="192405"/>
          </a:xfrm>
          <a:prstGeom prst="rect">
            <a:avLst/>
          </a:prstGeom>
        </p:spPr>
        <p:txBody>
          <a:bodyPr vert="horz" wrap="square" lIns="0" tIns="0" rIns="0" bIns="0" rtlCol="0">
            <a:spAutoFit/>
          </a:bodyPr>
          <a:lstStyle/>
          <a:p>
            <a:pPr>
              <a:lnSpc>
                <a:spcPts val="1785"/>
              </a:lnSpc>
            </a:pPr>
            <a:r>
              <a:rPr sz="1500" b="1" dirty="0">
                <a:latin typeface="Arial"/>
                <a:cs typeface="Arial"/>
              </a:rPr>
              <a:t>M</a:t>
            </a:r>
            <a:endParaRPr sz="1500">
              <a:latin typeface="Arial"/>
              <a:cs typeface="Arial"/>
            </a:endParaRPr>
          </a:p>
        </p:txBody>
      </p:sp>
      <p:sp>
        <p:nvSpPr>
          <p:cNvPr id="278" name="object 166"/>
          <p:cNvSpPr txBox="1"/>
          <p:nvPr/>
        </p:nvSpPr>
        <p:spPr>
          <a:xfrm>
            <a:off x="4870690" y="1917368"/>
            <a:ext cx="70485" cy="192405"/>
          </a:xfrm>
          <a:prstGeom prst="rect">
            <a:avLst/>
          </a:prstGeom>
        </p:spPr>
        <p:txBody>
          <a:bodyPr vert="horz" wrap="square" lIns="0" tIns="0" rIns="0" bIns="0" rtlCol="0">
            <a:spAutoFit/>
          </a:bodyPr>
          <a:lstStyle/>
          <a:p>
            <a:pPr marL="5715">
              <a:lnSpc>
                <a:spcPts val="1785"/>
              </a:lnSpc>
            </a:pPr>
            <a:r>
              <a:rPr sz="1500" b="1" dirty="0">
                <a:latin typeface="Arial"/>
                <a:cs typeface="Arial"/>
              </a:rPr>
              <a:t>(</a:t>
            </a:r>
            <a:endParaRPr sz="1500">
              <a:latin typeface="Arial"/>
              <a:cs typeface="Arial"/>
            </a:endParaRPr>
          </a:p>
        </p:txBody>
      </p:sp>
      <p:sp>
        <p:nvSpPr>
          <p:cNvPr id="279" name="object 167"/>
          <p:cNvSpPr txBox="1"/>
          <p:nvPr/>
        </p:nvSpPr>
        <p:spPr>
          <a:xfrm>
            <a:off x="5418826" y="1904668"/>
            <a:ext cx="469265" cy="217804"/>
          </a:xfrm>
          <a:prstGeom prst="rect">
            <a:avLst/>
          </a:prstGeom>
        </p:spPr>
        <p:txBody>
          <a:bodyPr vert="horz" wrap="square" lIns="0" tIns="0" rIns="0" bIns="0" rtlCol="0">
            <a:spAutoFit/>
          </a:bodyPr>
          <a:lstStyle/>
          <a:p>
            <a:pPr marL="12700">
              <a:lnSpc>
                <a:spcPct val="100000"/>
              </a:lnSpc>
              <a:tabLst>
                <a:tab pos="402590" algn="l"/>
              </a:tabLst>
            </a:pPr>
            <a:r>
              <a:rPr sz="1500" b="1" dirty="0">
                <a:latin typeface="Arial"/>
                <a:cs typeface="Arial"/>
              </a:rPr>
              <a:t>i	l</a:t>
            </a:r>
            <a:endParaRPr sz="1500">
              <a:latin typeface="Arial"/>
              <a:cs typeface="Arial"/>
            </a:endParaRPr>
          </a:p>
        </p:txBody>
      </p:sp>
      <p:sp>
        <p:nvSpPr>
          <p:cNvPr id="280" name="object 169"/>
          <p:cNvSpPr/>
          <p:nvPr/>
        </p:nvSpPr>
        <p:spPr>
          <a:xfrm>
            <a:off x="2988549" y="1901425"/>
            <a:ext cx="287655" cy="287020"/>
          </a:xfrm>
          <a:custGeom>
            <a:avLst/>
            <a:gdLst/>
            <a:ahLst/>
            <a:cxnLst/>
            <a:rect l="l" t="t" r="r" b="b"/>
            <a:pathLst>
              <a:path w="287655" h="287019">
                <a:moveTo>
                  <a:pt x="287523" y="130376"/>
                </a:moveTo>
                <a:lnTo>
                  <a:pt x="278310" y="90992"/>
                </a:lnTo>
                <a:lnTo>
                  <a:pt x="258407" y="56651"/>
                </a:lnTo>
                <a:lnTo>
                  <a:pt x="228934" y="29019"/>
                </a:lnTo>
                <a:lnTo>
                  <a:pt x="191010" y="9764"/>
                </a:lnTo>
                <a:lnTo>
                  <a:pt x="145756" y="551"/>
                </a:lnTo>
                <a:lnTo>
                  <a:pt x="129236" y="0"/>
                </a:lnTo>
                <a:lnTo>
                  <a:pt x="114933" y="2112"/>
                </a:lnTo>
                <a:lnTo>
                  <a:pt x="75314" y="16373"/>
                </a:lnTo>
                <a:lnTo>
                  <a:pt x="42142" y="41004"/>
                </a:lnTo>
                <a:lnTo>
                  <a:pt x="17362" y="74058"/>
                </a:lnTo>
                <a:lnTo>
                  <a:pt x="2922" y="113589"/>
                </a:lnTo>
                <a:lnTo>
                  <a:pt x="0" y="142582"/>
                </a:lnTo>
                <a:lnTo>
                  <a:pt x="373" y="153023"/>
                </a:lnTo>
                <a:lnTo>
                  <a:pt x="9179" y="193073"/>
                </a:lnTo>
                <a:lnTo>
                  <a:pt x="28734" y="228228"/>
                </a:lnTo>
                <a:lnTo>
                  <a:pt x="57769" y="256682"/>
                </a:lnTo>
                <a:lnTo>
                  <a:pt x="95013" y="276630"/>
                </a:lnTo>
                <a:lnTo>
                  <a:pt x="139197" y="286266"/>
                </a:lnTo>
                <a:lnTo>
                  <a:pt x="155248" y="286874"/>
                </a:lnTo>
                <a:lnTo>
                  <a:pt x="169102" y="285060"/>
                </a:lnTo>
                <a:lnTo>
                  <a:pt x="207635" y="272050"/>
                </a:lnTo>
                <a:lnTo>
                  <a:pt x="240362" y="248734"/>
                </a:lnTo>
                <a:lnTo>
                  <a:pt x="265666" y="216454"/>
                </a:lnTo>
                <a:lnTo>
                  <a:pt x="281926" y="176554"/>
                </a:lnTo>
                <a:lnTo>
                  <a:pt x="287523" y="130376"/>
                </a:lnTo>
                <a:close/>
              </a:path>
            </a:pathLst>
          </a:custGeom>
          <a:solidFill>
            <a:srgbClr val="FF9832"/>
          </a:solidFill>
        </p:spPr>
        <p:txBody>
          <a:bodyPr wrap="square" lIns="0" tIns="0" rIns="0" bIns="0" rtlCol="0"/>
          <a:lstStyle/>
          <a:p>
            <a:endParaRPr/>
          </a:p>
        </p:txBody>
      </p:sp>
      <p:sp>
        <p:nvSpPr>
          <p:cNvPr id="281" name="object 170"/>
          <p:cNvSpPr txBox="1"/>
          <p:nvPr/>
        </p:nvSpPr>
        <p:spPr>
          <a:xfrm>
            <a:off x="2863581" y="1207331"/>
            <a:ext cx="4893945" cy="318770"/>
          </a:xfrm>
          <a:prstGeom prst="rect">
            <a:avLst/>
          </a:prstGeom>
          <a:solidFill>
            <a:srgbClr val="00529E"/>
          </a:solidFill>
        </p:spPr>
        <p:txBody>
          <a:bodyPr vert="horz" wrap="square" lIns="0" tIns="0" rIns="0" bIns="0" rtlCol="0">
            <a:spAutoFit/>
          </a:bodyPr>
          <a:lstStyle/>
          <a:p>
            <a:pPr algn="ctr">
              <a:lnSpc>
                <a:spcPct val="100000"/>
              </a:lnSpc>
            </a:pPr>
            <a:r>
              <a:rPr sz="1500" b="1" spc="-5" dirty="0">
                <a:solidFill>
                  <a:srgbClr val="FFFFFF"/>
                </a:solidFill>
                <a:latin typeface="Arial"/>
                <a:cs typeface="Arial"/>
              </a:rPr>
              <a:t>Pr</a:t>
            </a:r>
            <a:r>
              <a:rPr sz="1500" b="1" dirty="0">
                <a:solidFill>
                  <a:srgbClr val="FFFFFF"/>
                </a:solidFill>
                <a:latin typeface="Arial"/>
                <a:cs typeface="Arial"/>
              </a:rPr>
              <a:t>ob</a:t>
            </a:r>
            <a:r>
              <a:rPr sz="1500" b="1" spc="-5" dirty="0">
                <a:solidFill>
                  <a:srgbClr val="FFFFFF"/>
                </a:solidFill>
                <a:latin typeface="Arial"/>
                <a:cs typeface="Arial"/>
              </a:rPr>
              <a:t>le</a:t>
            </a:r>
            <a:r>
              <a:rPr sz="1500" b="1" dirty="0">
                <a:solidFill>
                  <a:srgbClr val="FFFFFF"/>
                </a:solidFill>
                <a:latin typeface="Arial"/>
                <a:cs typeface="Arial"/>
              </a:rPr>
              <a:t>m </a:t>
            </a:r>
            <a:r>
              <a:rPr sz="1500" b="1" spc="-5" dirty="0">
                <a:solidFill>
                  <a:srgbClr val="FFFFFF"/>
                </a:solidFill>
                <a:latin typeface="Arial"/>
                <a:cs typeface="Arial"/>
              </a:rPr>
              <a:t>si</a:t>
            </a:r>
            <a:r>
              <a:rPr sz="1500" b="1" dirty="0">
                <a:solidFill>
                  <a:srgbClr val="FFFFFF"/>
                </a:solidFill>
                <a:latin typeface="Arial"/>
                <a:cs typeface="Arial"/>
              </a:rPr>
              <a:t>de</a:t>
            </a:r>
            <a:endParaRPr sz="1500">
              <a:latin typeface="Arial"/>
              <a:cs typeface="Arial"/>
            </a:endParaRPr>
          </a:p>
        </p:txBody>
      </p:sp>
      <p:sp>
        <p:nvSpPr>
          <p:cNvPr id="282" name="object 171"/>
          <p:cNvSpPr/>
          <p:nvPr/>
        </p:nvSpPr>
        <p:spPr>
          <a:xfrm>
            <a:off x="2988549" y="4947227"/>
            <a:ext cx="1416050" cy="426720"/>
          </a:xfrm>
          <a:custGeom>
            <a:avLst/>
            <a:gdLst/>
            <a:ahLst/>
            <a:cxnLst/>
            <a:rect l="l" t="t" r="r" b="b"/>
            <a:pathLst>
              <a:path w="1416050" h="426720">
                <a:moveTo>
                  <a:pt x="1415795" y="355091"/>
                </a:moveTo>
                <a:lnTo>
                  <a:pt x="1414605" y="57459"/>
                </a:lnTo>
                <a:lnTo>
                  <a:pt x="1395371" y="21292"/>
                </a:lnTo>
                <a:lnTo>
                  <a:pt x="1358814" y="1488"/>
                </a:lnTo>
                <a:lnTo>
                  <a:pt x="1344167" y="0"/>
                </a:lnTo>
                <a:lnTo>
                  <a:pt x="58522" y="1188"/>
                </a:lnTo>
                <a:lnTo>
                  <a:pt x="21490" y="20242"/>
                </a:lnTo>
                <a:lnTo>
                  <a:pt x="1492" y="55966"/>
                </a:lnTo>
                <a:lnTo>
                  <a:pt x="0" y="70103"/>
                </a:lnTo>
                <a:lnTo>
                  <a:pt x="1393" y="369253"/>
                </a:lnTo>
                <a:lnTo>
                  <a:pt x="20838" y="405648"/>
                </a:lnTo>
                <a:lnTo>
                  <a:pt x="57131" y="425258"/>
                </a:lnTo>
                <a:lnTo>
                  <a:pt x="71627" y="426719"/>
                </a:lnTo>
                <a:lnTo>
                  <a:pt x="1358329" y="425326"/>
                </a:lnTo>
                <a:lnTo>
                  <a:pt x="1394724" y="405880"/>
                </a:lnTo>
                <a:lnTo>
                  <a:pt x="1414334" y="369588"/>
                </a:lnTo>
                <a:lnTo>
                  <a:pt x="1415795" y="355091"/>
                </a:lnTo>
                <a:close/>
              </a:path>
            </a:pathLst>
          </a:custGeom>
          <a:solidFill>
            <a:srgbClr val="3274B1"/>
          </a:solidFill>
        </p:spPr>
        <p:txBody>
          <a:bodyPr wrap="square" lIns="0" tIns="0" rIns="0" bIns="0" rtlCol="0"/>
          <a:lstStyle/>
          <a:p>
            <a:endParaRPr/>
          </a:p>
        </p:txBody>
      </p:sp>
      <p:sp>
        <p:nvSpPr>
          <p:cNvPr id="283" name="object 172"/>
          <p:cNvSpPr/>
          <p:nvPr/>
        </p:nvSpPr>
        <p:spPr>
          <a:xfrm>
            <a:off x="4620753" y="4947227"/>
            <a:ext cx="1416050" cy="426720"/>
          </a:xfrm>
          <a:custGeom>
            <a:avLst/>
            <a:gdLst/>
            <a:ahLst/>
            <a:cxnLst/>
            <a:rect l="l" t="t" r="r" b="b"/>
            <a:pathLst>
              <a:path w="1416050" h="426720">
                <a:moveTo>
                  <a:pt x="1415795" y="355091"/>
                </a:moveTo>
                <a:lnTo>
                  <a:pt x="1414799" y="58519"/>
                </a:lnTo>
                <a:lnTo>
                  <a:pt x="1395971" y="21722"/>
                </a:lnTo>
                <a:lnTo>
                  <a:pt x="1359979" y="1521"/>
                </a:lnTo>
                <a:lnTo>
                  <a:pt x="1345691" y="0"/>
                </a:lnTo>
                <a:lnTo>
                  <a:pt x="58522" y="1188"/>
                </a:lnTo>
                <a:lnTo>
                  <a:pt x="21490" y="20242"/>
                </a:lnTo>
                <a:lnTo>
                  <a:pt x="1492" y="55966"/>
                </a:lnTo>
                <a:lnTo>
                  <a:pt x="0" y="70103"/>
                </a:lnTo>
                <a:lnTo>
                  <a:pt x="1393" y="369253"/>
                </a:lnTo>
                <a:lnTo>
                  <a:pt x="20838" y="405648"/>
                </a:lnTo>
                <a:lnTo>
                  <a:pt x="57131" y="425258"/>
                </a:lnTo>
                <a:lnTo>
                  <a:pt x="71627" y="426719"/>
                </a:lnTo>
                <a:lnTo>
                  <a:pt x="1358336" y="425529"/>
                </a:lnTo>
                <a:lnTo>
                  <a:pt x="1394503" y="406295"/>
                </a:lnTo>
                <a:lnTo>
                  <a:pt x="1414307" y="369738"/>
                </a:lnTo>
                <a:lnTo>
                  <a:pt x="1415795" y="355091"/>
                </a:lnTo>
                <a:close/>
              </a:path>
            </a:pathLst>
          </a:custGeom>
          <a:solidFill>
            <a:srgbClr val="3274B1"/>
          </a:solidFill>
        </p:spPr>
        <p:txBody>
          <a:bodyPr wrap="square" lIns="0" tIns="0" rIns="0" bIns="0" rtlCol="0"/>
          <a:lstStyle/>
          <a:p>
            <a:endParaRPr/>
          </a:p>
        </p:txBody>
      </p:sp>
      <p:sp>
        <p:nvSpPr>
          <p:cNvPr id="284" name="object 173"/>
          <p:cNvSpPr/>
          <p:nvPr/>
        </p:nvSpPr>
        <p:spPr>
          <a:xfrm>
            <a:off x="6252958" y="4947227"/>
            <a:ext cx="1417320" cy="426720"/>
          </a:xfrm>
          <a:custGeom>
            <a:avLst/>
            <a:gdLst/>
            <a:ahLst/>
            <a:cxnLst/>
            <a:rect l="l" t="t" r="r" b="b"/>
            <a:pathLst>
              <a:path w="1417320" h="426720">
                <a:moveTo>
                  <a:pt x="1417319" y="355091"/>
                </a:moveTo>
                <a:lnTo>
                  <a:pt x="1416129" y="57459"/>
                </a:lnTo>
                <a:lnTo>
                  <a:pt x="1396895" y="21292"/>
                </a:lnTo>
                <a:lnTo>
                  <a:pt x="1360338" y="1488"/>
                </a:lnTo>
                <a:lnTo>
                  <a:pt x="1345691" y="0"/>
                </a:lnTo>
                <a:lnTo>
                  <a:pt x="58522" y="1188"/>
                </a:lnTo>
                <a:lnTo>
                  <a:pt x="21490" y="20242"/>
                </a:lnTo>
                <a:lnTo>
                  <a:pt x="1492" y="55966"/>
                </a:lnTo>
                <a:lnTo>
                  <a:pt x="0" y="70103"/>
                </a:lnTo>
                <a:lnTo>
                  <a:pt x="1393" y="369253"/>
                </a:lnTo>
                <a:lnTo>
                  <a:pt x="20838" y="405648"/>
                </a:lnTo>
                <a:lnTo>
                  <a:pt x="57131" y="425258"/>
                </a:lnTo>
                <a:lnTo>
                  <a:pt x="71627" y="426719"/>
                </a:lnTo>
                <a:lnTo>
                  <a:pt x="1359853" y="425326"/>
                </a:lnTo>
                <a:lnTo>
                  <a:pt x="1396248" y="405880"/>
                </a:lnTo>
                <a:lnTo>
                  <a:pt x="1415858" y="369588"/>
                </a:lnTo>
                <a:lnTo>
                  <a:pt x="1417319" y="355091"/>
                </a:lnTo>
                <a:close/>
              </a:path>
            </a:pathLst>
          </a:custGeom>
          <a:solidFill>
            <a:srgbClr val="3274B1"/>
          </a:solidFill>
        </p:spPr>
        <p:txBody>
          <a:bodyPr wrap="square" lIns="0" tIns="0" rIns="0" bIns="0" rtlCol="0"/>
          <a:lstStyle/>
          <a:p>
            <a:endParaRPr/>
          </a:p>
        </p:txBody>
      </p:sp>
      <p:sp>
        <p:nvSpPr>
          <p:cNvPr id="285" name="object 174"/>
          <p:cNvSpPr/>
          <p:nvPr/>
        </p:nvSpPr>
        <p:spPr>
          <a:xfrm>
            <a:off x="2211309" y="2217743"/>
            <a:ext cx="544195" cy="544195"/>
          </a:xfrm>
          <a:custGeom>
            <a:avLst/>
            <a:gdLst/>
            <a:ahLst/>
            <a:cxnLst/>
            <a:rect l="l" t="t" r="r" b="b"/>
            <a:pathLst>
              <a:path w="544194" h="544195">
                <a:moveTo>
                  <a:pt x="544067" y="272795"/>
                </a:moveTo>
                <a:lnTo>
                  <a:pt x="540503" y="228494"/>
                </a:lnTo>
                <a:lnTo>
                  <a:pt x="530181" y="186488"/>
                </a:lnTo>
                <a:lnTo>
                  <a:pt x="513659" y="147335"/>
                </a:lnTo>
                <a:lnTo>
                  <a:pt x="491496" y="111593"/>
                </a:lnTo>
                <a:lnTo>
                  <a:pt x="464248" y="79819"/>
                </a:lnTo>
                <a:lnTo>
                  <a:pt x="432474" y="52571"/>
                </a:lnTo>
                <a:lnTo>
                  <a:pt x="396732" y="30408"/>
                </a:lnTo>
                <a:lnTo>
                  <a:pt x="357579" y="13886"/>
                </a:lnTo>
                <a:lnTo>
                  <a:pt x="315573" y="3564"/>
                </a:lnTo>
                <a:lnTo>
                  <a:pt x="271271" y="0"/>
                </a:lnTo>
                <a:lnTo>
                  <a:pt x="249086" y="902"/>
                </a:lnTo>
                <a:lnTo>
                  <a:pt x="206234" y="7915"/>
                </a:lnTo>
                <a:lnTo>
                  <a:pt x="165877" y="21407"/>
                </a:lnTo>
                <a:lnTo>
                  <a:pt x="128584" y="40819"/>
                </a:lnTo>
                <a:lnTo>
                  <a:pt x="94921" y="65595"/>
                </a:lnTo>
                <a:lnTo>
                  <a:pt x="65456" y="95175"/>
                </a:lnTo>
                <a:lnTo>
                  <a:pt x="40754" y="129003"/>
                </a:lnTo>
                <a:lnTo>
                  <a:pt x="21383" y="166520"/>
                </a:lnTo>
                <a:lnTo>
                  <a:pt x="7910" y="207170"/>
                </a:lnTo>
                <a:lnTo>
                  <a:pt x="902" y="250393"/>
                </a:lnTo>
                <a:lnTo>
                  <a:pt x="0" y="272795"/>
                </a:lnTo>
                <a:lnTo>
                  <a:pt x="902" y="294981"/>
                </a:lnTo>
                <a:lnTo>
                  <a:pt x="7910" y="337833"/>
                </a:lnTo>
                <a:lnTo>
                  <a:pt x="21383" y="378190"/>
                </a:lnTo>
                <a:lnTo>
                  <a:pt x="40754" y="415483"/>
                </a:lnTo>
                <a:lnTo>
                  <a:pt x="65456" y="449146"/>
                </a:lnTo>
                <a:lnTo>
                  <a:pt x="94921" y="478611"/>
                </a:lnTo>
                <a:lnTo>
                  <a:pt x="128584" y="503313"/>
                </a:lnTo>
                <a:lnTo>
                  <a:pt x="165877" y="522684"/>
                </a:lnTo>
                <a:lnTo>
                  <a:pt x="206234" y="536157"/>
                </a:lnTo>
                <a:lnTo>
                  <a:pt x="249086" y="543165"/>
                </a:lnTo>
                <a:lnTo>
                  <a:pt x="271271" y="544067"/>
                </a:lnTo>
                <a:lnTo>
                  <a:pt x="293674" y="543165"/>
                </a:lnTo>
                <a:lnTo>
                  <a:pt x="336897" y="536157"/>
                </a:lnTo>
                <a:lnTo>
                  <a:pt x="377547" y="522684"/>
                </a:lnTo>
                <a:lnTo>
                  <a:pt x="415064" y="503313"/>
                </a:lnTo>
                <a:lnTo>
                  <a:pt x="448892" y="478611"/>
                </a:lnTo>
                <a:lnTo>
                  <a:pt x="478472" y="449146"/>
                </a:lnTo>
                <a:lnTo>
                  <a:pt x="503248" y="415483"/>
                </a:lnTo>
                <a:lnTo>
                  <a:pt x="522660" y="378190"/>
                </a:lnTo>
                <a:lnTo>
                  <a:pt x="536152" y="337833"/>
                </a:lnTo>
                <a:lnTo>
                  <a:pt x="543165" y="294981"/>
                </a:lnTo>
                <a:lnTo>
                  <a:pt x="544067" y="272795"/>
                </a:lnTo>
                <a:close/>
              </a:path>
            </a:pathLst>
          </a:custGeom>
          <a:solidFill>
            <a:srgbClr val="91D04F"/>
          </a:solidFill>
        </p:spPr>
        <p:txBody>
          <a:bodyPr wrap="square" lIns="0" tIns="0" rIns="0" bIns="0" rtlCol="0"/>
          <a:lstStyle/>
          <a:p>
            <a:endParaRPr/>
          </a:p>
        </p:txBody>
      </p:sp>
      <p:sp>
        <p:nvSpPr>
          <p:cNvPr id="286" name="object 175"/>
          <p:cNvSpPr/>
          <p:nvPr/>
        </p:nvSpPr>
        <p:spPr>
          <a:xfrm>
            <a:off x="2200642" y="2208600"/>
            <a:ext cx="565785" cy="563880"/>
          </a:xfrm>
          <a:custGeom>
            <a:avLst/>
            <a:gdLst/>
            <a:ahLst/>
            <a:cxnLst/>
            <a:rect l="l" t="t" r="r" b="b"/>
            <a:pathLst>
              <a:path w="565785" h="563879">
                <a:moveTo>
                  <a:pt x="563879" y="310895"/>
                </a:moveTo>
                <a:lnTo>
                  <a:pt x="563879" y="252983"/>
                </a:lnTo>
                <a:lnTo>
                  <a:pt x="560831" y="237743"/>
                </a:lnTo>
                <a:lnTo>
                  <a:pt x="559307" y="224027"/>
                </a:lnTo>
                <a:lnTo>
                  <a:pt x="556259" y="210311"/>
                </a:lnTo>
                <a:lnTo>
                  <a:pt x="551687" y="198119"/>
                </a:lnTo>
                <a:lnTo>
                  <a:pt x="547115" y="184403"/>
                </a:lnTo>
                <a:lnTo>
                  <a:pt x="530351" y="146303"/>
                </a:lnTo>
                <a:lnTo>
                  <a:pt x="499871" y="102107"/>
                </a:lnTo>
                <a:lnTo>
                  <a:pt x="461771" y="64007"/>
                </a:lnTo>
                <a:lnTo>
                  <a:pt x="416051" y="33527"/>
                </a:lnTo>
                <a:lnTo>
                  <a:pt x="405383" y="27431"/>
                </a:lnTo>
                <a:lnTo>
                  <a:pt x="352043" y="7619"/>
                </a:lnTo>
                <a:lnTo>
                  <a:pt x="297179" y="0"/>
                </a:lnTo>
                <a:lnTo>
                  <a:pt x="252983" y="0"/>
                </a:lnTo>
                <a:lnTo>
                  <a:pt x="239267" y="3047"/>
                </a:lnTo>
                <a:lnTo>
                  <a:pt x="225551" y="4571"/>
                </a:lnTo>
                <a:lnTo>
                  <a:pt x="184403" y="16763"/>
                </a:lnTo>
                <a:lnTo>
                  <a:pt x="147827" y="33527"/>
                </a:lnTo>
                <a:lnTo>
                  <a:pt x="102107" y="64007"/>
                </a:lnTo>
                <a:lnTo>
                  <a:pt x="64007" y="102107"/>
                </a:lnTo>
                <a:lnTo>
                  <a:pt x="33527" y="147827"/>
                </a:lnTo>
                <a:lnTo>
                  <a:pt x="22859" y="172211"/>
                </a:lnTo>
                <a:lnTo>
                  <a:pt x="16763" y="184403"/>
                </a:lnTo>
                <a:lnTo>
                  <a:pt x="12191" y="198119"/>
                </a:lnTo>
                <a:lnTo>
                  <a:pt x="3047" y="239267"/>
                </a:lnTo>
                <a:lnTo>
                  <a:pt x="0" y="266699"/>
                </a:lnTo>
                <a:lnTo>
                  <a:pt x="0" y="297179"/>
                </a:lnTo>
                <a:lnTo>
                  <a:pt x="3047" y="324611"/>
                </a:lnTo>
                <a:lnTo>
                  <a:pt x="12191" y="365759"/>
                </a:lnTo>
                <a:lnTo>
                  <a:pt x="16763" y="379475"/>
                </a:lnTo>
                <a:lnTo>
                  <a:pt x="21335" y="388619"/>
                </a:lnTo>
                <a:lnTo>
                  <a:pt x="21335" y="254507"/>
                </a:lnTo>
                <a:lnTo>
                  <a:pt x="24383" y="240791"/>
                </a:lnTo>
                <a:lnTo>
                  <a:pt x="25907" y="228599"/>
                </a:lnTo>
                <a:lnTo>
                  <a:pt x="32003" y="204215"/>
                </a:lnTo>
                <a:lnTo>
                  <a:pt x="41147" y="179831"/>
                </a:lnTo>
                <a:lnTo>
                  <a:pt x="47243" y="167639"/>
                </a:lnTo>
                <a:lnTo>
                  <a:pt x="51815" y="156971"/>
                </a:lnTo>
                <a:lnTo>
                  <a:pt x="80771" y="114299"/>
                </a:lnTo>
                <a:lnTo>
                  <a:pt x="115823" y="79247"/>
                </a:lnTo>
                <a:lnTo>
                  <a:pt x="169163" y="45719"/>
                </a:lnTo>
                <a:lnTo>
                  <a:pt x="204215" y="32003"/>
                </a:lnTo>
                <a:lnTo>
                  <a:pt x="217931" y="27431"/>
                </a:lnTo>
                <a:lnTo>
                  <a:pt x="230123" y="24383"/>
                </a:lnTo>
                <a:lnTo>
                  <a:pt x="242315" y="22859"/>
                </a:lnTo>
                <a:lnTo>
                  <a:pt x="269747" y="19811"/>
                </a:lnTo>
                <a:lnTo>
                  <a:pt x="295655" y="19811"/>
                </a:lnTo>
                <a:lnTo>
                  <a:pt x="323087" y="22859"/>
                </a:lnTo>
                <a:lnTo>
                  <a:pt x="347471" y="28955"/>
                </a:lnTo>
                <a:lnTo>
                  <a:pt x="361187" y="32003"/>
                </a:lnTo>
                <a:lnTo>
                  <a:pt x="373379" y="36575"/>
                </a:lnTo>
                <a:lnTo>
                  <a:pt x="384047" y="41147"/>
                </a:lnTo>
                <a:lnTo>
                  <a:pt x="396239" y="45719"/>
                </a:lnTo>
                <a:lnTo>
                  <a:pt x="429767" y="65531"/>
                </a:lnTo>
                <a:lnTo>
                  <a:pt x="467867" y="97535"/>
                </a:lnTo>
                <a:lnTo>
                  <a:pt x="499871" y="135635"/>
                </a:lnTo>
                <a:lnTo>
                  <a:pt x="518159" y="169163"/>
                </a:lnTo>
                <a:lnTo>
                  <a:pt x="524255" y="179831"/>
                </a:lnTo>
                <a:lnTo>
                  <a:pt x="528827" y="192023"/>
                </a:lnTo>
                <a:lnTo>
                  <a:pt x="531875" y="204215"/>
                </a:lnTo>
                <a:lnTo>
                  <a:pt x="536447" y="216407"/>
                </a:lnTo>
                <a:lnTo>
                  <a:pt x="539495" y="228599"/>
                </a:lnTo>
                <a:lnTo>
                  <a:pt x="541019" y="242315"/>
                </a:lnTo>
                <a:lnTo>
                  <a:pt x="542543" y="254507"/>
                </a:lnTo>
                <a:lnTo>
                  <a:pt x="544067" y="268223"/>
                </a:lnTo>
                <a:lnTo>
                  <a:pt x="544067" y="387095"/>
                </a:lnTo>
                <a:lnTo>
                  <a:pt x="547115" y="377951"/>
                </a:lnTo>
                <a:lnTo>
                  <a:pt x="551687" y="365759"/>
                </a:lnTo>
                <a:lnTo>
                  <a:pt x="556259" y="352043"/>
                </a:lnTo>
                <a:lnTo>
                  <a:pt x="559307" y="338327"/>
                </a:lnTo>
                <a:lnTo>
                  <a:pt x="560831" y="324611"/>
                </a:lnTo>
                <a:lnTo>
                  <a:pt x="563879" y="310895"/>
                </a:lnTo>
                <a:close/>
              </a:path>
              <a:path w="565785" h="563879">
                <a:moveTo>
                  <a:pt x="544067" y="387095"/>
                </a:moveTo>
                <a:lnTo>
                  <a:pt x="544067" y="295655"/>
                </a:lnTo>
                <a:lnTo>
                  <a:pt x="542543" y="309371"/>
                </a:lnTo>
                <a:lnTo>
                  <a:pt x="541019" y="321563"/>
                </a:lnTo>
                <a:lnTo>
                  <a:pt x="539495" y="335279"/>
                </a:lnTo>
                <a:lnTo>
                  <a:pt x="536447" y="347471"/>
                </a:lnTo>
                <a:lnTo>
                  <a:pt x="531875" y="359663"/>
                </a:lnTo>
                <a:lnTo>
                  <a:pt x="528827" y="371855"/>
                </a:lnTo>
                <a:lnTo>
                  <a:pt x="524255" y="384047"/>
                </a:lnTo>
                <a:lnTo>
                  <a:pt x="518159" y="394715"/>
                </a:lnTo>
                <a:lnTo>
                  <a:pt x="512063" y="406907"/>
                </a:lnTo>
                <a:lnTo>
                  <a:pt x="484631" y="448055"/>
                </a:lnTo>
                <a:lnTo>
                  <a:pt x="448055" y="484631"/>
                </a:lnTo>
                <a:lnTo>
                  <a:pt x="406907" y="512063"/>
                </a:lnTo>
                <a:lnTo>
                  <a:pt x="359663" y="531875"/>
                </a:lnTo>
                <a:lnTo>
                  <a:pt x="321563" y="541019"/>
                </a:lnTo>
                <a:lnTo>
                  <a:pt x="309371" y="542543"/>
                </a:lnTo>
                <a:lnTo>
                  <a:pt x="295655" y="542543"/>
                </a:lnTo>
                <a:lnTo>
                  <a:pt x="281939" y="544067"/>
                </a:lnTo>
                <a:lnTo>
                  <a:pt x="268223" y="542543"/>
                </a:lnTo>
                <a:lnTo>
                  <a:pt x="256031" y="542543"/>
                </a:lnTo>
                <a:lnTo>
                  <a:pt x="242315" y="541019"/>
                </a:lnTo>
                <a:lnTo>
                  <a:pt x="230123" y="537971"/>
                </a:lnTo>
                <a:lnTo>
                  <a:pt x="216407" y="534923"/>
                </a:lnTo>
                <a:lnTo>
                  <a:pt x="204215" y="531875"/>
                </a:lnTo>
                <a:lnTo>
                  <a:pt x="156971" y="512063"/>
                </a:lnTo>
                <a:lnTo>
                  <a:pt x="115823" y="483107"/>
                </a:lnTo>
                <a:lnTo>
                  <a:pt x="80771" y="448055"/>
                </a:lnTo>
                <a:lnTo>
                  <a:pt x="51815" y="405383"/>
                </a:lnTo>
                <a:lnTo>
                  <a:pt x="41147" y="382523"/>
                </a:lnTo>
                <a:lnTo>
                  <a:pt x="36575" y="371855"/>
                </a:lnTo>
                <a:lnTo>
                  <a:pt x="32003" y="359663"/>
                </a:lnTo>
                <a:lnTo>
                  <a:pt x="28955" y="347471"/>
                </a:lnTo>
                <a:lnTo>
                  <a:pt x="25907" y="333755"/>
                </a:lnTo>
                <a:lnTo>
                  <a:pt x="24383" y="321563"/>
                </a:lnTo>
                <a:lnTo>
                  <a:pt x="21335" y="307847"/>
                </a:lnTo>
                <a:lnTo>
                  <a:pt x="21335" y="388619"/>
                </a:lnTo>
                <a:lnTo>
                  <a:pt x="22859" y="391667"/>
                </a:lnTo>
                <a:lnTo>
                  <a:pt x="27431" y="403859"/>
                </a:lnTo>
                <a:lnTo>
                  <a:pt x="35051" y="416051"/>
                </a:lnTo>
                <a:lnTo>
                  <a:pt x="48767" y="440435"/>
                </a:lnTo>
                <a:lnTo>
                  <a:pt x="65531" y="461771"/>
                </a:lnTo>
                <a:lnTo>
                  <a:pt x="103631" y="499871"/>
                </a:lnTo>
                <a:lnTo>
                  <a:pt x="147827" y="530351"/>
                </a:lnTo>
                <a:lnTo>
                  <a:pt x="185927" y="547115"/>
                </a:lnTo>
                <a:lnTo>
                  <a:pt x="198119" y="551687"/>
                </a:lnTo>
                <a:lnTo>
                  <a:pt x="239267" y="560831"/>
                </a:lnTo>
                <a:lnTo>
                  <a:pt x="254507" y="562355"/>
                </a:lnTo>
                <a:lnTo>
                  <a:pt x="268223" y="563879"/>
                </a:lnTo>
                <a:lnTo>
                  <a:pt x="297179" y="563879"/>
                </a:lnTo>
                <a:lnTo>
                  <a:pt x="310895" y="562355"/>
                </a:lnTo>
                <a:lnTo>
                  <a:pt x="326135" y="560831"/>
                </a:lnTo>
                <a:lnTo>
                  <a:pt x="367283" y="551687"/>
                </a:lnTo>
                <a:lnTo>
                  <a:pt x="379475" y="547115"/>
                </a:lnTo>
                <a:lnTo>
                  <a:pt x="393191" y="541019"/>
                </a:lnTo>
                <a:lnTo>
                  <a:pt x="405383" y="536447"/>
                </a:lnTo>
                <a:lnTo>
                  <a:pt x="440435" y="515111"/>
                </a:lnTo>
                <a:lnTo>
                  <a:pt x="481583" y="481583"/>
                </a:lnTo>
                <a:lnTo>
                  <a:pt x="516635" y="438911"/>
                </a:lnTo>
                <a:lnTo>
                  <a:pt x="542543" y="391667"/>
                </a:lnTo>
                <a:lnTo>
                  <a:pt x="544067" y="387095"/>
                </a:lnTo>
                <a:close/>
              </a:path>
              <a:path w="565785" h="563879">
                <a:moveTo>
                  <a:pt x="565403" y="281939"/>
                </a:moveTo>
                <a:lnTo>
                  <a:pt x="563879" y="266699"/>
                </a:lnTo>
                <a:lnTo>
                  <a:pt x="563879" y="295655"/>
                </a:lnTo>
                <a:lnTo>
                  <a:pt x="565403" y="281939"/>
                </a:lnTo>
                <a:close/>
              </a:path>
            </a:pathLst>
          </a:custGeom>
          <a:solidFill>
            <a:srgbClr val="FFFFFF"/>
          </a:solidFill>
        </p:spPr>
        <p:txBody>
          <a:bodyPr wrap="square" lIns="0" tIns="0" rIns="0" bIns="0" rtlCol="0"/>
          <a:lstStyle/>
          <a:p>
            <a:endParaRPr/>
          </a:p>
        </p:txBody>
      </p:sp>
      <p:sp>
        <p:nvSpPr>
          <p:cNvPr id="287" name="object 176"/>
          <p:cNvSpPr/>
          <p:nvPr/>
        </p:nvSpPr>
        <p:spPr>
          <a:xfrm>
            <a:off x="2988549" y="2478347"/>
            <a:ext cx="1416050" cy="428625"/>
          </a:xfrm>
          <a:custGeom>
            <a:avLst/>
            <a:gdLst/>
            <a:ahLst/>
            <a:cxnLst/>
            <a:rect l="l" t="t" r="r" b="b"/>
            <a:pathLst>
              <a:path w="1416050" h="428625">
                <a:moveTo>
                  <a:pt x="1415795" y="356615"/>
                </a:moveTo>
                <a:lnTo>
                  <a:pt x="1414402" y="57466"/>
                </a:lnTo>
                <a:lnTo>
                  <a:pt x="1394956" y="21071"/>
                </a:lnTo>
                <a:lnTo>
                  <a:pt x="1358663" y="1461"/>
                </a:lnTo>
                <a:lnTo>
                  <a:pt x="1344167" y="0"/>
                </a:lnTo>
                <a:lnTo>
                  <a:pt x="57466" y="1393"/>
                </a:lnTo>
                <a:lnTo>
                  <a:pt x="21071" y="20838"/>
                </a:lnTo>
                <a:lnTo>
                  <a:pt x="1461" y="57131"/>
                </a:lnTo>
                <a:lnTo>
                  <a:pt x="0" y="71627"/>
                </a:lnTo>
                <a:lnTo>
                  <a:pt x="1393" y="370777"/>
                </a:lnTo>
                <a:lnTo>
                  <a:pt x="20838" y="407172"/>
                </a:lnTo>
                <a:lnTo>
                  <a:pt x="57131" y="426782"/>
                </a:lnTo>
                <a:lnTo>
                  <a:pt x="71627" y="428243"/>
                </a:lnTo>
                <a:lnTo>
                  <a:pt x="1358329" y="426850"/>
                </a:lnTo>
                <a:lnTo>
                  <a:pt x="1394724" y="407404"/>
                </a:lnTo>
                <a:lnTo>
                  <a:pt x="1414334" y="371112"/>
                </a:lnTo>
                <a:lnTo>
                  <a:pt x="1415795" y="356615"/>
                </a:lnTo>
                <a:close/>
              </a:path>
            </a:pathLst>
          </a:custGeom>
          <a:solidFill>
            <a:srgbClr val="3274B1"/>
          </a:solidFill>
        </p:spPr>
        <p:txBody>
          <a:bodyPr wrap="square" lIns="0" tIns="0" rIns="0" bIns="0" rtlCol="0"/>
          <a:lstStyle/>
          <a:p>
            <a:endParaRPr/>
          </a:p>
        </p:txBody>
      </p:sp>
      <p:sp>
        <p:nvSpPr>
          <p:cNvPr id="288" name="object 177"/>
          <p:cNvSpPr/>
          <p:nvPr/>
        </p:nvSpPr>
        <p:spPr>
          <a:xfrm>
            <a:off x="4620753" y="2478347"/>
            <a:ext cx="1416050" cy="428625"/>
          </a:xfrm>
          <a:custGeom>
            <a:avLst/>
            <a:gdLst/>
            <a:ahLst/>
            <a:cxnLst/>
            <a:rect l="l" t="t" r="r" b="b"/>
            <a:pathLst>
              <a:path w="1416050" h="428625">
                <a:moveTo>
                  <a:pt x="1415795" y="356615"/>
                </a:moveTo>
                <a:lnTo>
                  <a:pt x="1414607" y="58522"/>
                </a:lnTo>
                <a:lnTo>
                  <a:pt x="1395553" y="21490"/>
                </a:lnTo>
                <a:lnTo>
                  <a:pt x="1359829" y="1492"/>
                </a:lnTo>
                <a:lnTo>
                  <a:pt x="1345691" y="0"/>
                </a:lnTo>
                <a:lnTo>
                  <a:pt x="57466" y="1393"/>
                </a:lnTo>
                <a:lnTo>
                  <a:pt x="21071" y="20838"/>
                </a:lnTo>
                <a:lnTo>
                  <a:pt x="1461" y="57131"/>
                </a:lnTo>
                <a:lnTo>
                  <a:pt x="0" y="71627"/>
                </a:lnTo>
                <a:lnTo>
                  <a:pt x="1393" y="370777"/>
                </a:lnTo>
                <a:lnTo>
                  <a:pt x="20838" y="407172"/>
                </a:lnTo>
                <a:lnTo>
                  <a:pt x="57131" y="426782"/>
                </a:lnTo>
                <a:lnTo>
                  <a:pt x="71627" y="428243"/>
                </a:lnTo>
                <a:lnTo>
                  <a:pt x="1358336" y="427053"/>
                </a:lnTo>
                <a:lnTo>
                  <a:pt x="1394503" y="407819"/>
                </a:lnTo>
                <a:lnTo>
                  <a:pt x="1414307" y="371262"/>
                </a:lnTo>
                <a:lnTo>
                  <a:pt x="1415795" y="356615"/>
                </a:lnTo>
                <a:close/>
              </a:path>
            </a:pathLst>
          </a:custGeom>
          <a:solidFill>
            <a:srgbClr val="3274B1"/>
          </a:solidFill>
        </p:spPr>
        <p:txBody>
          <a:bodyPr wrap="square" lIns="0" tIns="0" rIns="0" bIns="0" rtlCol="0"/>
          <a:lstStyle/>
          <a:p>
            <a:endParaRPr/>
          </a:p>
        </p:txBody>
      </p:sp>
      <p:sp>
        <p:nvSpPr>
          <p:cNvPr id="289" name="object 178"/>
          <p:cNvSpPr/>
          <p:nvPr/>
        </p:nvSpPr>
        <p:spPr>
          <a:xfrm>
            <a:off x="6252958" y="2478347"/>
            <a:ext cx="1417320" cy="428625"/>
          </a:xfrm>
          <a:custGeom>
            <a:avLst/>
            <a:gdLst/>
            <a:ahLst/>
            <a:cxnLst/>
            <a:rect l="l" t="t" r="r" b="b"/>
            <a:pathLst>
              <a:path w="1417320" h="428625">
                <a:moveTo>
                  <a:pt x="1417319" y="356615"/>
                </a:moveTo>
                <a:lnTo>
                  <a:pt x="1415926" y="57466"/>
                </a:lnTo>
                <a:lnTo>
                  <a:pt x="1396480" y="21071"/>
                </a:lnTo>
                <a:lnTo>
                  <a:pt x="1360187" y="1461"/>
                </a:lnTo>
                <a:lnTo>
                  <a:pt x="1345691" y="0"/>
                </a:lnTo>
                <a:lnTo>
                  <a:pt x="57466" y="1393"/>
                </a:lnTo>
                <a:lnTo>
                  <a:pt x="21071" y="20838"/>
                </a:lnTo>
                <a:lnTo>
                  <a:pt x="1461" y="57131"/>
                </a:lnTo>
                <a:lnTo>
                  <a:pt x="0" y="71627"/>
                </a:lnTo>
                <a:lnTo>
                  <a:pt x="1393" y="370777"/>
                </a:lnTo>
                <a:lnTo>
                  <a:pt x="20838" y="407172"/>
                </a:lnTo>
                <a:lnTo>
                  <a:pt x="57131" y="426782"/>
                </a:lnTo>
                <a:lnTo>
                  <a:pt x="71627" y="428243"/>
                </a:lnTo>
                <a:lnTo>
                  <a:pt x="1359853" y="426850"/>
                </a:lnTo>
                <a:lnTo>
                  <a:pt x="1396248" y="407404"/>
                </a:lnTo>
                <a:lnTo>
                  <a:pt x="1415858" y="371112"/>
                </a:lnTo>
                <a:lnTo>
                  <a:pt x="1417319" y="356615"/>
                </a:lnTo>
                <a:close/>
              </a:path>
            </a:pathLst>
          </a:custGeom>
          <a:solidFill>
            <a:srgbClr val="3274B1"/>
          </a:solidFill>
        </p:spPr>
        <p:txBody>
          <a:bodyPr wrap="square" lIns="0" tIns="0" rIns="0" bIns="0" rtlCol="0"/>
          <a:lstStyle/>
          <a:p>
            <a:endParaRPr/>
          </a:p>
        </p:txBody>
      </p:sp>
      <p:sp>
        <p:nvSpPr>
          <p:cNvPr id="290" name="object 179"/>
          <p:cNvSpPr/>
          <p:nvPr/>
        </p:nvSpPr>
        <p:spPr>
          <a:xfrm>
            <a:off x="2988549" y="5482151"/>
            <a:ext cx="1416050" cy="426720"/>
          </a:xfrm>
          <a:custGeom>
            <a:avLst/>
            <a:gdLst/>
            <a:ahLst/>
            <a:cxnLst/>
            <a:rect l="l" t="t" r="r" b="b"/>
            <a:pathLst>
              <a:path w="1416050" h="426720">
                <a:moveTo>
                  <a:pt x="1415795" y="356615"/>
                </a:moveTo>
                <a:lnTo>
                  <a:pt x="1414402" y="57466"/>
                </a:lnTo>
                <a:lnTo>
                  <a:pt x="1394956" y="21071"/>
                </a:lnTo>
                <a:lnTo>
                  <a:pt x="1358663" y="1461"/>
                </a:lnTo>
                <a:lnTo>
                  <a:pt x="1344167" y="0"/>
                </a:lnTo>
                <a:lnTo>
                  <a:pt x="57466" y="1393"/>
                </a:lnTo>
                <a:lnTo>
                  <a:pt x="21071" y="20838"/>
                </a:lnTo>
                <a:lnTo>
                  <a:pt x="1461" y="57131"/>
                </a:lnTo>
                <a:lnTo>
                  <a:pt x="0" y="71627"/>
                </a:lnTo>
                <a:lnTo>
                  <a:pt x="1190" y="369667"/>
                </a:lnTo>
                <a:lnTo>
                  <a:pt x="20424" y="406006"/>
                </a:lnTo>
                <a:lnTo>
                  <a:pt x="56981" y="425295"/>
                </a:lnTo>
                <a:lnTo>
                  <a:pt x="71627" y="426719"/>
                </a:lnTo>
                <a:lnTo>
                  <a:pt x="1357273" y="425583"/>
                </a:lnTo>
                <a:lnTo>
                  <a:pt x="1394305" y="407041"/>
                </a:lnTo>
                <a:lnTo>
                  <a:pt x="1414303" y="371194"/>
                </a:lnTo>
                <a:lnTo>
                  <a:pt x="1415795" y="356615"/>
                </a:lnTo>
                <a:close/>
              </a:path>
            </a:pathLst>
          </a:custGeom>
          <a:solidFill>
            <a:srgbClr val="3274B1"/>
          </a:solidFill>
        </p:spPr>
        <p:txBody>
          <a:bodyPr wrap="square" lIns="0" tIns="0" rIns="0" bIns="0" rtlCol="0"/>
          <a:lstStyle/>
          <a:p>
            <a:endParaRPr/>
          </a:p>
        </p:txBody>
      </p:sp>
      <p:sp>
        <p:nvSpPr>
          <p:cNvPr id="291" name="object 180"/>
          <p:cNvSpPr/>
          <p:nvPr/>
        </p:nvSpPr>
        <p:spPr>
          <a:xfrm>
            <a:off x="4620753" y="5482151"/>
            <a:ext cx="1416050" cy="426720"/>
          </a:xfrm>
          <a:custGeom>
            <a:avLst/>
            <a:gdLst/>
            <a:ahLst/>
            <a:cxnLst/>
            <a:rect l="l" t="t" r="r" b="b"/>
            <a:pathLst>
              <a:path w="1416050" h="426720">
                <a:moveTo>
                  <a:pt x="1415795" y="356615"/>
                </a:moveTo>
                <a:lnTo>
                  <a:pt x="1414607" y="58522"/>
                </a:lnTo>
                <a:lnTo>
                  <a:pt x="1395553" y="21490"/>
                </a:lnTo>
                <a:lnTo>
                  <a:pt x="1359829" y="1492"/>
                </a:lnTo>
                <a:lnTo>
                  <a:pt x="1345691" y="0"/>
                </a:lnTo>
                <a:lnTo>
                  <a:pt x="57466" y="1393"/>
                </a:lnTo>
                <a:lnTo>
                  <a:pt x="21071" y="20838"/>
                </a:lnTo>
                <a:lnTo>
                  <a:pt x="1461" y="57131"/>
                </a:lnTo>
                <a:lnTo>
                  <a:pt x="0" y="71627"/>
                </a:lnTo>
                <a:lnTo>
                  <a:pt x="1190" y="369667"/>
                </a:lnTo>
                <a:lnTo>
                  <a:pt x="20424" y="406006"/>
                </a:lnTo>
                <a:lnTo>
                  <a:pt x="56981" y="425295"/>
                </a:lnTo>
                <a:lnTo>
                  <a:pt x="71627" y="426719"/>
                </a:lnTo>
                <a:lnTo>
                  <a:pt x="1357276" y="425767"/>
                </a:lnTo>
                <a:lnTo>
                  <a:pt x="1394073" y="407452"/>
                </a:lnTo>
                <a:lnTo>
                  <a:pt x="1414274" y="371348"/>
                </a:lnTo>
                <a:lnTo>
                  <a:pt x="1415795" y="356615"/>
                </a:lnTo>
                <a:close/>
              </a:path>
            </a:pathLst>
          </a:custGeom>
          <a:solidFill>
            <a:srgbClr val="3274B1"/>
          </a:solidFill>
        </p:spPr>
        <p:txBody>
          <a:bodyPr wrap="square" lIns="0" tIns="0" rIns="0" bIns="0" rtlCol="0"/>
          <a:lstStyle/>
          <a:p>
            <a:endParaRPr/>
          </a:p>
        </p:txBody>
      </p:sp>
      <p:sp>
        <p:nvSpPr>
          <p:cNvPr id="292" name="object 181"/>
          <p:cNvSpPr txBox="1"/>
          <p:nvPr/>
        </p:nvSpPr>
        <p:spPr>
          <a:xfrm>
            <a:off x="4832087" y="5075479"/>
            <a:ext cx="267970" cy="725170"/>
          </a:xfrm>
          <a:prstGeom prst="rect">
            <a:avLst/>
          </a:prstGeom>
        </p:spPr>
        <p:txBody>
          <a:bodyPr vert="horz" wrap="square" lIns="0" tIns="0" rIns="0" bIns="0" rtlCol="0">
            <a:spAutoFit/>
          </a:bodyPr>
          <a:lstStyle/>
          <a:p>
            <a:pPr marL="12700" indent="196215">
              <a:lnSpc>
                <a:spcPct val="100000"/>
              </a:lnSpc>
            </a:pPr>
            <a:r>
              <a:rPr sz="1300" b="1" spc="-5" dirty="0">
                <a:solidFill>
                  <a:srgbClr val="FFFFFF"/>
                </a:solidFill>
                <a:latin typeface="Arial"/>
                <a:cs typeface="Arial"/>
              </a:rPr>
              <a:t>l</a:t>
            </a:r>
            <a:endParaRPr sz="1300">
              <a:latin typeface="Arial"/>
              <a:cs typeface="Arial"/>
            </a:endParaRPr>
          </a:p>
          <a:p>
            <a:pPr>
              <a:lnSpc>
                <a:spcPct val="100000"/>
              </a:lnSpc>
            </a:pPr>
            <a:endParaRPr sz="1300">
              <a:latin typeface="Times New Roman"/>
              <a:cs typeface="Times New Roman"/>
            </a:endParaRPr>
          </a:p>
          <a:p>
            <a:pPr marL="12700">
              <a:lnSpc>
                <a:spcPct val="100000"/>
              </a:lnSpc>
              <a:spcBef>
                <a:spcPts val="1155"/>
              </a:spcBef>
            </a:pPr>
            <a:r>
              <a:rPr sz="1300" b="1" spc="-5" dirty="0">
                <a:solidFill>
                  <a:srgbClr val="FFFFFF"/>
                </a:solidFill>
                <a:latin typeface="Arial"/>
                <a:cs typeface="Arial"/>
              </a:rPr>
              <a:t>i</a:t>
            </a:r>
            <a:endParaRPr sz="1300">
              <a:latin typeface="Arial"/>
              <a:cs typeface="Arial"/>
            </a:endParaRPr>
          </a:p>
        </p:txBody>
      </p:sp>
      <p:sp>
        <p:nvSpPr>
          <p:cNvPr id="293" name="object 182"/>
          <p:cNvSpPr txBox="1"/>
          <p:nvPr/>
        </p:nvSpPr>
        <p:spPr>
          <a:xfrm>
            <a:off x="2255004" y="2295604"/>
            <a:ext cx="456565" cy="574040"/>
          </a:xfrm>
          <a:prstGeom prst="rect">
            <a:avLst/>
          </a:prstGeom>
        </p:spPr>
        <p:txBody>
          <a:bodyPr vert="horz" wrap="square" lIns="0" tIns="0" rIns="0" bIns="0" rtlCol="0">
            <a:spAutoFit/>
          </a:bodyPr>
          <a:lstStyle/>
          <a:p>
            <a:pPr marL="12700">
              <a:lnSpc>
                <a:spcPct val="100000"/>
              </a:lnSpc>
            </a:pPr>
            <a:r>
              <a:rPr sz="4300" spc="-950" dirty="0">
                <a:solidFill>
                  <a:srgbClr val="FFFFFF"/>
                </a:solidFill>
                <a:latin typeface="Wingdings"/>
                <a:cs typeface="Wingdings"/>
              </a:rPr>
              <a:t></a:t>
            </a:r>
            <a:endParaRPr sz="4300">
              <a:latin typeface="Wingdings"/>
              <a:cs typeface="Wingdings"/>
            </a:endParaRPr>
          </a:p>
        </p:txBody>
      </p:sp>
      <p:sp>
        <p:nvSpPr>
          <p:cNvPr id="294" name="object 183"/>
          <p:cNvSpPr txBox="1"/>
          <p:nvPr/>
        </p:nvSpPr>
        <p:spPr>
          <a:xfrm>
            <a:off x="5417302" y="2707184"/>
            <a:ext cx="71755" cy="190500"/>
          </a:xfrm>
          <a:prstGeom prst="rect">
            <a:avLst/>
          </a:prstGeom>
        </p:spPr>
        <p:txBody>
          <a:bodyPr vert="horz" wrap="square" lIns="0" tIns="0" rIns="0" bIns="0" rtlCol="0">
            <a:spAutoFit/>
          </a:bodyPr>
          <a:lstStyle/>
          <a:p>
            <a:pPr marL="12700">
              <a:lnSpc>
                <a:spcPct val="100000"/>
              </a:lnSpc>
            </a:pPr>
            <a:r>
              <a:rPr sz="1300" b="1" spc="-5" dirty="0">
                <a:solidFill>
                  <a:srgbClr val="FFFFFF"/>
                </a:solidFill>
                <a:latin typeface="Arial"/>
                <a:cs typeface="Arial"/>
              </a:rPr>
              <a:t>i</a:t>
            </a:r>
            <a:endParaRPr sz="1300">
              <a:latin typeface="Arial"/>
              <a:cs typeface="Arial"/>
            </a:endParaRPr>
          </a:p>
        </p:txBody>
      </p:sp>
      <p:sp>
        <p:nvSpPr>
          <p:cNvPr id="295" name="object 184"/>
          <p:cNvSpPr/>
          <p:nvPr/>
        </p:nvSpPr>
        <p:spPr>
          <a:xfrm>
            <a:off x="4620753" y="6017076"/>
            <a:ext cx="1416050" cy="428625"/>
          </a:xfrm>
          <a:custGeom>
            <a:avLst/>
            <a:gdLst/>
            <a:ahLst/>
            <a:cxnLst/>
            <a:rect l="l" t="t" r="r" b="b"/>
            <a:pathLst>
              <a:path w="1416050" h="428625">
                <a:moveTo>
                  <a:pt x="1415795" y="356615"/>
                </a:moveTo>
                <a:lnTo>
                  <a:pt x="1414607" y="58522"/>
                </a:lnTo>
                <a:lnTo>
                  <a:pt x="1395553" y="21490"/>
                </a:lnTo>
                <a:lnTo>
                  <a:pt x="1359829" y="1492"/>
                </a:lnTo>
                <a:lnTo>
                  <a:pt x="1345691" y="0"/>
                </a:lnTo>
                <a:lnTo>
                  <a:pt x="57466" y="1393"/>
                </a:lnTo>
                <a:lnTo>
                  <a:pt x="21071" y="20838"/>
                </a:lnTo>
                <a:lnTo>
                  <a:pt x="1461" y="57131"/>
                </a:lnTo>
                <a:lnTo>
                  <a:pt x="0" y="71627"/>
                </a:lnTo>
                <a:lnTo>
                  <a:pt x="1393" y="370777"/>
                </a:lnTo>
                <a:lnTo>
                  <a:pt x="20838" y="407172"/>
                </a:lnTo>
                <a:lnTo>
                  <a:pt x="57131" y="426782"/>
                </a:lnTo>
                <a:lnTo>
                  <a:pt x="71627" y="428243"/>
                </a:lnTo>
                <a:lnTo>
                  <a:pt x="1358336" y="427053"/>
                </a:lnTo>
                <a:lnTo>
                  <a:pt x="1394503" y="407819"/>
                </a:lnTo>
                <a:lnTo>
                  <a:pt x="1414307" y="371262"/>
                </a:lnTo>
                <a:lnTo>
                  <a:pt x="1415795" y="356615"/>
                </a:lnTo>
                <a:close/>
              </a:path>
            </a:pathLst>
          </a:custGeom>
          <a:solidFill>
            <a:srgbClr val="3274B1"/>
          </a:solidFill>
        </p:spPr>
        <p:txBody>
          <a:bodyPr wrap="square" lIns="0" tIns="0" rIns="0" bIns="0" rtlCol="0"/>
          <a:lstStyle/>
          <a:p>
            <a:endParaRPr/>
          </a:p>
        </p:txBody>
      </p:sp>
      <p:sp>
        <p:nvSpPr>
          <p:cNvPr id="296" name="object 185"/>
          <p:cNvSpPr/>
          <p:nvPr/>
        </p:nvSpPr>
        <p:spPr>
          <a:xfrm>
            <a:off x="2211309" y="3910907"/>
            <a:ext cx="544195" cy="544195"/>
          </a:xfrm>
          <a:custGeom>
            <a:avLst/>
            <a:gdLst/>
            <a:ahLst/>
            <a:cxnLst/>
            <a:rect l="l" t="t" r="r" b="b"/>
            <a:pathLst>
              <a:path w="544194" h="544195">
                <a:moveTo>
                  <a:pt x="544067" y="271271"/>
                </a:moveTo>
                <a:lnTo>
                  <a:pt x="540503" y="227383"/>
                </a:lnTo>
                <a:lnTo>
                  <a:pt x="530181" y="185708"/>
                </a:lnTo>
                <a:lnTo>
                  <a:pt x="513659" y="146813"/>
                </a:lnTo>
                <a:lnTo>
                  <a:pt x="491496" y="111264"/>
                </a:lnTo>
                <a:lnTo>
                  <a:pt x="464248" y="79628"/>
                </a:lnTo>
                <a:lnTo>
                  <a:pt x="432474" y="52474"/>
                </a:lnTo>
                <a:lnTo>
                  <a:pt x="396732" y="30367"/>
                </a:lnTo>
                <a:lnTo>
                  <a:pt x="357579" y="13874"/>
                </a:lnTo>
                <a:lnTo>
                  <a:pt x="315573" y="3563"/>
                </a:lnTo>
                <a:lnTo>
                  <a:pt x="271271" y="0"/>
                </a:lnTo>
                <a:lnTo>
                  <a:pt x="249086" y="902"/>
                </a:lnTo>
                <a:lnTo>
                  <a:pt x="206234" y="7910"/>
                </a:lnTo>
                <a:lnTo>
                  <a:pt x="165877" y="21383"/>
                </a:lnTo>
                <a:lnTo>
                  <a:pt x="128584" y="40754"/>
                </a:lnTo>
                <a:lnTo>
                  <a:pt x="94921" y="65456"/>
                </a:lnTo>
                <a:lnTo>
                  <a:pt x="65456" y="94921"/>
                </a:lnTo>
                <a:lnTo>
                  <a:pt x="40754" y="128584"/>
                </a:lnTo>
                <a:lnTo>
                  <a:pt x="21383" y="165877"/>
                </a:lnTo>
                <a:lnTo>
                  <a:pt x="7910" y="206234"/>
                </a:lnTo>
                <a:lnTo>
                  <a:pt x="902" y="249086"/>
                </a:lnTo>
                <a:lnTo>
                  <a:pt x="0" y="271271"/>
                </a:lnTo>
                <a:lnTo>
                  <a:pt x="902" y="293674"/>
                </a:lnTo>
                <a:lnTo>
                  <a:pt x="7910" y="336897"/>
                </a:lnTo>
                <a:lnTo>
                  <a:pt x="21383" y="377547"/>
                </a:lnTo>
                <a:lnTo>
                  <a:pt x="40754" y="415064"/>
                </a:lnTo>
                <a:lnTo>
                  <a:pt x="65456" y="448892"/>
                </a:lnTo>
                <a:lnTo>
                  <a:pt x="94921" y="478472"/>
                </a:lnTo>
                <a:lnTo>
                  <a:pt x="128584" y="503248"/>
                </a:lnTo>
                <a:lnTo>
                  <a:pt x="165877" y="522660"/>
                </a:lnTo>
                <a:lnTo>
                  <a:pt x="206234" y="536152"/>
                </a:lnTo>
                <a:lnTo>
                  <a:pt x="249086" y="543165"/>
                </a:lnTo>
                <a:lnTo>
                  <a:pt x="271271" y="544067"/>
                </a:lnTo>
                <a:lnTo>
                  <a:pt x="293674" y="543165"/>
                </a:lnTo>
                <a:lnTo>
                  <a:pt x="336897" y="536152"/>
                </a:lnTo>
                <a:lnTo>
                  <a:pt x="377547" y="522660"/>
                </a:lnTo>
                <a:lnTo>
                  <a:pt x="415064" y="503248"/>
                </a:lnTo>
                <a:lnTo>
                  <a:pt x="448892" y="478472"/>
                </a:lnTo>
                <a:lnTo>
                  <a:pt x="478472" y="448892"/>
                </a:lnTo>
                <a:lnTo>
                  <a:pt x="503248" y="415064"/>
                </a:lnTo>
                <a:lnTo>
                  <a:pt x="522660" y="377547"/>
                </a:lnTo>
                <a:lnTo>
                  <a:pt x="536152" y="336897"/>
                </a:lnTo>
                <a:lnTo>
                  <a:pt x="543165" y="293674"/>
                </a:lnTo>
                <a:lnTo>
                  <a:pt x="544067" y="271271"/>
                </a:lnTo>
                <a:close/>
              </a:path>
            </a:pathLst>
          </a:custGeom>
          <a:solidFill>
            <a:srgbClr val="91D04F"/>
          </a:solidFill>
        </p:spPr>
        <p:txBody>
          <a:bodyPr wrap="square" lIns="0" tIns="0" rIns="0" bIns="0" rtlCol="0"/>
          <a:lstStyle/>
          <a:p>
            <a:endParaRPr/>
          </a:p>
        </p:txBody>
      </p:sp>
      <p:sp>
        <p:nvSpPr>
          <p:cNvPr id="297" name="object 186"/>
          <p:cNvSpPr/>
          <p:nvPr/>
        </p:nvSpPr>
        <p:spPr>
          <a:xfrm>
            <a:off x="2200642" y="3900239"/>
            <a:ext cx="565785" cy="565785"/>
          </a:xfrm>
          <a:custGeom>
            <a:avLst/>
            <a:gdLst/>
            <a:ahLst/>
            <a:cxnLst/>
            <a:rect l="l" t="t" r="r" b="b"/>
            <a:pathLst>
              <a:path w="565785" h="565785">
                <a:moveTo>
                  <a:pt x="563879" y="310895"/>
                </a:moveTo>
                <a:lnTo>
                  <a:pt x="563879" y="252983"/>
                </a:lnTo>
                <a:lnTo>
                  <a:pt x="560831" y="239267"/>
                </a:lnTo>
                <a:lnTo>
                  <a:pt x="559307" y="225551"/>
                </a:lnTo>
                <a:lnTo>
                  <a:pt x="556259" y="211835"/>
                </a:lnTo>
                <a:lnTo>
                  <a:pt x="551687" y="198119"/>
                </a:lnTo>
                <a:lnTo>
                  <a:pt x="547115" y="185927"/>
                </a:lnTo>
                <a:lnTo>
                  <a:pt x="542543" y="172211"/>
                </a:lnTo>
                <a:lnTo>
                  <a:pt x="516635" y="124967"/>
                </a:lnTo>
                <a:lnTo>
                  <a:pt x="481583" y="82295"/>
                </a:lnTo>
                <a:lnTo>
                  <a:pt x="440435" y="48767"/>
                </a:lnTo>
                <a:lnTo>
                  <a:pt x="416051" y="35051"/>
                </a:lnTo>
                <a:lnTo>
                  <a:pt x="405383" y="28955"/>
                </a:lnTo>
                <a:lnTo>
                  <a:pt x="391667" y="22859"/>
                </a:lnTo>
                <a:lnTo>
                  <a:pt x="379475" y="16763"/>
                </a:lnTo>
                <a:lnTo>
                  <a:pt x="365759" y="13715"/>
                </a:lnTo>
                <a:lnTo>
                  <a:pt x="352043" y="9143"/>
                </a:lnTo>
                <a:lnTo>
                  <a:pt x="324611" y="3047"/>
                </a:lnTo>
                <a:lnTo>
                  <a:pt x="310895" y="1523"/>
                </a:lnTo>
                <a:lnTo>
                  <a:pt x="297179" y="1523"/>
                </a:lnTo>
                <a:lnTo>
                  <a:pt x="281939" y="0"/>
                </a:lnTo>
                <a:lnTo>
                  <a:pt x="268223" y="0"/>
                </a:lnTo>
                <a:lnTo>
                  <a:pt x="252983" y="1523"/>
                </a:lnTo>
                <a:lnTo>
                  <a:pt x="211835" y="9143"/>
                </a:lnTo>
                <a:lnTo>
                  <a:pt x="172211" y="22859"/>
                </a:lnTo>
                <a:lnTo>
                  <a:pt x="123443" y="48767"/>
                </a:lnTo>
                <a:lnTo>
                  <a:pt x="82295" y="83819"/>
                </a:lnTo>
                <a:lnTo>
                  <a:pt x="48767" y="124967"/>
                </a:lnTo>
                <a:lnTo>
                  <a:pt x="27431" y="160019"/>
                </a:lnTo>
                <a:lnTo>
                  <a:pt x="22859" y="173735"/>
                </a:lnTo>
                <a:lnTo>
                  <a:pt x="16763" y="185927"/>
                </a:lnTo>
                <a:lnTo>
                  <a:pt x="12191" y="199643"/>
                </a:lnTo>
                <a:lnTo>
                  <a:pt x="9143" y="211835"/>
                </a:lnTo>
                <a:lnTo>
                  <a:pt x="3047" y="239267"/>
                </a:lnTo>
                <a:lnTo>
                  <a:pt x="1523" y="254507"/>
                </a:lnTo>
                <a:lnTo>
                  <a:pt x="0" y="268223"/>
                </a:lnTo>
                <a:lnTo>
                  <a:pt x="0" y="297179"/>
                </a:lnTo>
                <a:lnTo>
                  <a:pt x="1523" y="312419"/>
                </a:lnTo>
                <a:lnTo>
                  <a:pt x="3047" y="326135"/>
                </a:lnTo>
                <a:lnTo>
                  <a:pt x="12191" y="367283"/>
                </a:lnTo>
                <a:lnTo>
                  <a:pt x="16763" y="379475"/>
                </a:lnTo>
                <a:lnTo>
                  <a:pt x="21335" y="389762"/>
                </a:lnTo>
                <a:lnTo>
                  <a:pt x="21335" y="256031"/>
                </a:lnTo>
                <a:lnTo>
                  <a:pt x="24383" y="242315"/>
                </a:lnTo>
                <a:lnTo>
                  <a:pt x="32003" y="204215"/>
                </a:lnTo>
                <a:lnTo>
                  <a:pt x="47243" y="169163"/>
                </a:lnTo>
                <a:lnTo>
                  <a:pt x="51815" y="158495"/>
                </a:lnTo>
                <a:lnTo>
                  <a:pt x="80771" y="115823"/>
                </a:lnTo>
                <a:lnTo>
                  <a:pt x="115823" y="80771"/>
                </a:lnTo>
                <a:lnTo>
                  <a:pt x="158495" y="51815"/>
                </a:lnTo>
                <a:lnTo>
                  <a:pt x="169163" y="47243"/>
                </a:lnTo>
                <a:lnTo>
                  <a:pt x="181355" y="41147"/>
                </a:lnTo>
                <a:lnTo>
                  <a:pt x="192023" y="36575"/>
                </a:lnTo>
                <a:lnTo>
                  <a:pt x="204215" y="32003"/>
                </a:lnTo>
                <a:lnTo>
                  <a:pt x="217931" y="28955"/>
                </a:lnTo>
                <a:lnTo>
                  <a:pt x="230123" y="25907"/>
                </a:lnTo>
                <a:lnTo>
                  <a:pt x="242315" y="24383"/>
                </a:lnTo>
                <a:lnTo>
                  <a:pt x="269747" y="21335"/>
                </a:lnTo>
                <a:lnTo>
                  <a:pt x="295655" y="21335"/>
                </a:lnTo>
                <a:lnTo>
                  <a:pt x="323087" y="24383"/>
                </a:lnTo>
                <a:lnTo>
                  <a:pt x="335279" y="25907"/>
                </a:lnTo>
                <a:lnTo>
                  <a:pt x="347471" y="28955"/>
                </a:lnTo>
                <a:lnTo>
                  <a:pt x="361187" y="33527"/>
                </a:lnTo>
                <a:lnTo>
                  <a:pt x="373379" y="36575"/>
                </a:lnTo>
                <a:lnTo>
                  <a:pt x="384047" y="41147"/>
                </a:lnTo>
                <a:lnTo>
                  <a:pt x="396239" y="47243"/>
                </a:lnTo>
                <a:lnTo>
                  <a:pt x="406907" y="53339"/>
                </a:lnTo>
                <a:lnTo>
                  <a:pt x="429767" y="65531"/>
                </a:lnTo>
                <a:lnTo>
                  <a:pt x="467867" y="97535"/>
                </a:lnTo>
                <a:lnTo>
                  <a:pt x="499871" y="137159"/>
                </a:lnTo>
                <a:lnTo>
                  <a:pt x="524255" y="181355"/>
                </a:lnTo>
                <a:lnTo>
                  <a:pt x="531875" y="205739"/>
                </a:lnTo>
                <a:lnTo>
                  <a:pt x="536447" y="217931"/>
                </a:lnTo>
                <a:lnTo>
                  <a:pt x="539495" y="230123"/>
                </a:lnTo>
                <a:lnTo>
                  <a:pt x="541019" y="243839"/>
                </a:lnTo>
                <a:lnTo>
                  <a:pt x="542543" y="256031"/>
                </a:lnTo>
                <a:lnTo>
                  <a:pt x="544067" y="269747"/>
                </a:lnTo>
                <a:lnTo>
                  <a:pt x="544067" y="387603"/>
                </a:lnTo>
                <a:lnTo>
                  <a:pt x="547115" y="379475"/>
                </a:lnTo>
                <a:lnTo>
                  <a:pt x="551687" y="365759"/>
                </a:lnTo>
                <a:lnTo>
                  <a:pt x="556259" y="353567"/>
                </a:lnTo>
                <a:lnTo>
                  <a:pt x="559307" y="339851"/>
                </a:lnTo>
                <a:lnTo>
                  <a:pt x="560831" y="326135"/>
                </a:lnTo>
                <a:lnTo>
                  <a:pt x="563879" y="310895"/>
                </a:lnTo>
                <a:close/>
              </a:path>
              <a:path w="565785" h="565785">
                <a:moveTo>
                  <a:pt x="544067" y="387603"/>
                </a:moveTo>
                <a:lnTo>
                  <a:pt x="544067" y="297179"/>
                </a:lnTo>
                <a:lnTo>
                  <a:pt x="542543" y="309371"/>
                </a:lnTo>
                <a:lnTo>
                  <a:pt x="541019" y="323087"/>
                </a:lnTo>
                <a:lnTo>
                  <a:pt x="539495" y="335279"/>
                </a:lnTo>
                <a:lnTo>
                  <a:pt x="536447" y="348995"/>
                </a:lnTo>
                <a:lnTo>
                  <a:pt x="531875" y="361187"/>
                </a:lnTo>
                <a:lnTo>
                  <a:pt x="528827" y="373379"/>
                </a:lnTo>
                <a:lnTo>
                  <a:pt x="524255" y="385571"/>
                </a:lnTo>
                <a:lnTo>
                  <a:pt x="518159" y="396239"/>
                </a:lnTo>
                <a:lnTo>
                  <a:pt x="512063" y="408431"/>
                </a:lnTo>
                <a:lnTo>
                  <a:pt x="484631" y="449579"/>
                </a:lnTo>
                <a:lnTo>
                  <a:pt x="448055" y="484631"/>
                </a:lnTo>
                <a:lnTo>
                  <a:pt x="406907" y="513587"/>
                </a:lnTo>
                <a:lnTo>
                  <a:pt x="396239" y="518159"/>
                </a:lnTo>
                <a:lnTo>
                  <a:pt x="384047" y="524255"/>
                </a:lnTo>
                <a:lnTo>
                  <a:pt x="359663" y="533399"/>
                </a:lnTo>
                <a:lnTo>
                  <a:pt x="335279" y="539495"/>
                </a:lnTo>
                <a:lnTo>
                  <a:pt x="321563" y="541019"/>
                </a:lnTo>
                <a:lnTo>
                  <a:pt x="309371" y="542543"/>
                </a:lnTo>
                <a:lnTo>
                  <a:pt x="295655" y="544067"/>
                </a:lnTo>
                <a:lnTo>
                  <a:pt x="268223" y="544067"/>
                </a:lnTo>
                <a:lnTo>
                  <a:pt x="256031" y="542543"/>
                </a:lnTo>
                <a:lnTo>
                  <a:pt x="242315" y="541019"/>
                </a:lnTo>
                <a:lnTo>
                  <a:pt x="204215" y="533399"/>
                </a:lnTo>
                <a:lnTo>
                  <a:pt x="169163" y="518159"/>
                </a:lnTo>
                <a:lnTo>
                  <a:pt x="156971" y="512063"/>
                </a:lnTo>
                <a:lnTo>
                  <a:pt x="115823" y="484631"/>
                </a:lnTo>
                <a:lnTo>
                  <a:pt x="80771" y="448055"/>
                </a:lnTo>
                <a:lnTo>
                  <a:pt x="51815" y="406907"/>
                </a:lnTo>
                <a:lnTo>
                  <a:pt x="32003" y="359663"/>
                </a:lnTo>
                <a:lnTo>
                  <a:pt x="24383" y="323087"/>
                </a:lnTo>
                <a:lnTo>
                  <a:pt x="21335" y="309371"/>
                </a:lnTo>
                <a:lnTo>
                  <a:pt x="21335" y="389762"/>
                </a:lnTo>
                <a:lnTo>
                  <a:pt x="22859" y="393191"/>
                </a:lnTo>
                <a:lnTo>
                  <a:pt x="27431" y="405383"/>
                </a:lnTo>
                <a:lnTo>
                  <a:pt x="35051" y="417575"/>
                </a:lnTo>
                <a:lnTo>
                  <a:pt x="48767" y="440435"/>
                </a:lnTo>
                <a:lnTo>
                  <a:pt x="65531" y="463295"/>
                </a:lnTo>
                <a:lnTo>
                  <a:pt x="83819" y="483107"/>
                </a:lnTo>
                <a:lnTo>
                  <a:pt x="103631" y="501395"/>
                </a:lnTo>
                <a:lnTo>
                  <a:pt x="124967" y="516635"/>
                </a:lnTo>
                <a:lnTo>
                  <a:pt x="147827" y="530351"/>
                </a:lnTo>
                <a:lnTo>
                  <a:pt x="160019" y="537971"/>
                </a:lnTo>
                <a:lnTo>
                  <a:pt x="172211" y="542543"/>
                </a:lnTo>
                <a:lnTo>
                  <a:pt x="185927" y="548639"/>
                </a:lnTo>
                <a:lnTo>
                  <a:pt x="198119" y="553211"/>
                </a:lnTo>
                <a:lnTo>
                  <a:pt x="239267" y="562355"/>
                </a:lnTo>
                <a:lnTo>
                  <a:pt x="254507" y="563879"/>
                </a:lnTo>
                <a:lnTo>
                  <a:pt x="268223" y="565403"/>
                </a:lnTo>
                <a:lnTo>
                  <a:pt x="283463" y="565403"/>
                </a:lnTo>
                <a:lnTo>
                  <a:pt x="297179" y="563879"/>
                </a:lnTo>
                <a:lnTo>
                  <a:pt x="310895" y="563879"/>
                </a:lnTo>
                <a:lnTo>
                  <a:pt x="326135" y="562355"/>
                </a:lnTo>
                <a:lnTo>
                  <a:pt x="353567" y="556259"/>
                </a:lnTo>
                <a:lnTo>
                  <a:pt x="367283" y="551687"/>
                </a:lnTo>
                <a:lnTo>
                  <a:pt x="379475" y="547115"/>
                </a:lnTo>
                <a:lnTo>
                  <a:pt x="393191" y="542543"/>
                </a:lnTo>
                <a:lnTo>
                  <a:pt x="440435" y="516635"/>
                </a:lnTo>
                <a:lnTo>
                  <a:pt x="481583" y="481583"/>
                </a:lnTo>
                <a:lnTo>
                  <a:pt x="516635" y="440435"/>
                </a:lnTo>
                <a:lnTo>
                  <a:pt x="536447" y="405383"/>
                </a:lnTo>
                <a:lnTo>
                  <a:pt x="542543" y="391667"/>
                </a:lnTo>
                <a:lnTo>
                  <a:pt x="544067" y="387603"/>
                </a:lnTo>
                <a:close/>
              </a:path>
              <a:path w="565785" h="565785">
                <a:moveTo>
                  <a:pt x="565403" y="281939"/>
                </a:moveTo>
                <a:lnTo>
                  <a:pt x="563879" y="268223"/>
                </a:lnTo>
                <a:lnTo>
                  <a:pt x="563879" y="297179"/>
                </a:lnTo>
                <a:lnTo>
                  <a:pt x="565403" y="281939"/>
                </a:lnTo>
                <a:close/>
              </a:path>
            </a:pathLst>
          </a:custGeom>
          <a:solidFill>
            <a:srgbClr val="FFFFFF"/>
          </a:solidFill>
        </p:spPr>
        <p:txBody>
          <a:bodyPr wrap="square" lIns="0" tIns="0" rIns="0" bIns="0" rtlCol="0"/>
          <a:lstStyle/>
          <a:p>
            <a:endParaRPr/>
          </a:p>
        </p:txBody>
      </p:sp>
      <p:sp>
        <p:nvSpPr>
          <p:cNvPr id="298" name="object 187"/>
          <p:cNvSpPr txBox="1"/>
          <p:nvPr/>
        </p:nvSpPr>
        <p:spPr>
          <a:xfrm>
            <a:off x="2255004" y="3987244"/>
            <a:ext cx="456565" cy="574040"/>
          </a:xfrm>
          <a:prstGeom prst="rect">
            <a:avLst/>
          </a:prstGeom>
        </p:spPr>
        <p:txBody>
          <a:bodyPr vert="horz" wrap="square" lIns="0" tIns="0" rIns="0" bIns="0" rtlCol="0">
            <a:spAutoFit/>
          </a:bodyPr>
          <a:lstStyle/>
          <a:p>
            <a:pPr marL="12700">
              <a:lnSpc>
                <a:spcPct val="100000"/>
              </a:lnSpc>
            </a:pPr>
            <a:r>
              <a:rPr sz="4300" spc="-950" dirty="0">
                <a:solidFill>
                  <a:srgbClr val="FFFFFF"/>
                </a:solidFill>
                <a:latin typeface="Wingdings"/>
                <a:cs typeface="Wingdings"/>
              </a:rPr>
              <a:t></a:t>
            </a:r>
            <a:endParaRPr sz="4300">
              <a:latin typeface="Wingdings"/>
              <a:cs typeface="Wingdings"/>
            </a:endParaRPr>
          </a:p>
        </p:txBody>
      </p:sp>
      <p:sp>
        <p:nvSpPr>
          <p:cNvPr id="299" name="object 188"/>
          <p:cNvSpPr/>
          <p:nvPr/>
        </p:nvSpPr>
        <p:spPr>
          <a:xfrm>
            <a:off x="3696447" y="2906591"/>
            <a:ext cx="0" cy="628015"/>
          </a:xfrm>
          <a:custGeom>
            <a:avLst/>
            <a:gdLst/>
            <a:ahLst/>
            <a:cxnLst/>
            <a:rect l="l" t="t" r="r" b="b"/>
            <a:pathLst>
              <a:path h="628014">
                <a:moveTo>
                  <a:pt x="0" y="0"/>
                </a:moveTo>
                <a:lnTo>
                  <a:pt x="0" y="627887"/>
                </a:lnTo>
              </a:path>
            </a:pathLst>
          </a:custGeom>
          <a:ln w="11937">
            <a:solidFill>
              <a:srgbClr val="7F7F7F"/>
            </a:solidFill>
          </a:ln>
        </p:spPr>
        <p:txBody>
          <a:bodyPr wrap="square" lIns="0" tIns="0" rIns="0" bIns="0" rtlCol="0"/>
          <a:lstStyle/>
          <a:p>
            <a:endParaRPr/>
          </a:p>
        </p:txBody>
      </p:sp>
      <p:sp>
        <p:nvSpPr>
          <p:cNvPr id="300" name="object 189"/>
          <p:cNvSpPr/>
          <p:nvPr/>
        </p:nvSpPr>
        <p:spPr>
          <a:xfrm>
            <a:off x="3696447" y="4831403"/>
            <a:ext cx="0" cy="116205"/>
          </a:xfrm>
          <a:custGeom>
            <a:avLst/>
            <a:gdLst/>
            <a:ahLst/>
            <a:cxnLst/>
            <a:rect l="l" t="t" r="r" b="b"/>
            <a:pathLst>
              <a:path h="116204">
                <a:moveTo>
                  <a:pt x="0" y="0"/>
                </a:moveTo>
                <a:lnTo>
                  <a:pt x="0" y="115823"/>
                </a:lnTo>
              </a:path>
            </a:pathLst>
          </a:custGeom>
          <a:ln w="11937">
            <a:solidFill>
              <a:srgbClr val="7F7F7F"/>
            </a:solidFill>
          </a:ln>
        </p:spPr>
        <p:txBody>
          <a:bodyPr wrap="square" lIns="0" tIns="0" rIns="0" bIns="0" rtlCol="0"/>
          <a:lstStyle/>
          <a:p>
            <a:endParaRPr/>
          </a:p>
        </p:txBody>
      </p:sp>
      <p:sp>
        <p:nvSpPr>
          <p:cNvPr id="301" name="object 190"/>
          <p:cNvSpPr/>
          <p:nvPr/>
        </p:nvSpPr>
        <p:spPr>
          <a:xfrm>
            <a:off x="3696447" y="5373947"/>
            <a:ext cx="0" cy="108585"/>
          </a:xfrm>
          <a:custGeom>
            <a:avLst/>
            <a:gdLst/>
            <a:ahLst/>
            <a:cxnLst/>
            <a:rect l="l" t="t" r="r" b="b"/>
            <a:pathLst>
              <a:path h="108585">
                <a:moveTo>
                  <a:pt x="0" y="0"/>
                </a:moveTo>
                <a:lnTo>
                  <a:pt x="0" y="108203"/>
                </a:lnTo>
              </a:path>
            </a:pathLst>
          </a:custGeom>
          <a:ln w="11937">
            <a:solidFill>
              <a:srgbClr val="7F7F7F"/>
            </a:solidFill>
          </a:ln>
        </p:spPr>
        <p:txBody>
          <a:bodyPr wrap="square" lIns="0" tIns="0" rIns="0" bIns="0" rtlCol="0"/>
          <a:lstStyle/>
          <a:p>
            <a:endParaRPr/>
          </a:p>
        </p:txBody>
      </p:sp>
      <p:sp>
        <p:nvSpPr>
          <p:cNvPr id="302" name="object 191"/>
          <p:cNvSpPr/>
          <p:nvPr/>
        </p:nvSpPr>
        <p:spPr>
          <a:xfrm>
            <a:off x="5295123" y="2906591"/>
            <a:ext cx="0" cy="628015"/>
          </a:xfrm>
          <a:custGeom>
            <a:avLst/>
            <a:gdLst/>
            <a:ahLst/>
            <a:cxnLst/>
            <a:rect l="l" t="t" r="r" b="b"/>
            <a:pathLst>
              <a:path h="628014">
                <a:moveTo>
                  <a:pt x="0" y="0"/>
                </a:moveTo>
                <a:lnTo>
                  <a:pt x="0" y="627887"/>
                </a:lnTo>
              </a:path>
            </a:pathLst>
          </a:custGeom>
          <a:ln w="11937">
            <a:solidFill>
              <a:srgbClr val="7F7F7F"/>
            </a:solidFill>
          </a:ln>
        </p:spPr>
        <p:txBody>
          <a:bodyPr wrap="square" lIns="0" tIns="0" rIns="0" bIns="0" rtlCol="0"/>
          <a:lstStyle/>
          <a:p>
            <a:endParaRPr/>
          </a:p>
        </p:txBody>
      </p:sp>
      <p:sp>
        <p:nvSpPr>
          <p:cNvPr id="303" name="object 192"/>
          <p:cNvSpPr/>
          <p:nvPr/>
        </p:nvSpPr>
        <p:spPr>
          <a:xfrm>
            <a:off x="5295123" y="4831403"/>
            <a:ext cx="0" cy="116205"/>
          </a:xfrm>
          <a:custGeom>
            <a:avLst/>
            <a:gdLst/>
            <a:ahLst/>
            <a:cxnLst/>
            <a:rect l="l" t="t" r="r" b="b"/>
            <a:pathLst>
              <a:path h="116204">
                <a:moveTo>
                  <a:pt x="0" y="0"/>
                </a:moveTo>
                <a:lnTo>
                  <a:pt x="0" y="115823"/>
                </a:lnTo>
              </a:path>
            </a:pathLst>
          </a:custGeom>
          <a:ln w="11937">
            <a:solidFill>
              <a:srgbClr val="7F7F7F"/>
            </a:solidFill>
          </a:ln>
        </p:spPr>
        <p:txBody>
          <a:bodyPr wrap="square" lIns="0" tIns="0" rIns="0" bIns="0" rtlCol="0"/>
          <a:lstStyle/>
          <a:p>
            <a:endParaRPr/>
          </a:p>
        </p:txBody>
      </p:sp>
      <p:sp>
        <p:nvSpPr>
          <p:cNvPr id="304" name="object 193"/>
          <p:cNvSpPr/>
          <p:nvPr/>
        </p:nvSpPr>
        <p:spPr>
          <a:xfrm>
            <a:off x="5295123" y="5373947"/>
            <a:ext cx="0" cy="108585"/>
          </a:xfrm>
          <a:custGeom>
            <a:avLst/>
            <a:gdLst/>
            <a:ahLst/>
            <a:cxnLst/>
            <a:rect l="l" t="t" r="r" b="b"/>
            <a:pathLst>
              <a:path h="108585">
                <a:moveTo>
                  <a:pt x="0" y="0"/>
                </a:moveTo>
                <a:lnTo>
                  <a:pt x="0" y="108203"/>
                </a:lnTo>
              </a:path>
            </a:pathLst>
          </a:custGeom>
          <a:ln w="11937">
            <a:solidFill>
              <a:srgbClr val="7F7F7F"/>
            </a:solidFill>
          </a:ln>
        </p:spPr>
        <p:txBody>
          <a:bodyPr wrap="square" lIns="0" tIns="0" rIns="0" bIns="0" rtlCol="0"/>
          <a:lstStyle/>
          <a:p>
            <a:endParaRPr/>
          </a:p>
        </p:txBody>
      </p:sp>
      <p:sp>
        <p:nvSpPr>
          <p:cNvPr id="305" name="object 194"/>
          <p:cNvSpPr/>
          <p:nvPr/>
        </p:nvSpPr>
        <p:spPr>
          <a:xfrm>
            <a:off x="6953236" y="2906591"/>
            <a:ext cx="0" cy="628015"/>
          </a:xfrm>
          <a:custGeom>
            <a:avLst/>
            <a:gdLst/>
            <a:ahLst/>
            <a:cxnLst/>
            <a:rect l="l" t="t" r="r" b="b"/>
            <a:pathLst>
              <a:path h="628014">
                <a:moveTo>
                  <a:pt x="0" y="0"/>
                </a:moveTo>
                <a:lnTo>
                  <a:pt x="0" y="627887"/>
                </a:lnTo>
              </a:path>
            </a:pathLst>
          </a:custGeom>
          <a:ln w="11937">
            <a:solidFill>
              <a:srgbClr val="7F7F7F"/>
            </a:solidFill>
          </a:ln>
        </p:spPr>
        <p:txBody>
          <a:bodyPr wrap="square" lIns="0" tIns="0" rIns="0" bIns="0" rtlCol="0"/>
          <a:lstStyle/>
          <a:p>
            <a:endParaRPr/>
          </a:p>
        </p:txBody>
      </p:sp>
      <p:sp>
        <p:nvSpPr>
          <p:cNvPr id="306" name="object 195"/>
          <p:cNvSpPr/>
          <p:nvPr/>
        </p:nvSpPr>
        <p:spPr>
          <a:xfrm>
            <a:off x="6953236" y="4831403"/>
            <a:ext cx="0" cy="116205"/>
          </a:xfrm>
          <a:custGeom>
            <a:avLst/>
            <a:gdLst/>
            <a:ahLst/>
            <a:cxnLst/>
            <a:rect l="l" t="t" r="r" b="b"/>
            <a:pathLst>
              <a:path h="116204">
                <a:moveTo>
                  <a:pt x="0" y="0"/>
                </a:moveTo>
                <a:lnTo>
                  <a:pt x="0" y="115823"/>
                </a:lnTo>
              </a:path>
            </a:pathLst>
          </a:custGeom>
          <a:ln w="11937">
            <a:solidFill>
              <a:srgbClr val="7F7F7F"/>
            </a:solidFill>
          </a:ln>
        </p:spPr>
        <p:txBody>
          <a:bodyPr wrap="square" lIns="0" tIns="0" rIns="0" bIns="0" rtlCol="0"/>
          <a:lstStyle/>
          <a:p>
            <a:endParaRPr/>
          </a:p>
        </p:txBody>
      </p:sp>
      <p:sp>
        <p:nvSpPr>
          <p:cNvPr id="307" name="object 196"/>
          <p:cNvSpPr/>
          <p:nvPr/>
        </p:nvSpPr>
        <p:spPr>
          <a:xfrm>
            <a:off x="2863581" y="3534479"/>
            <a:ext cx="4893945" cy="1297305"/>
          </a:xfrm>
          <a:custGeom>
            <a:avLst/>
            <a:gdLst/>
            <a:ahLst/>
            <a:cxnLst/>
            <a:rect l="l" t="t" r="r" b="b"/>
            <a:pathLst>
              <a:path w="4893945" h="1297304">
                <a:moveTo>
                  <a:pt x="0" y="0"/>
                </a:moveTo>
                <a:lnTo>
                  <a:pt x="0" y="1296923"/>
                </a:lnTo>
                <a:lnTo>
                  <a:pt x="4893563" y="1296923"/>
                </a:lnTo>
                <a:lnTo>
                  <a:pt x="4893563" y="0"/>
                </a:lnTo>
                <a:lnTo>
                  <a:pt x="0" y="0"/>
                </a:lnTo>
                <a:close/>
              </a:path>
            </a:pathLst>
          </a:custGeom>
          <a:solidFill>
            <a:srgbClr val="CCDDEC"/>
          </a:solidFill>
        </p:spPr>
        <p:txBody>
          <a:bodyPr wrap="square" lIns="0" tIns="0" rIns="0" bIns="0" rtlCol="0"/>
          <a:lstStyle/>
          <a:p>
            <a:endParaRPr/>
          </a:p>
        </p:txBody>
      </p:sp>
      <p:sp>
        <p:nvSpPr>
          <p:cNvPr id="308" name="object 197"/>
          <p:cNvSpPr txBox="1"/>
          <p:nvPr/>
        </p:nvSpPr>
        <p:spPr>
          <a:xfrm>
            <a:off x="4931146" y="4087035"/>
            <a:ext cx="79375"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i</a:t>
            </a:r>
            <a:endParaRPr sz="1500">
              <a:latin typeface="Arial"/>
              <a:cs typeface="Arial"/>
            </a:endParaRPr>
          </a:p>
        </p:txBody>
      </p:sp>
      <p:sp>
        <p:nvSpPr>
          <p:cNvPr id="309" name="object 198"/>
          <p:cNvSpPr/>
          <p:nvPr/>
        </p:nvSpPr>
        <p:spPr>
          <a:xfrm>
            <a:off x="2988549" y="4039597"/>
            <a:ext cx="287655" cy="287020"/>
          </a:xfrm>
          <a:custGeom>
            <a:avLst/>
            <a:gdLst/>
            <a:ahLst/>
            <a:cxnLst/>
            <a:rect l="l" t="t" r="r" b="b"/>
            <a:pathLst>
              <a:path w="287655" h="287020">
                <a:moveTo>
                  <a:pt x="287523" y="130376"/>
                </a:moveTo>
                <a:lnTo>
                  <a:pt x="278310" y="90992"/>
                </a:lnTo>
                <a:lnTo>
                  <a:pt x="258407" y="56651"/>
                </a:lnTo>
                <a:lnTo>
                  <a:pt x="228934" y="29019"/>
                </a:lnTo>
                <a:lnTo>
                  <a:pt x="191010" y="9764"/>
                </a:lnTo>
                <a:lnTo>
                  <a:pt x="145756" y="551"/>
                </a:lnTo>
                <a:lnTo>
                  <a:pt x="129236" y="0"/>
                </a:lnTo>
                <a:lnTo>
                  <a:pt x="114933" y="2112"/>
                </a:lnTo>
                <a:lnTo>
                  <a:pt x="75314" y="16373"/>
                </a:lnTo>
                <a:lnTo>
                  <a:pt x="42142" y="41004"/>
                </a:lnTo>
                <a:lnTo>
                  <a:pt x="17362" y="74058"/>
                </a:lnTo>
                <a:lnTo>
                  <a:pt x="2922" y="113589"/>
                </a:lnTo>
                <a:lnTo>
                  <a:pt x="0" y="142582"/>
                </a:lnTo>
                <a:lnTo>
                  <a:pt x="372" y="153200"/>
                </a:lnTo>
                <a:lnTo>
                  <a:pt x="9177" y="193683"/>
                </a:lnTo>
                <a:lnTo>
                  <a:pt x="28731" y="228882"/>
                </a:lnTo>
                <a:lnTo>
                  <a:pt x="57766" y="257147"/>
                </a:lnTo>
                <a:lnTo>
                  <a:pt x="95011" y="276833"/>
                </a:lnTo>
                <a:lnTo>
                  <a:pt x="139197" y="286290"/>
                </a:lnTo>
                <a:lnTo>
                  <a:pt x="155248" y="286885"/>
                </a:lnTo>
                <a:lnTo>
                  <a:pt x="169102" y="285109"/>
                </a:lnTo>
                <a:lnTo>
                  <a:pt x="207635" y="272320"/>
                </a:lnTo>
                <a:lnTo>
                  <a:pt x="240362" y="249264"/>
                </a:lnTo>
                <a:lnTo>
                  <a:pt x="265666" y="217129"/>
                </a:lnTo>
                <a:lnTo>
                  <a:pt x="281926" y="177104"/>
                </a:lnTo>
                <a:lnTo>
                  <a:pt x="287523" y="130376"/>
                </a:lnTo>
                <a:close/>
              </a:path>
            </a:pathLst>
          </a:custGeom>
          <a:solidFill>
            <a:srgbClr val="FF9832"/>
          </a:solidFill>
        </p:spPr>
        <p:txBody>
          <a:bodyPr wrap="square" lIns="0" tIns="0" rIns="0" bIns="0" rtlCol="0"/>
          <a:lstStyle/>
          <a:p>
            <a:endParaRPr/>
          </a:p>
        </p:txBody>
      </p:sp>
      <p:sp>
        <p:nvSpPr>
          <p:cNvPr id="310" name="object 199"/>
          <p:cNvSpPr/>
          <p:nvPr/>
        </p:nvSpPr>
        <p:spPr>
          <a:xfrm>
            <a:off x="2776714" y="1752923"/>
            <a:ext cx="5219699" cy="472592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11961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3315" y="175399"/>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733316" y="1224643"/>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733315" y="2976905"/>
            <a:ext cx="11217525"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dirty="0">
                <a:latin typeface="Georgia" panose="02040502050405020303" pitchFamily="18" charset="0"/>
                <a:cs typeface="Arial"/>
              </a:rPr>
              <a:t>learning </a:t>
            </a:r>
            <a:r>
              <a:rPr lang="en-US" sz="2800" spc="-5" dirty="0">
                <a:latin typeface="Georgia" panose="02040502050405020303" pitchFamily="18" charset="0"/>
                <a:cs typeface="Arial"/>
              </a:rPr>
              <a:t>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b="1" dirty="0">
                <a:solidFill>
                  <a:srgbClr val="0070C0"/>
                </a:solidFill>
                <a:latin typeface="Georgia" panose="02040502050405020303" pitchFamily="18" charset="0"/>
                <a:cs typeface="Arial"/>
              </a:rPr>
              <a:t>“</a:t>
            </a:r>
            <a:r>
              <a:rPr sz="2800" b="1" spc="10" dirty="0">
                <a:solidFill>
                  <a:srgbClr val="0070C0"/>
                </a:solidFill>
                <a:latin typeface="Georgia" panose="02040502050405020303" pitchFamily="18" charset="0"/>
                <a:cs typeface="Arial"/>
              </a:rPr>
              <a:t>T</a:t>
            </a:r>
            <a:r>
              <a:rPr sz="2800" b="1" spc="-5" dirty="0">
                <a:solidFill>
                  <a:srgbClr val="0070C0"/>
                </a:solidFill>
                <a:latin typeface="Georgia" panose="02040502050405020303" pitchFamily="18" charset="0"/>
                <a:cs typeface="Arial"/>
              </a:rPr>
              <a:t>h</a:t>
            </a:r>
            <a:r>
              <a:rPr sz="2800" b="1"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a:t>
            </a:r>
            <a:r>
              <a:rPr sz="2800" b="1" spc="-5" dirty="0">
                <a:solidFill>
                  <a:srgbClr val="0070C0"/>
                </a:solidFill>
                <a:latin typeface="Georgia" panose="02040502050405020303" pitchFamily="18" charset="0"/>
                <a:cs typeface="Arial"/>
              </a:rPr>
              <a:t>o</a:t>
            </a:r>
            <a:r>
              <a:rPr sz="2800" b="1" dirty="0">
                <a:solidFill>
                  <a:srgbClr val="0070C0"/>
                </a:solidFill>
                <a:latin typeface="Georgia" panose="02040502050405020303" pitchFamily="18" charset="0"/>
                <a:cs typeface="Arial"/>
              </a:rPr>
              <a:t>l</a:t>
            </a:r>
            <a:r>
              <a:rPr sz="2800" b="1" spc="-5" dirty="0">
                <a:solidFill>
                  <a:srgbClr val="0070C0"/>
                </a:solidFill>
                <a:latin typeface="Georgia" panose="02040502050405020303" pitchFamily="18" charset="0"/>
                <a:cs typeface="Arial"/>
              </a:rPr>
              <a:t>ut</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o</a:t>
            </a:r>
            <a:r>
              <a:rPr sz="2800" b="1" dirty="0">
                <a:solidFill>
                  <a:srgbClr val="0070C0"/>
                </a:solidFill>
                <a:latin typeface="Georgia" panose="02040502050405020303" pitchFamily="18" charset="0"/>
                <a:cs typeface="Arial"/>
              </a:rPr>
              <a:t>n</a:t>
            </a:r>
            <a:r>
              <a:rPr sz="2800" b="1" spc="-10"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si</a:t>
            </a:r>
            <a:r>
              <a:rPr sz="2800" b="1" spc="-5" dirty="0">
                <a:solidFill>
                  <a:srgbClr val="0070C0"/>
                </a:solidFill>
                <a:latin typeface="Georgia" panose="02040502050405020303" pitchFamily="18" charset="0"/>
                <a:cs typeface="Arial"/>
              </a:rPr>
              <a:t>de</a:t>
            </a:r>
            <a:r>
              <a:rPr sz="2800" b="1" dirty="0">
                <a:solidFill>
                  <a:srgbClr val="0070C0"/>
                </a:solidFill>
                <a:latin typeface="Georgia" panose="02040502050405020303" pitchFamily="18" charset="0"/>
                <a:cs typeface="Arial"/>
              </a:rPr>
              <a:t>”</a:t>
            </a:r>
            <a:r>
              <a:rPr lang="en-US" sz="2800" b="1" dirty="0">
                <a:solidFill>
                  <a:srgbClr val="0070C0"/>
                </a:solidFill>
                <a:latin typeface="Georgia" panose="02040502050405020303" pitchFamily="18" charset="0"/>
                <a:cs typeface="Arial"/>
              </a:rPr>
              <a:t> </a:t>
            </a:r>
            <a:r>
              <a:rPr lang="en-US" sz="2800" b="1" dirty="0">
                <a:solidFill>
                  <a:srgbClr val="0070C0"/>
                </a:solidFill>
                <a:latin typeface="Georgia" panose="02040502050405020303" pitchFamily="18" charset="0"/>
                <a:cs typeface="Arial"/>
                <a:sym typeface="Wingdings" panose="05000000000000000000" pitchFamily="2" charset="2"/>
              </a:rPr>
              <a:t> </a:t>
            </a:r>
            <a:r>
              <a:rPr lang="en-US" sz="2800" dirty="0">
                <a:solidFill>
                  <a:srgbClr val="0070C0"/>
                </a:solidFill>
                <a:latin typeface="Georgia" panose="02040502050405020303" pitchFamily="18" charset="0"/>
                <a:cs typeface="Arial"/>
                <a:sym typeface="Wingdings" panose="05000000000000000000" pitchFamily="2" charset="2"/>
              </a:rPr>
              <a:t>Overview of Machine Learning algorithms</a:t>
            </a:r>
            <a:endParaRPr lang="en-US" sz="2800" dirty="0">
              <a:solidFill>
                <a:srgbClr val="0070C0"/>
              </a:solidFill>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3887065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884858"/>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a:lnSpc>
                <a:spcPts val="2340"/>
              </a:lnSpc>
            </a:pPr>
            <a:r>
              <a:rPr lang="en-US" sz="1800" dirty="0">
                <a:latin typeface="Georgia" panose="02040502050405020303" pitchFamily="18" charset="0"/>
              </a:rPr>
              <a:t>Th</a:t>
            </a:r>
            <a:r>
              <a:rPr lang="en-US" sz="1800" spc="-5" dirty="0">
                <a:latin typeface="Georgia" panose="02040502050405020303" pitchFamily="18" charset="0"/>
              </a:rPr>
              <a:t>er</a:t>
            </a:r>
            <a:r>
              <a:rPr lang="en-US" sz="1800" dirty="0">
                <a:latin typeface="Georgia" panose="02040502050405020303" pitchFamily="18" charset="0"/>
              </a:rPr>
              <a:t>e </a:t>
            </a:r>
            <a:r>
              <a:rPr lang="en-US" sz="1800" spc="-5" dirty="0">
                <a:latin typeface="Georgia" panose="02040502050405020303" pitchFamily="18" charset="0"/>
              </a:rPr>
              <a:t>ar</a:t>
            </a:r>
            <a:r>
              <a:rPr lang="en-US" sz="1800" dirty="0">
                <a:latin typeface="Georgia" panose="02040502050405020303" pitchFamily="18" charset="0"/>
              </a:rPr>
              <a:t>e </a:t>
            </a:r>
            <a:r>
              <a:rPr lang="en-US" sz="1800" spc="-5" dirty="0">
                <a:latin typeface="Georgia" panose="02040502050405020303" pitchFamily="18" charset="0"/>
              </a:rPr>
              <a:t>li</a:t>
            </a:r>
            <a:r>
              <a:rPr lang="en-US" sz="1800" dirty="0">
                <a:latin typeface="Georgia" panose="02040502050405020303" pitchFamily="18" charset="0"/>
              </a:rPr>
              <a:t>t</a:t>
            </a:r>
            <a:r>
              <a:rPr lang="en-US" sz="1800" spc="-5" dirty="0">
                <a:latin typeface="Georgia" panose="02040502050405020303" pitchFamily="18" charset="0"/>
              </a:rPr>
              <a:t>erall</a:t>
            </a:r>
            <a:r>
              <a:rPr lang="en-US" sz="1800" dirty="0">
                <a:latin typeface="Georgia" panose="02040502050405020303" pitchFamily="18" charset="0"/>
              </a:rPr>
              <a:t>y</a:t>
            </a:r>
            <a:r>
              <a:rPr lang="en-US" sz="1800" spc="-35" dirty="0">
                <a:latin typeface="Georgia" panose="02040502050405020303" pitchFamily="18" charset="0"/>
              </a:rPr>
              <a:t> </a:t>
            </a:r>
            <a:r>
              <a:rPr lang="en-US" sz="1800" dirty="0">
                <a:latin typeface="Georgia" panose="02040502050405020303" pitchFamily="18" charset="0"/>
              </a:rPr>
              <a:t>thou</a:t>
            </a:r>
            <a:r>
              <a:rPr lang="en-US" sz="1800" spc="-5" dirty="0">
                <a:latin typeface="Georgia" panose="02040502050405020303" pitchFamily="18" charset="0"/>
              </a:rPr>
              <a:t>sa</a:t>
            </a:r>
            <a:r>
              <a:rPr lang="en-US" sz="1800" dirty="0">
                <a:latin typeface="Georgia" panose="02040502050405020303" pitchFamily="18" charset="0"/>
              </a:rPr>
              <a:t>nds</a:t>
            </a:r>
            <a:r>
              <a:rPr lang="en-US" sz="1800" spc="10" dirty="0">
                <a:latin typeface="Georgia" panose="02040502050405020303" pitchFamily="18" charset="0"/>
              </a:rPr>
              <a:t> </a:t>
            </a:r>
            <a:r>
              <a:rPr lang="en-US" sz="1800" dirty="0">
                <a:latin typeface="Georgia" panose="02040502050405020303" pitchFamily="18" charset="0"/>
              </a:rPr>
              <a:t>of</a:t>
            </a:r>
            <a:r>
              <a:rPr lang="en-US" sz="1800" spc="-10" dirty="0">
                <a:latin typeface="Georgia" panose="02040502050405020303" pitchFamily="18" charset="0"/>
              </a:rPr>
              <a:t> </a:t>
            </a:r>
            <a:r>
              <a:rPr lang="en-US" sz="1800" dirty="0">
                <a:latin typeface="Georgia" panose="02040502050405020303" pitchFamily="18" charset="0"/>
              </a:rPr>
              <a:t>M</a:t>
            </a:r>
            <a:r>
              <a:rPr lang="en-US" sz="1800" spc="-5" dirty="0">
                <a:latin typeface="Georgia" panose="02040502050405020303" pitchFamily="18" charset="0"/>
              </a:rPr>
              <a:t>ac</a:t>
            </a:r>
            <a:r>
              <a:rPr lang="en-US" sz="1800" dirty="0">
                <a:latin typeface="Georgia" panose="02040502050405020303" pitchFamily="18" charset="0"/>
              </a:rPr>
              <a:t>h</a:t>
            </a:r>
            <a:r>
              <a:rPr lang="en-US" sz="1800" spc="-5" dirty="0">
                <a:latin typeface="Georgia" panose="02040502050405020303" pitchFamily="18" charset="0"/>
              </a:rPr>
              <a:t>i</a:t>
            </a:r>
            <a:r>
              <a:rPr lang="en-US" sz="1800" dirty="0">
                <a:latin typeface="Georgia" panose="02040502050405020303" pitchFamily="18" charset="0"/>
              </a:rPr>
              <a:t>ne</a:t>
            </a:r>
            <a:r>
              <a:rPr lang="en-US" sz="1800" spc="-15" dirty="0">
                <a:latin typeface="Georgia" panose="02040502050405020303" pitchFamily="18" charset="0"/>
              </a:rPr>
              <a:t> </a:t>
            </a:r>
            <a:r>
              <a:rPr lang="en-US" sz="1800" dirty="0">
                <a:latin typeface="Georgia" panose="02040502050405020303" pitchFamily="18" charset="0"/>
              </a:rPr>
              <a:t>L</a:t>
            </a:r>
            <a:r>
              <a:rPr lang="en-US" sz="1800" spc="-5" dirty="0">
                <a:latin typeface="Georgia" panose="02040502050405020303" pitchFamily="18" charset="0"/>
              </a:rPr>
              <a:t>ear</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ng </a:t>
            </a:r>
            <a:r>
              <a:rPr lang="en-US" sz="1800" spc="-5" dirty="0">
                <a:latin typeface="Georgia" panose="02040502050405020303" pitchFamily="18" charset="0"/>
              </a:rPr>
              <a:t>al</a:t>
            </a:r>
            <a:r>
              <a:rPr lang="en-US" sz="1800" dirty="0">
                <a:latin typeface="Georgia" panose="02040502050405020303" pitchFamily="18" charset="0"/>
              </a:rPr>
              <a:t>go</a:t>
            </a:r>
            <a:r>
              <a:rPr lang="en-US" sz="1800" spc="-5" dirty="0">
                <a:latin typeface="Georgia" panose="02040502050405020303" pitchFamily="18" charset="0"/>
              </a:rPr>
              <a:t>ri</a:t>
            </a:r>
            <a:r>
              <a:rPr lang="en-US" sz="1800" dirty="0">
                <a:latin typeface="Georgia" panose="02040502050405020303" pitchFamily="18" charset="0"/>
              </a:rPr>
              <a:t>th</a:t>
            </a:r>
            <a:r>
              <a:rPr lang="en-US" sz="1800" spc="-5" dirty="0">
                <a:latin typeface="Georgia" panose="02040502050405020303" pitchFamily="18" charset="0"/>
              </a:rPr>
              <a:t>m</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 </a:t>
            </a:r>
          </a:p>
          <a:p>
            <a:pPr marL="12700" marR="5080">
              <a:lnSpc>
                <a:spcPts val="2340"/>
              </a:lnSpc>
            </a:pPr>
            <a:r>
              <a:rPr lang="en-US" sz="1800" spc="-5" dirty="0">
                <a:latin typeface="Georgia" panose="02040502050405020303" pitchFamily="18" charset="0"/>
              </a:rPr>
              <a:t>i</a:t>
            </a:r>
            <a:r>
              <a:rPr lang="en-US" sz="1800" dirty="0">
                <a:latin typeface="Georgia" panose="02040502050405020303" pitchFamily="18" charset="0"/>
              </a:rPr>
              <a:t>t</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spc="-5" dirty="0">
                <a:latin typeface="Georgia" panose="02040502050405020303" pitchFamily="18" charset="0"/>
              </a:rPr>
              <a:t>im</a:t>
            </a:r>
            <a:r>
              <a:rPr lang="en-US" sz="1800" dirty="0">
                <a:latin typeface="Georgia" panose="02040502050405020303" pitchFamily="18" charset="0"/>
              </a:rPr>
              <a:t>po</a:t>
            </a:r>
            <a:r>
              <a:rPr lang="en-US" sz="1800" spc="-5" dirty="0">
                <a:latin typeface="Georgia" panose="02040502050405020303" pitchFamily="18" charset="0"/>
              </a:rPr>
              <a:t>ssi</a:t>
            </a:r>
            <a:r>
              <a:rPr lang="en-US" sz="1800" dirty="0">
                <a:latin typeface="Georgia" panose="02040502050405020303" pitchFamily="18" charset="0"/>
              </a:rPr>
              <a:t>b</a:t>
            </a:r>
            <a:r>
              <a:rPr lang="en-US" sz="1800" spc="-5" dirty="0">
                <a:latin typeface="Georgia" panose="02040502050405020303" pitchFamily="18" charset="0"/>
              </a:rPr>
              <a:t>l</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to</a:t>
            </a:r>
            <a:r>
              <a:rPr lang="en-US" sz="1800" spc="-10" dirty="0">
                <a:latin typeface="Georgia" panose="02040502050405020303" pitchFamily="18" charset="0"/>
              </a:rPr>
              <a:t> </a:t>
            </a:r>
            <a:r>
              <a:rPr lang="en-US" sz="1800" spc="-5" dirty="0">
                <a:latin typeface="Georgia" panose="02040502050405020303" pitchFamily="18" charset="0"/>
              </a:rPr>
              <a:t>k</a:t>
            </a:r>
            <a:r>
              <a:rPr lang="en-US" sz="1800" dirty="0">
                <a:latin typeface="Georgia" panose="02040502050405020303" pitchFamily="18" charset="0"/>
              </a:rPr>
              <a:t>n</a:t>
            </a:r>
            <a:r>
              <a:rPr lang="en-US" sz="1800" spc="-15" dirty="0">
                <a:latin typeface="Georgia" panose="02040502050405020303" pitchFamily="18" charset="0"/>
              </a:rPr>
              <a:t>o</a:t>
            </a:r>
            <a:r>
              <a:rPr lang="en-US" sz="1800" dirty="0">
                <a:latin typeface="Georgia" panose="02040502050405020303" pitchFamily="18" charset="0"/>
              </a:rPr>
              <a:t>w</a:t>
            </a:r>
            <a:r>
              <a:rPr lang="en-US" sz="1800" spc="10" dirty="0">
                <a:latin typeface="Georgia" panose="02040502050405020303" pitchFamily="18" charset="0"/>
              </a:rPr>
              <a:t> </a:t>
            </a:r>
            <a:r>
              <a:rPr lang="en-US" sz="1800" spc="-5" dirty="0">
                <a:latin typeface="Georgia" panose="02040502050405020303" pitchFamily="18" charset="0"/>
              </a:rPr>
              <a:t>a</a:t>
            </a:r>
            <a:r>
              <a:rPr lang="en-US" sz="1800" dirty="0">
                <a:latin typeface="Georgia" panose="02040502050405020303" pitchFamily="18" charset="0"/>
              </a:rPr>
              <a:t>nd und</a:t>
            </a:r>
            <a:r>
              <a:rPr lang="en-US" sz="1800" spc="-5" dirty="0">
                <a:latin typeface="Georgia" panose="02040502050405020303" pitchFamily="18" charset="0"/>
              </a:rPr>
              <a:t>ers</a:t>
            </a:r>
            <a:r>
              <a:rPr lang="en-US" sz="1800" dirty="0">
                <a:latin typeface="Georgia" panose="02040502050405020303" pitchFamily="18" charset="0"/>
              </a:rPr>
              <a:t>t</a:t>
            </a:r>
            <a:r>
              <a:rPr lang="en-US" sz="1800" spc="-5" dirty="0">
                <a:latin typeface="Georgia" panose="02040502050405020303" pitchFamily="18" charset="0"/>
              </a:rPr>
              <a:t>a</a:t>
            </a:r>
            <a:r>
              <a:rPr lang="en-US" sz="1800" dirty="0">
                <a:latin typeface="Georgia" panose="02040502050405020303" pitchFamily="18" charset="0"/>
              </a:rPr>
              <a:t>nd th</a:t>
            </a:r>
            <a:r>
              <a:rPr lang="en-US" sz="1800" spc="-5" dirty="0">
                <a:latin typeface="Georgia" panose="02040502050405020303" pitchFamily="18" charset="0"/>
              </a:rPr>
              <a:t>e</a:t>
            </a:r>
            <a:r>
              <a:rPr lang="en-US" sz="1800" dirty="0">
                <a:latin typeface="Georgia" panose="02040502050405020303" pitchFamily="18" charset="0"/>
              </a:rPr>
              <a:t>m </a:t>
            </a:r>
            <a:r>
              <a:rPr lang="en-US" sz="1800" spc="-5" dirty="0">
                <a:latin typeface="Georgia" panose="02040502050405020303" pitchFamily="18" charset="0"/>
              </a:rPr>
              <a:t>al</a:t>
            </a:r>
            <a:r>
              <a:rPr lang="en-US" sz="1800" dirty="0">
                <a:latin typeface="Georgia" panose="02040502050405020303" pitchFamily="18" charset="0"/>
              </a:rPr>
              <a:t>l</a:t>
            </a:r>
          </a:p>
          <a:p>
            <a:pPr marL="12700" marR="5080" lvl="0">
              <a:lnSpc>
                <a:spcPts val="2340"/>
              </a:lnSpc>
            </a:pP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312" name="object 3"/>
          <p:cNvSpPr txBox="1"/>
          <p:nvPr/>
        </p:nvSpPr>
        <p:spPr>
          <a:xfrm>
            <a:off x="205080" y="1168016"/>
            <a:ext cx="4980305" cy="217804"/>
          </a:xfrm>
          <a:prstGeom prst="rect">
            <a:avLst/>
          </a:prstGeom>
        </p:spPr>
        <p:txBody>
          <a:bodyPr vert="horz" wrap="square" lIns="0" tIns="0" rIns="0" bIns="0" rtlCol="0">
            <a:spAutoFit/>
          </a:bodyPr>
          <a:lstStyle/>
          <a:p>
            <a:pPr marL="12700">
              <a:lnSpc>
                <a:spcPct val="100000"/>
              </a:lnSpc>
            </a:pPr>
            <a:r>
              <a:rPr sz="1500" b="1" spc="-5" dirty="0">
                <a:latin typeface="Arial"/>
                <a:cs typeface="Arial"/>
              </a:rPr>
              <a:t>Selec</a:t>
            </a:r>
            <a:r>
              <a:rPr sz="1500" b="1" dirty="0">
                <a:latin typeface="Arial"/>
                <a:cs typeface="Arial"/>
              </a:rPr>
              <a:t>t</a:t>
            </a:r>
            <a:r>
              <a:rPr sz="1500" b="1" spc="-5" dirty="0">
                <a:latin typeface="Arial"/>
                <a:cs typeface="Arial"/>
              </a:rPr>
              <a:t>i</a:t>
            </a:r>
            <a:r>
              <a:rPr sz="1500" b="1" dirty="0">
                <a:latin typeface="Arial"/>
                <a:cs typeface="Arial"/>
              </a:rPr>
              <a:t>on</a:t>
            </a:r>
            <a:r>
              <a:rPr sz="1500" b="1" spc="-25" dirty="0">
                <a:latin typeface="Arial"/>
                <a:cs typeface="Arial"/>
              </a:rPr>
              <a:t> </a:t>
            </a:r>
            <a:r>
              <a:rPr sz="1500" b="1" dirty="0">
                <a:latin typeface="Arial"/>
                <a:cs typeface="Arial"/>
              </a:rPr>
              <a:t>of</a:t>
            </a:r>
            <a:r>
              <a:rPr sz="1500" b="1" spc="-10" dirty="0">
                <a:latin typeface="Arial"/>
                <a:cs typeface="Arial"/>
              </a:rPr>
              <a:t> </a:t>
            </a:r>
            <a:r>
              <a:rPr sz="1500" b="1" dirty="0">
                <a:latin typeface="Arial"/>
                <a:cs typeface="Arial"/>
              </a:rPr>
              <a:t>M</a:t>
            </a:r>
            <a:r>
              <a:rPr sz="1500" b="1" spc="-5" dirty="0">
                <a:latin typeface="Arial"/>
                <a:cs typeface="Arial"/>
              </a:rPr>
              <a:t>ac</a:t>
            </a:r>
            <a:r>
              <a:rPr sz="1500" b="1" dirty="0">
                <a:latin typeface="Arial"/>
                <a:cs typeface="Arial"/>
              </a:rPr>
              <a:t>h</a:t>
            </a:r>
            <a:r>
              <a:rPr sz="1500" b="1" spc="-5" dirty="0">
                <a:latin typeface="Arial"/>
                <a:cs typeface="Arial"/>
              </a:rPr>
              <a:t>i</a:t>
            </a:r>
            <a:r>
              <a:rPr sz="1500" b="1" dirty="0">
                <a:latin typeface="Arial"/>
                <a:cs typeface="Arial"/>
              </a:rPr>
              <a:t>ne</a:t>
            </a:r>
            <a:r>
              <a:rPr sz="1500" b="1" spc="-25" dirty="0">
                <a:latin typeface="Arial"/>
                <a:cs typeface="Arial"/>
              </a:rPr>
              <a:t> </a:t>
            </a:r>
            <a:r>
              <a:rPr sz="1500" b="1" dirty="0">
                <a:latin typeface="Arial"/>
                <a:cs typeface="Arial"/>
              </a:rPr>
              <a:t>L</a:t>
            </a:r>
            <a:r>
              <a:rPr sz="1500" b="1" spc="-5" dirty="0">
                <a:latin typeface="Arial"/>
                <a:cs typeface="Arial"/>
              </a:rPr>
              <a:t>ear</a:t>
            </a:r>
            <a:r>
              <a:rPr sz="1500" b="1" dirty="0">
                <a:latin typeface="Arial"/>
                <a:cs typeface="Arial"/>
              </a:rPr>
              <a:t>n</a:t>
            </a:r>
            <a:r>
              <a:rPr sz="1500" b="1" spc="-5" dirty="0">
                <a:latin typeface="Arial"/>
                <a:cs typeface="Arial"/>
              </a:rPr>
              <a:t>i</a:t>
            </a:r>
            <a:r>
              <a:rPr sz="1500" b="1" dirty="0">
                <a:latin typeface="Arial"/>
                <a:cs typeface="Arial"/>
              </a:rPr>
              <a:t>ng</a:t>
            </a:r>
            <a:r>
              <a:rPr sz="1500" b="1" spc="-35" dirty="0">
                <a:latin typeface="Arial"/>
                <a:cs typeface="Arial"/>
              </a:rPr>
              <a:t> </a:t>
            </a:r>
            <a:r>
              <a:rPr sz="1500" b="1" spc="-5" dirty="0">
                <a:latin typeface="Arial"/>
                <a:cs typeface="Arial"/>
              </a:rPr>
              <a:t>al</a:t>
            </a:r>
            <a:r>
              <a:rPr sz="1500" b="1" dirty="0">
                <a:latin typeface="Arial"/>
                <a:cs typeface="Arial"/>
              </a:rPr>
              <a:t>go</a:t>
            </a:r>
            <a:r>
              <a:rPr sz="1500" b="1" spc="-5" dirty="0">
                <a:latin typeface="Arial"/>
                <a:cs typeface="Arial"/>
              </a:rPr>
              <a:t>ri</a:t>
            </a:r>
            <a:r>
              <a:rPr sz="1500" b="1" dirty="0">
                <a:latin typeface="Arial"/>
                <a:cs typeface="Arial"/>
              </a:rPr>
              <a:t>th</a:t>
            </a:r>
            <a:r>
              <a:rPr sz="1500" b="1" spc="-5" dirty="0">
                <a:latin typeface="Arial"/>
                <a:cs typeface="Arial"/>
              </a:rPr>
              <a:t>m</a:t>
            </a:r>
            <a:r>
              <a:rPr sz="1500" b="1" dirty="0">
                <a:latin typeface="Arial"/>
                <a:cs typeface="Arial"/>
              </a:rPr>
              <a:t>s</a:t>
            </a:r>
            <a:r>
              <a:rPr sz="1500" b="1" spc="-10" dirty="0">
                <a:latin typeface="Arial"/>
                <a:cs typeface="Arial"/>
              </a:rPr>
              <a:t> </a:t>
            </a:r>
            <a:r>
              <a:rPr sz="1500" b="1" spc="-5" dirty="0">
                <a:latin typeface="Arial"/>
                <a:cs typeface="Arial"/>
              </a:rPr>
              <a:t>a</a:t>
            </a:r>
            <a:r>
              <a:rPr sz="1500" b="1" dirty="0">
                <a:latin typeface="Arial"/>
                <a:cs typeface="Arial"/>
              </a:rPr>
              <a:t>nd</a:t>
            </a:r>
            <a:r>
              <a:rPr sz="1500" b="1" spc="-25" dirty="0">
                <a:latin typeface="Arial"/>
                <a:cs typeface="Arial"/>
              </a:rPr>
              <a:t> </a:t>
            </a:r>
            <a:r>
              <a:rPr sz="1500" b="1" dirty="0">
                <a:latin typeface="Arial"/>
                <a:cs typeface="Arial"/>
              </a:rPr>
              <a:t>f</a:t>
            </a:r>
            <a:r>
              <a:rPr sz="1500" b="1" spc="-5" dirty="0">
                <a:latin typeface="Arial"/>
                <a:cs typeface="Arial"/>
              </a:rPr>
              <a:t>amilie</a:t>
            </a:r>
            <a:r>
              <a:rPr sz="1500" b="1" dirty="0">
                <a:latin typeface="Arial"/>
                <a:cs typeface="Arial"/>
              </a:rPr>
              <a:t>s</a:t>
            </a:r>
            <a:endParaRPr sz="1500">
              <a:latin typeface="Arial"/>
              <a:cs typeface="Arial"/>
            </a:endParaRPr>
          </a:p>
        </p:txBody>
      </p:sp>
      <p:sp>
        <p:nvSpPr>
          <p:cNvPr id="313" name="object 4"/>
          <p:cNvSpPr txBox="1"/>
          <p:nvPr/>
        </p:nvSpPr>
        <p:spPr>
          <a:xfrm>
            <a:off x="719049" y="1447754"/>
            <a:ext cx="3242945" cy="5129530"/>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300" spc="-10" dirty="0">
                <a:latin typeface="Arial"/>
                <a:cs typeface="Arial"/>
              </a:rPr>
              <a:t>D</a:t>
            </a:r>
            <a:r>
              <a:rPr sz="1300" spc="-15" dirty="0">
                <a:latin typeface="Arial"/>
                <a:cs typeface="Arial"/>
              </a:rPr>
              <a:t>e</a:t>
            </a:r>
            <a:r>
              <a:rPr sz="1300" spc="-5" dirty="0">
                <a:latin typeface="Arial"/>
                <a:cs typeface="Arial"/>
              </a:rPr>
              <a:t>cisi</a:t>
            </a:r>
            <a:r>
              <a:rPr sz="1300" spc="-15" dirty="0">
                <a:latin typeface="Arial"/>
                <a:cs typeface="Arial"/>
              </a:rPr>
              <a:t>o</a:t>
            </a:r>
            <a:r>
              <a:rPr sz="1300" spc="-10" dirty="0">
                <a:latin typeface="Arial"/>
                <a:cs typeface="Arial"/>
              </a:rPr>
              <a:t>n</a:t>
            </a:r>
            <a:r>
              <a:rPr sz="1300" spc="-30"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ee</a:t>
            </a:r>
            <a:r>
              <a:rPr sz="1300" spc="-10" dirty="0">
                <a:latin typeface="Arial"/>
                <a:cs typeface="Arial"/>
              </a:rPr>
              <a:t>s</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K</a:t>
            </a:r>
            <a:r>
              <a:rPr sz="1300" spc="-5" dirty="0">
                <a:latin typeface="Arial"/>
                <a:cs typeface="Arial"/>
              </a:rPr>
              <a:t>-</a:t>
            </a:r>
            <a:r>
              <a:rPr sz="1300" spc="-15" dirty="0">
                <a:latin typeface="Arial"/>
                <a:cs typeface="Arial"/>
              </a:rPr>
              <a:t>nea</a:t>
            </a:r>
            <a:r>
              <a:rPr sz="1300" spc="-5" dirty="0">
                <a:latin typeface="Arial"/>
                <a:cs typeface="Arial"/>
              </a:rPr>
              <a:t>r</a:t>
            </a:r>
            <a:r>
              <a:rPr sz="1300" spc="-15" dirty="0">
                <a:latin typeface="Arial"/>
                <a:cs typeface="Arial"/>
              </a:rPr>
              <a:t>e</a:t>
            </a:r>
            <a:r>
              <a:rPr sz="1300" spc="-5" dirty="0">
                <a:latin typeface="Arial"/>
                <a:cs typeface="Arial"/>
              </a:rPr>
              <a:t>st</a:t>
            </a:r>
            <a:r>
              <a:rPr sz="1300" spc="-15" dirty="0">
                <a:latin typeface="Arial"/>
                <a:cs typeface="Arial"/>
              </a:rPr>
              <a:t> ne</a:t>
            </a:r>
            <a:r>
              <a:rPr sz="1300" spc="-5" dirty="0">
                <a:latin typeface="Arial"/>
                <a:cs typeface="Arial"/>
              </a:rPr>
              <a:t>i</a:t>
            </a:r>
            <a:r>
              <a:rPr sz="1300" spc="-15" dirty="0">
                <a:latin typeface="Arial"/>
                <a:cs typeface="Arial"/>
              </a:rPr>
              <a:t>ghbou</a:t>
            </a:r>
            <a:r>
              <a:rPr sz="1300" spc="-5" dirty="0">
                <a:latin typeface="Arial"/>
                <a:cs typeface="Arial"/>
              </a:rPr>
              <a:t>r</a:t>
            </a:r>
            <a:r>
              <a:rPr sz="1300" spc="-25" dirty="0">
                <a:latin typeface="Arial"/>
                <a:cs typeface="Arial"/>
              </a:rPr>
              <a:t> </a:t>
            </a:r>
            <a:r>
              <a:rPr sz="1300" spc="-5" dirty="0">
                <a:latin typeface="Arial"/>
                <a:cs typeface="Arial"/>
              </a:rPr>
              <a:t>(</a:t>
            </a:r>
            <a:r>
              <a:rPr sz="1300" spc="-15" dirty="0">
                <a:latin typeface="Arial"/>
                <a:cs typeface="Arial"/>
              </a:rPr>
              <a:t>K</a:t>
            </a:r>
            <a:r>
              <a:rPr sz="1300" spc="-10" dirty="0">
                <a:latin typeface="Arial"/>
                <a:cs typeface="Arial"/>
              </a:rPr>
              <a:t>NN)</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Pe</a:t>
            </a:r>
            <a:r>
              <a:rPr sz="1300" spc="-10" dirty="0">
                <a:latin typeface="Arial"/>
                <a:cs typeface="Arial"/>
              </a:rPr>
              <a:t>rc</a:t>
            </a:r>
            <a:r>
              <a:rPr sz="1300" spc="-15" dirty="0">
                <a:latin typeface="Arial"/>
                <a:cs typeface="Arial"/>
              </a:rPr>
              <a:t>ep</a:t>
            </a:r>
            <a:r>
              <a:rPr sz="1300" spc="-10" dirty="0">
                <a:latin typeface="Arial"/>
                <a:cs typeface="Arial"/>
              </a:rPr>
              <a:t>t</a:t>
            </a:r>
            <a:r>
              <a:rPr sz="1300" spc="-5" dirty="0">
                <a:latin typeface="Arial"/>
                <a:cs typeface="Arial"/>
              </a:rPr>
              <a:t>r</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A</a:t>
            </a:r>
            <a:r>
              <a:rPr sz="1300" spc="-5" dirty="0">
                <a:latin typeface="Arial"/>
                <a:cs typeface="Arial"/>
              </a:rPr>
              <a:t>r</a:t>
            </a:r>
            <a:r>
              <a:rPr sz="1300" spc="-10" dirty="0">
                <a:latin typeface="Arial"/>
                <a:cs typeface="Arial"/>
              </a:rPr>
              <a:t>t</a:t>
            </a:r>
            <a:r>
              <a:rPr sz="1300" spc="-5" dirty="0">
                <a:latin typeface="Arial"/>
                <a:cs typeface="Arial"/>
              </a:rPr>
              <a:t>i</a:t>
            </a:r>
            <a:r>
              <a:rPr sz="1300" spc="-10" dirty="0">
                <a:latin typeface="Arial"/>
                <a:cs typeface="Arial"/>
              </a:rPr>
              <a:t>f</a:t>
            </a:r>
            <a:r>
              <a:rPr sz="1300" spc="-5" dirty="0">
                <a:latin typeface="Arial"/>
                <a:cs typeface="Arial"/>
              </a:rPr>
              <a:t>ici</a:t>
            </a:r>
            <a:r>
              <a:rPr sz="1300" spc="-15" dirty="0">
                <a:latin typeface="Arial"/>
                <a:cs typeface="Arial"/>
              </a:rPr>
              <a:t>a</a:t>
            </a:r>
            <a:r>
              <a:rPr sz="1300" spc="-5" dirty="0">
                <a:latin typeface="Arial"/>
                <a:cs typeface="Arial"/>
              </a:rPr>
              <a:t>l</a:t>
            </a:r>
            <a:r>
              <a:rPr sz="1300" spc="-15" dirty="0">
                <a:latin typeface="Arial"/>
                <a:cs typeface="Arial"/>
              </a:rPr>
              <a:t> </a:t>
            </a:r>
            <a:r>
              <a:rPr sz="1300" spc="-10" dirty="0">
                <a:latin typeface="Arial"/>
                <a:cs typeface="Arial"/>
              </a:rPr>
              <a:t>N</a:t>
            </a:r>
            <a:r>
              <a:rPr sz="1300" spc="-15" dirty="0">
                <a:latin typeface="Arial"/>
                <a:cs typeface="Arial"/>
              </a:rPr>
              <a:t>eu</a:t>
            </a:r>
            <a:r>
              <a:rPr sz="1300" spc="-5" dirty="0">
                <a:latin typeface="Arial"/>
                <a:cs typeface="Arial"/>
              </a:rPr>
              <a:t>r</a:t>
            </a:r>
            <a:r>
              <a:rPr sz="1300" spc="-15" dirty="0">
                <a:latin typeface="Arial"/>
                <a:cs typeface="Arial"/>
              </a:rPr>
              <a:t>a</a:t>
            </a:r>
            <a:r>
              <a:rPr sz="1300" spc="-5" dirty="0">
                <a:latin typeface="Arial"/>
                <a:cs typeface="Arial"/>
              </a:rPr>
              <a:t>l</a:t>
            </a:r>
            <a:r>
              <a:rPr sz="1300" spc="-15" dirty="0">
                <a:latin typeface="Arial"/>
                <a:cs typeface="Arial"/>
              </a:rPr>
              <a:t> </a:t>
            </a:r>
            <a:r>
              <a:rPr sz="1300" spc="-10" dirty="0">
                <a:latin typeface="Arial"/>
                <a:cs typeface="Arial"/>
              </a:rPr>
              <a:t>N</a:t>
            </a:r>
            <a:r>
              <a:rPr sz="1300" spc="-15" dirty="0">
                <a:latin typeface="Arial"/>
                <a:cs typeface="Arial"/>
              </a:rPr>
              <a:t>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rks</a:t>
            </a:r>
            <a:r>
              <a:rPr sz="1300" spc="-5" dirty="0">
                <a:latin typeface="Arial"/>
                <a:cs typeface="Arial"/>
              </a:rPr>
              <a:t> (</a:t>
            </a:r>
            <a:r>
              <a:rPr sz="1300" spc="-15" dirty="0">
                <a:latin typeface="Arial"/>
                <a:cs typeface="Arial"/>
              </a:rPr>
              <a:t>A</a:t>
            </a:r>
            <a:r>
              <a:rPr sz="1300" spc="-10" dirty="0">
                <a:latin typeface="Arial"/>
                <a:cs typeface="Arial"/>
              </a:rPr>
              <a:t>NN)</a:t>
            </a:r>
            <a:endParaRPr sz="1300">
              <a:latin typeface="Arial"/>
              <a:cs typeface="Arial"/>
            </a:endParaRPr>
          </a:p>
          <a:p>
            <a:pPr marL="218440" marR="289560" indent="-205740">
              <a:lnSpc>
                <a:spcPct val="100000"/>
              </a:lnSpc>
              <a:spcBef>
                <a:spcPts val="300"/>
              </a:spcBef>
              <a:buFont typeface="Wingdings 2"/>
              <a:buChar char=""/>
              <a:tabLst>
                <a:tab pos="218440" algn="l"/>
              </a:tabLst>
            </a:pPr>
            <a:r>
              <a:rPr sz="1300" spc="-10" dirty="0">
                <a:latin typeface="Arial"/>
                <a:cs typeface="Arial"/>
              </a:rPr>
              <a:t>U</a:t>
            </a:r>
            <a:r>
              <a:rPr sz="1300" spc="-15" dirty="0">
                <a:latin typeface="Arial"/>
                <a:cs typeface="Arial"/>
              </a:rPr>
              <a:t>n</a:t>
            </a:r>
            <a:r>
              <a:rPr sz="1300" spc="-10" dirty="0">
                <a:latin typeface="Arial"/>
                <a:cs typeface="Arial"/>
              </a:rPr>
              <a:t>s</a:t>
            </a:r>
            <a:r>
              <a:rPr sz="1300" spc="-15" dirty="0">
                <a:latin typeface="Arial"/>
                <a:cs typeface="Arial"/>
              </a:rPr>
              <a:t>upe</a:t>
            </a:r>
            <a:r>
              <a:rPr sz="1300" spc="-5" dirty="0">
                <a:latin typeface="Arial"/>
                <a:cs typeface="Arial"/>
              </a:rPr>
              <a:t>r</a:t>
            </a:r>
            <a:r>
              <a:rPr sz="1300" spc="-25" dirty="0">
                <a:latin typeface="Arial"/>
                <a:cs typeface="Arial"/>
              </a:rPr>
              <a:t>v</a:t>
            </a:r>
            <a:r>
              <a:rPr sz="1300" spc="-5" dirty="0">
                <a:latin typeface="Arial"/>
                <a:cs typeface="Arial"/>
              </a:rPr>
              <a:t>is</a:t>
            </a:r>
            <a:r>
              <a:rPr sz="1300" spc="-15" dirty="0">
                <a:latin typeface="Arial"/>
                <a:cs typeface="Arial"/>
              </a:rPr>
              <a:t>e</a:t>
            </a:r>
            <a:r>
              <a:rPr sz="1300" spc="-10" dirty="0">
                <a:latin typeface="Arial"/>
                <a:cs typeface="Arial"/>
              </a:rPr>
              <a:t>d</a:t>
            </a:r>
            <a:r>
              <a:rPr sz="1300" spc="-30" dirty="0">
                <a:latin typeface="Arial"/>
                <a:cs typeface="Arial"/>
              </a:rPr>
              <a:t> </a:t>
            </a:r>
            <a:r>
              <a:rPr sz="1300" spc="-10" dirty="0">
                <a:latin typeface="Arial"/>
                <a:cs typeface="Arial"/>
              </a:rPr>
              <a:t>N</a:t>
            </a:r>
            <a:r>
              <a:rPr sz="1300" spc="-15" dirty="0">
                <a:latin typeface="Arial"/>
                <a:cs typeface="Arial"/>
              </a:rPr>
              <a:t>eu</a:t>
            </a:r>
            <a:r>
              <a:rPr sz="1300" spc="-5" dirty="0">
                <a:latin typeface="Arial"/>
                <a:cs typeface="Arial"/>
              </a:rPr>
              <a:t>r</a:t>
            </a:r>
            <a:r>
              <a:rPr sz="1300" spc="-15" dirty="0">
                <a:latin typeface="Arial"/>
                <a:cs typeface="Arial"/>
              </a:rPr>
              <a:t>a</a:t>
            </a:r>
            <a:r>
              <a:rPr sz="1300" spc="-5" dirty="0">
                <a:latin typeface="Arial"/>
                <a:cs typeface="Arial"/>
              </a:rPr>
              <a:t>l</a:t>
            </a:r>
            <a:r>
              <a:rPr sz="1300" spc="-15" dirty="0">
                <a:latin typeface="Arial"/>
                <a:cs typeface="Arial"/>
              </a:rPr>
              <a:t> ne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a:t>
            </a:r>
            <a:r>
              <a:rPr sz="1300" spc="-5" dirty="0">
                <a:latin typeface="Arial"/>
                <a:cs typeface="Arial"/>
              </a:rPr>
              <a:t> </a:t>
            </a:r>
            <a:r>
              <a:rPr sz="1300" spc="-15" dirty="0">
                <a:latin typeface="Arial"/>
                <a:cs typeface="Arial"/>
              </a:rPr>
              <a:t>mode</a:t>
            </a:r>
            <a:r>
              <a:rPr sz="1300" spc="-5" dirty="0">
                <a:latin typeface="Arial"/>
                <a:cs typeface="Arial"/>
              </a:rPr>
              <a:t>ls</a:t>
            </a:r>
            <a:r>
              <a:rPr sz="1300" spc="-10" dirty="0">
                <a:latin typeface="Arial"/>
                <a:cs typeface="Arial"/>
              </a:rPr>
              <a:t> (“R</a:t>
            </a:r>
            <a:r>
              <a:rPr sz="1300" spc="-15" dirty="0">
                <a:latin typeface="Arial"/>
                <a:cs typeface="Arial"/>
              </a:rPr>
              <a:t>e</a:t>
            </a:r>
            <a:r>
              <a:rPr sz="1300" spc="-10" dirty="0">
                <a:latin typeface="Arial"/>
                <a:cs typeface="Arial"/>
              </a:rPr>
              <a:t>st</a:t>
            </a:r>
            <a:r>
              <a:rPr sz="1300" spc="-5" dirty="0">
                <a:latin typeface="Arial"/>
                <a:cs typeface="Arial"/>
              </a:rPr>
              <a:t>ric</a:t>
            </a:r>
            <a:r>
              <a:rPr sz="1300" spc="-10" dirty="0">
                <a:latin typeface="Arial"/>
                <a:cs typeface="Arial"/>
              </a:rPr>
              <a:t>t</a:t>
            </a:r>
            <a:r>
              <a:rPr sz="1300" spc="-15" dirty="0">
                <a:latin typeface="Arial"/>
                <a:cs typeface="Arial"/>
              </a:rPr>
              <a:t>e</a:t>
            </a:r>
            <a:r>
              <a:rPr sz="1300" spc="-10" dirty="0">
                <a:latin typeface="Arial"/>
                <a:cs typeface="Arial"/>
              </a:rPr>
              <a:t>d</a:t>
            </a:r>
            <a:r>
              <a:rPr sz="1300" spc="-15" dirty="0">
                <a:latin typeface="Arial"/>
                <a:cs typeface="Arial"/>
              </a:rPr>
              <a:t> Bo</a:t>
            </a:r>
            <a:r>
              <a:rPr sz="1300" spc="-5" dirty="0">
                <a:latin typeface="Arial"/>
                <a:cs typeface="Arial"/>
              </a:rPr>
              <a:t>l</a:t>
            </a:r>
            <a:r>
              <a:rPr sz="1300" spc="-10" dirty="0">
                <a:latin typeface="Arial"/>
                <a:cs typeface="Arial"/>
              </a:rPr>
              <a:t>tzm</a:t>
            </a:r>
            <a:r>
              <a:rPr sz="1300" spc="-15" dirty="0">
                <a:latin typeface="Arial"/>
                <a:cs typeface="Arial"/>
              </a:rPr>
              <a:t>an</a:t>
            </a:r>
            <a:r>
              <a:rPr sz="1300" spc="-10" dirty="0">
                <a:latin typeface="Arial"/>
                <a:cs typeface="Arial"/>
              </a:rPr>
              <a:t>n</a:t>
            </a:r>
            <a:r>
              <a:rPr sz="1300" spc="-15" dirty="0">
                <a:latin typeface="Arial"/>
                <a:cs typeface="Arial"/>
              </a:rPr>
              <a:t> ma</a:t>
            </a:r>
            <a:r>
              <a:rPr sz="1300" spc="-10" dirty="0">
                <a:latin typeface="Arial"/>
                <a:cs typeface="Arial"/>
              </a:rPr>
              <a:t>c</a:t>
            </a:r>
            <a:r>
              <a:rPr sz="1300" spc="-15" dirty="0">
                <a:latin typeface="Arial"/>
                <a:cs typeface="Arial"/>
              </a:rPr>
              <a:t>h</a:t>
            </a:r>
            <a:r>
              <a:rPr sz="1300" spc="-5" dirty="0">
                <a:latin typeface="Arial"/>
                <a:cs typeface="Arial"/>
              </a:rPr>
              <a:t>i</a:t>
            </a:r>
            <a:r>
              <a:rPr sz="1300" spc="-15" dirty="0">
                <a:latin typeface="Arial"/>
                <a:cs typeface="Arial"/>
              </a:rPr>
              <a:t>ne</a:t>
            </a:r>
            <a:r>
              <a:rPr sz="1300" spc="-5" dirty="0">
                <a:latin typeface="Arial"/>
                <a:cs typeface="Arial"/>
              </a:rPr>
              <a:t>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D</a:t>
            </a:r>
            <a:r>
              <a:rPr sz="1300" spc="-15" dirty="0">
                <a:latin typeface="Arial"/>
                <a:cs typeface="Arial"/>
              </a:rPr>
              <a:t>ee</a:t>
            </a:r>
            <a:r>
              <a:rPr sz="1300" spc="-10" dirty="0">
                <a:latin typeface="Arial"/>
                <a:cs typeface="Arial"/>
              </a:rPr>
              <a:t>p</a:t>
            </a:r>
            <a:r>
              <a:rPr sz="1300" spc="-15" dirty="0">
                <a:latin typeface="Arial"/>
                <a:cs typeface="Arial"/>
              </a:rPr>
              <a:t> be</a:t>
            </a:r>
            <a:r>
              <a:rPr sz="1300" spc="-5" dirty="0">
                <a:latin typeface="Arial"/>
                <a:cs typeface="Arial"/>
              </a:rPr>
              <a:t>li</a:t>
            </a:r>
            <a:r>
              <a:rPr sz="1300" spc="-15" dirty="0">
                <a:latin typeface="Arial"/>
                <a:cs typeface="Arial"/>
              </a:rPr>
              <a:t>e</a:t>
            </a:r>
            <a:r>
              <a:rPr sz="1300" spc="-5" dirty="0">
                <a:latin typeface="Arial"/>
                <a:cs typeface="Arial"/>
              </a:rPr>
              <a:t>f</a:t>
            </a:r>
            <a:r>
              <a:rPr sz="1300" spc="-15" dirty="0">
                <a:latin typeface="Arial"/>
                <a:cs typeface="Arial"/>
              </a:rPr>
              <a:t> ne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rks</a:t>
            </a:r>
            <a:endParaRPr sz="1300">
              <a:latin typeface="Arial"/>
              <a:cs typeface="Arial"/>
            </a:endParaRPr>
          </a:p>
          <a:p>
            <a:pPr marL="218440" indent="-205740">
              <a:lnSpc>
                <a:spcPct val="100000"/>
              </a:lnSpc>
              <a:spcBef>
                <a:spcPts val="310"/>
              </a:spcBef>
              <a:buFont typeface="Wingdings 2"/>
              <a:buChar char=""/>
              <a:tabLst>
                <a:tab pos="218440" algn="l"/>
              </a:tabLst>
            </a:pPr>
            <a:r>
              <a:rPr sz="1300" spc="-10" dirty="0">
                <a:latin typeface="Arial"/>
                <a:cs typeface="Arial"/>
              </a:rPr>
              <a:t>R</a:t>
            </a:r>
            <a:r>
              <a:rPr sz="1300" spc="-15" dirty="0">
                <a:latin typeface="Arial"/>
                <a:cs typeface="Arial"/>
              </a:rPr>
              <a:t>andom </a:t>
            </a:r>
            <a:r>
              <a:rPr sz="1300" spc="-10" dirty="0">
                <a:latin typeface="Arial"/>
                <a:cs typeface="Arial"/>
              </a:rPr>
              <a:t>F</a:t>
            </a:r>
            <a:r>
              <a:rPr sz="1300" spc="-15" dirty="0">
                <a:latin typeface="Arial"/>
                <a:cs typeface="Arial"/>
              </a:rPr>
              <a:t>o</a:t>
            </a:r>
            <a:r>
              <a:rPr sz="1300" spc="-5" dirty="0">
                <a:latin typeface="Arial"/>
                <a:cs typeface="Arial"/>
              </a:rPr>
              <a:t>r</a:t>
            </a:r>
            <a:r>
              <a:rPr sz="1300" spc="-15" dirty="0">
                <a:latin typeface="Arial"/>
                <a:cs typeface="Arial"/>
              </a:rPr>
              <a:t>e</a:t>
            </a:r>
            <a:r>
              <a:rPr sz="1300" spc="-10" dirty="0">
                <a:latin typeface="Arial"/>
                <a:cs typeface="Arial"/>
              </a:rPr>
              <a:t>sts</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L</a:t>
            </a:r>
            <a:r>
              <a:rPr sz="1300" spc="-5" dirty="0">
                <a:latin typeface="Arial"/>
                <a:cs typeface="Arial"/>
              </a:rPr>
              <a:t>i</a:t>
            </a:r>
            <a:r>
              <a:rPr sz="1300" spc="-15" dirty="0">
                <a:latin typeface="Arial"/>
                <a:cs typeface="Arial"/>
              </a:rPr>
              <a:t>nea</a:t>
            </a:r>
            <a:r>
              <a:rPr sz="1300" spc="-5" dirty="0">
                <a:latin typeface="Arial"/>
                <a:cs typeface="Arial"/>
              </a:rPr>
              <a:t>r</a:t>
            </a:r>
            <a:r>
              <a:rPr sz="1300" spc="-15" dirty="0">
                <a:latin typeface="Arial"/>
                <a:cs typeface="Arial"/>
              </a:rPr>
              <a:t> </a:t>
            </a:r>
            <a:r>
              <a:rPr sz="1300" spc="-10" dirty="0">
                <a:latin typeface="Arial"/>
                <a:cs typeface="Arial"/>
              </a:rPr>
              <a:t>R</a:t>
            </a:r>
            <a:r>
              <a:rPr sz="1300" spc="-15" dirty="0">
                <a:latin typeface="Arial"/>
                <a:cs typeface="Arial"/>
              </a:rPr>
              <a:t>eg</a:t>
            </a:r>
            <a:r>
              <a:rPr sz="1300" spc="-5" dirty="0">
                <a:latin typeface="Arial"/>
                <a:cs typeface="Arial"/>
              </a:rPr>
              <a:t>r</a:t>
            </a:r>
            <a:r>
              <a:rPr sz="1300" spc="-15" dirty="0">
                <a:latin typeface="Arial"/>
                <a:cs typeface="Arial"/>
              </a:rPr>
              <a:t>e</a:t>
            </a:r>
            <a:r>
              <a:rPr sz="1300" spc="-10" dirty="0">
                <a:latin typeface="Arial"/>
                <a:cs typeface="Arial"/>
              </a:rPr>
              <a:t>ssi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10"/>
              </a:spcBef>
              <a:buFont typeface="Wingdings 2"/>
              <a:buChar char=""/>
              <a:tabLst>
                <a:tab pos="218440" algn="l"/>
              </a:tabLst>
            </a:pPr>
            <a:r>
              <a:rPr sz="1300" spc="-20" dirty="0">
                <a:latin typeface="Arial"/>
                <a:cs typeface="Arial"/>
              </a:rPr>
              <a:t>O</a:t>
            </a:r>
            <a:r>
              <a:rPr sz="1300" spc="-5" dirty="0">
                <a:latin typeface="Arial"/>
                <a:cs typeface="Arial"/>
              </a:rPr>
              <a:t>r</a:t>
            </a:r>
            <a:r>
              <a:rPr sz="1300" spc="-15" dirty="0">
                <a:latin typeface="Arial"/>
                <a:cs typeface="Arial"/>
              </a:rPr>
              <a:t>d</a:t>
            </a:r>
            <a:r>
              <a:rPr sz="1300" spc="-5" dirty="0">
                <a:latin typeface="Arial"/>
                <a:cs typeface="Arial"/>
              </a:rPr>
              <a:t>i</a:t>
            </a:r>
            <a:r>
              <a:rPr sz="1300" spc="-15" dirty="0">
                <a:latin typeface="Arial"/>
                <a:cs typeface="Arial"/>
              </a:rPr>
              <a:t>na</a:t>
            </a:r>
            <a:r>
              <a:rPr sz="1300" spc="-10" dirty="0">
                <a:latin typeface="Arial"/>
                <a:cs typeface="Arial"/>
              </a:rPr>
              <a:t>ry</a:t>
            </a:r>
            <a:r>
              <a:rPr sz="1300" spc="-15" dirty="0">
                <a:latin typeface="Arial"/>
                <a:cs typeface="Arial"/>
              </a:rPr>
              <a:t> </a:t>
            </a:r>
            <a:r>
              <a:rPr sz="1300" spc="-5" dirty="0">
                <a:latin typeface="Arial"/>
                <a:cs typeface="Arial"/>
              </a:rPr>
              <a:t>l</a:t>
            </a:r>
            <a:r>
              <a:rPr sz="1300" spc="-15" dirty="0">
                <a:latin typeface="Arial"/>
                <a:cs typeface="Arial"/>
              </a:rPr>
              <a:t>ea</a:t>
            </a:r>
            <a:r>
              <a:rPr sz="1300" spc="-5" dirty="0">
                <a:latin typeface="Arial"/>
                <a:cs typeface="Arial"/>
              </a:rPr>
              <a:t>st </a:t>
            </a:r>
            <a:r>
              <a:rPr sz="1300" spc="-10" dirty="0">
                <a:latin typeface="Arial"/>
                <a:cs typeface="Arial"/>
              </a:rPr>
              <a:t>s</a:t>
            </a:r>
            <a:r>
              <a:rPr sz="1300" spc="-15" dirty="0">
                <a:latin typeface="Arial"/>
                <a:cs typeface="Arial"/>
              </a:rPr>
              <a:t>qua</a:t>
            </a:r>
            <a:r>
              <a:rPr sz="1300" spc="-5" dirty="0">
                <a:latin typeface="Arial"/>
                <a:cs typeface="Arial"/>
              </a:rPr>
              <a:t>r</a:t>
            </a:r>
            <a:r>
              <a:rPr sz="1300" spc="-15" dirty="0">
                <a:latin typeface="Arial"/>
                <a:cs typeface="Arial"/>
              </a:rPr>
              <a:t>e</a:t>
            </a:r>
            <a:r>
              <a:rPr sz="1300" spc="-10" dirty="0">
                <a:latin typeface="Arial"/>
                <a:cs typeface="Arial"/>
              </a:rPr>
              <a:t>s</a:t>
            </a:r>
            <a:r>
              <a:rPr sz="1300" spc="-15" dirty="0">
                <a:latin typeface="Arial"/>
                <a:cs typeface="Arial"/>
              </a:rPr>
              <a:t> </a:t>
            </a:r>
            <a:r>
              <a:rPr sz="1300" spc="-5" dirty="0">
                <a:latin typeface="Arial"/>
                <a:cs typeface="Arial"/>
              </a:rPr>
              <a:t>(</a:t>
            </a:r>
            <a:r>
              <a:rPr sz="1300" spc="-20" dirty="0">
                <a:latin typeface="Arial"/>
                <a:cs typeface="Arial"/>
              </a:rPr>
              <a:t>O</a:t>
            </a:r>
            <a:r>
              <a:rPr sz="1300" spc="-15" dirty="0">
                <a:latin typeface="Arial"/>
                <a:cs typeface="Arial"/>
              </a:rPr>
              <a:t>LS</a:t>
            </a:r>
            <a:r>
              <a:rPr sz="1300" spc="-5" dirty="0">
                <a:latin typeface="Arial"/>
                <a:cs typeface="Arial"/>
              </a:rPr>
              <a:t>)</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Pena</a:t>
            </a:r>
            <a:r>
              <a:rPr sz="1300" spc="-5" dirty="0">
                <a:latin typeface="Arial"/>
                <a:cs typeface="Arial"/>
              </a:rPr>
              <a:t>lis</a:t>
            </a:r>
            <a:r>
              <a:rPr sz="1300" spc="-15" dirty="0">
                <a:latin typeface="Arial"/>
                <a:cs typeface="Arial"/>
              </a:rPr>
              <a:t>e</a:t>
            </a:r>
            <a:r>
              <a:rPr sz="1300" spc="-10" dirty="0">
                <a:latin typeface="Arial"/>
                <a:cs typeface="Arial"/>
              </a:rPr>
              <a:t>d</a:t>
            </a:r>
            <a:r>
              <a:rPr sz="1300" spc="-30" dirty="0">
                <a:latin typeface="Arial"/>
                <a:cs typeface="Arial"/>
              </a:rPr>
              <a:t> </a:t>
            </a:r>
            <a:r>
              <a:rPr sz="1300" spc="-5" dirty="0">
                <a:latin typeface="Arial"/>
                <a:cs typeface="Arial"/>
              </a:rPr>
              <a:t>r</a:t>
            </a:r>
            <a:r>
              <a:rPr sz="1300" spc="-15" dirty="0">
                <a:latin typeface="Arial"/>
                <a:cs typeface="Arial"/>
              </a:rPr>
              <a:t>eg</a:t>
            </a:r>
            <a:r>
              <a:rPr sz="1300" spc="-5" dirty="0">
                <a:latin typeface="Arial"/>
                <a:cs typeface="Arial"/>
              </a:rPr>
              <a:t>r</a:t>
            </a:r>
            <a:r>
              <a:rPr sz="1300" spc="-15" dirty="0">
                <a:latin typeface="Arial"/>
                <a:cs typeface="Arial"/>
              </a:rPr>
              <a:t>e</a:t>
            </a:r>
            <a:r>
              <a:rPr sz="1300" spc="-10" dirty="0">
                <a:latin typeface="Arial"/>
                <a:cs typeface="Arial"/>
              </a:rPr>
              <a:t>ssi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P</a:t>
            </a:r>
            <a:r>
              <a:rPr sz="1300" spc="-5" dirty="0">
                <a:latin typeface="Arial"/>
                <a:cs typeface="Arial"/>
              </a:rPr>
              <a:t>ri</a:t>
            </a:r>
            <a:r>
              <a:rPr sz="1300" spc="-15" dirty="0">
                <a:latin typeface="Arial"/>
                <a:cs typeface="Arial"/>
              </a:rPr>
              <a:t>n</a:t>
            </a:r>
            <a:r>
              <a:rPr sz="1300" spc="-5" dirty="0">
                <a:latin typeface="Arial"/>
                <a:cs typeface="Arial"/>
              </a:rPr>
              <a:t>ci</a:t>
            </a:r>
            <a:r>
              <a:rPr sz="1300" spc="-15" dirty="0">
                <a:latin typeface="Arial"/>
                <a:cs typeface="Arial"/>
              </a:rPr>
              <a:t>pa</a:t>
            </a:r>
            <a:r>
              <a:rPr sz="1300" spc="-5" dirty="0">
                <a:latin typeface="Arial"/>
                <a:cs typeface="Arial"/>
              </a:rPr>
              <a:t>l</a:t>
            </a:r>
            <a:r>
              <a:rPr sz="1300" spc="-30" dirty="0">
                <a:latin typeface="Arial"/>
                <a:cs typeface="Arial"/>
              </a:rPr>
              <a:t> </a:t>
            </a:r>
            <a:r>
              <a:rPr sz="1300" spc="-10" dirty="0">
                <a:latin typeface="Arial"/>
                <a:cs typeface="Arial"/>
              </a:rPr>
              <a:t>C</a:t>
            </a:r>
            <a:r>
              <a:rPr sz="1300" spc="-15" dirty="0">
                <a:latin typeface="Arial"/>
                <a:cs typeface="Arial"/>
              </a:rPr>
              <a:t>omponen</a:t>
            </a:r>
            <a:r>
              <a:rPr sz="1300" spc="-5" dirty="0">
                <a:latin typeface="Arial"/>
                <a:cs typeface="Arial"/>
              </a:rPr>
              <a:t>t</a:t>
            </a:r>
            <a:r>
              <a:rPr sz="1300" spc="-100" dirty="0">
                <a:latin typeface="Arial"/>
                <a:cs typeface="Arial"/>
              </a:rPr>
              <a:t> </a:t>
            </a:r>
            <a:r>
              <a:rPr sz="1300" spc="-15" dirty="0">
                <a:latin typeface="Arial"/>
                <a:cs typeface="Arial"/>
              </a:rPr>
              <a:t>Ana</a:t>
            </a:r>
            <a:r>
              <a:rPr sz="1300" spc="-5" dirty="0">
                <a:latin typeface="Arial"/>
                <a:cs typeface="Arial"/>
              </a:rPr>
              <a:t>l</a:t>
            </a:r>
            <a:r>
              <a:rPr sz="1300" spc="-25" dirty="0">
                <a:latin typeface="Arial"/>
                <a:cs typeface="Arial"/>
              </a:rPr>
              <a:t>y</a:t>
            </a:r>
            <a:r>
              <a:rPr sz="1300" spc="-10" dirty="0">
                <a:latin typeface="Arial"/>
                <a:cs typeface="Arial"/>
              </a:rPr>
              <a:t>sis</a:t>
            </a:r>
            <a:r>
              <a:rPr sz="1300" spc="-5" dirty="0">
                <a:latin typeface="Arial"/>
                <a:cs typeface="Arial"/>
              </a:rPr>
              <a:t> (</a:t>
            </a:r>
            <a:r>
              <a:rPr sz="1300" spc="-15" dirty="0">
                <a:latin typeface="Arial"/>
                <a:cs typeface="Arial"/>
              </a:rPr>
              <a:t>P</a:t>
            </a:r>
            <a:r>
              <a:rPr sz="1300" spc="-10" dirty="0">
                <a:latin typeface="Arial"/>
                <a:cs typeface="Arial"/>
              </a:rPr>
              <a:t>C</a:t>
            </a:r>
            <a:r>
              <a:rPr sz="1300" spc="-15" dirty="0">
                <a:latin typeface="Arial"/>
                <a:cs typeface="Arial"/>
              </a:rPr>
              <a:t>A</a:t>
            </a:r>
            <a:r>
              <a:rPr sz="1300" spc="-5" dirty="0">
                <a:latin typeface="Arial"/>
                <a:cs typeface="Arial"/>
              </a:rPr>
              <a:t>)</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R</a:t>
            </a:r>
            <a:r>
              <a:rPr sz="1300" spc="-15" dirty="0">
                <a:latin typeface="Arial"/>
                <a:cs typeface="Arial"/>
              </a:rPr>
              <a:t>ando</a:t>
            </a:r>
            <a:r>
              <a:rPr sz="1300" spc="-10" dirty="0">
                <a:latin typeface="Arial"/>
                <a:cs typeface="Arial"/>
              </a:rPr>
              <a:t>mis</a:t>
            </a:r>
            <a:r>
              <a:rPr sz="1300" spc="-15" dirty="0">
                <a:latin typeface="Arial"/>
                <a:cs typeface="Arial"/>
              </a:rPr>
              <a:t>e</a:t>
            </a:r>
            <a:r>
              <a:rPr sz="1300" spc="-10" dirty="0">
                <a:latin typeface="Arial"/>
                <a:cs typeface="Arial"/>
              </a:rPr>
              <a:t>d</a:t>
            </a:r>
            <a:r>
              <a:rPr sz="1300" spc="-40" dirty="0">
                <a:latin typeface="Arial"/>
                <a:cs typeface="Arial"/>
              </a:rPr>
              <a:t> </a:t>
            </a:r>
            <a:r>
              <a:rPr sz="1300" spc="-15" dirty="0">
                <a:latin typeface="Arial"/>
                <a:cs typeface="Arial"/>
              </a:rPr>
              <a:t>P</a:t>
            </a:r>
            <a:r>
              <a:rPr sz="1300" spc="-10" dirty="0">
                <a:latin typeface="Arial"/>
                <a:cs typeface="Arial"/>
              </a:rPr>
              <a:t>CA</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Log</a:t>
            </a:r>
            <a:r>
              <a:rPr sz="1300" spc="-5" dirty="0">
                <a:latin typeface="Arial"/>
                <a:cs typeface="Arial"/>
              </a:rPr>
              <a:t>is</a:t>
            </a:r>
            <a:r>
              <a:rPr sz="1300" spc="-10" dirty="0">
                <a:latin typeface="Arial"/>
                <a:cs typeface="Arial"/>
              </a:rPr>
              <a:t>t</a:t>
            </a:r>
            <a:r>
              <a:rPr sz="1300" spc="-5" dirty="0">
                <a:latin typeface="Arial"/>
                <a:cs typeface="Arial"/>
              </a:rPr>
              <a:t>ic</a:t>
            </a:r>
            <a:r>
              <a:rPr sz="1300" spc="-15" dirty="0">
                <a:latin typeface="Arial"/>
                <a:cs typeface="Arial"/>
              </a:rPr>
              <a:t> </a:t>
            </a:r>
            <a:r>
              <a:rPr sz="1300" spc="-10" dirty="0">
                <a:latin typeface="Arial"/>
                <a:cs typeface="Arial"/>
              </a:rPr>
              <a:t>R</a:t>
            </a:r>
            <a:r>
              <a:rPr sz="1300" spc="-15" dirty="0">
                <a:latin typeface="Arial"/>
                <a:cs typeface="Arial"/>
              </a:rPr>
              <a:t>eg</a:t>
            </a:r>
            <a:r>
              <a:rPr sz="1300" spc="-5" dirty="0">
                <a:latin typeface="Arial"/>
                <a:cs typeface="Arial"/>
              </a:rPr>
              <a:t>r</a:t>
            </a:r>
            <a:r>
              <a:rPr sz="1300" spc="-15" dirty="0">
                <a:latin typeface="Arial"/>
                <a:cs typeface="Arial"/>
              </a:rPr>
              <a:t>e</a:t>
            </a:r>
            <a:r>
              <a:rPr sz="1300" spc="-10" dirty="0">
                <a:latin typeface="Arial"/>
                <a:cs typeface="Arial"/>
              </a:rPr>
              <a:t>ssi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00"/>
              </a:spcBef>
              <a:buFont typeface="Wingdings 2"/>
              <a:buChar char=""/>
              <a:tabLst>
                <a:tab pos="218440" algn="l"/>
              </a:tabLst>
            </a:pPr>
            <a:r>
              <a:rPr sz="1300" spc="-5" dirty="0">
                <a:latin typeface="Arial"/>
                <a:cs typeface="Arial"/>
              </a:rPr>
              <a:t>(</a:t>
            </a:r>
            <a:r>
              <a:rPr sz="1300" spc="-15" dirty="0">
                <a:latin typeface="Arial"/>
                <a:cs typeface="Arial"/>
              </a:rPr>
              <a:t>L</a:t>
            </a:r>
            <a:r>
              <a:rPr sz="1300" spc="-5" dirty="0">
                <a:latin typeface="Arial"/>
                <a:cs typeface="Arial"/>
              </a:rPr>
              <a:t>i</a:t>
            </a:r>
            <a:r>
              <a:rPr sz="1300" spc="-15" dirty="0">
                <a:latin typeface="Arial"/>
                <a:cs typeface="Arial"/>
              </a:rPr>
              <a:t>nea</a:t>
            </a:r>
            <a:r>
              <a:rPr sz="1300" spc="-5" dirty="0">
                <a:latin typeface="Arial"/>
                <a:cs typeface="Arial"/>
              </a:rPr>
              <a:t>r</a:t>
            </a:r>
            <a:r>
              <a:rPr sz="1300" spc="-15" dirty="0">
                <a:latin typeface="Arial"/>
                <a:cs typeface="Arial"/>
              </a:rPr>
              <a:t> </a:t>
            </a:r>
            <a:r>
              <a:rPr sz="1300" spc="-5" dirty="0">
                <a:latin typeface="Arial"/>
                <a:cs typeface="Arial"/>
              </a:rPr>
              <a:t>/ </a:t>
            </a:r>
            <a:r>
              <a:rPr sz="1300" spc="-20" dirty="0">
                <a:latin typeface="Arial"/>
                <a:cs typeface="Arial"/>
              </a:rPr>
              <a:t>Q</a:t>
            </a:r>
            <a:r>
              <a:rPr sz="1300" spc="-15" dirty="0">
                <a:latin typeface="Arial"/>
                <a:cs typeface="Arial"/>
              </a:rPr>
              <a:t>uad</a:t>
            </a:r>
            <a:r>
              <a:rPr sz="1300" spc="-5" dirty="0">
                <a:latin typeface="Arial"/>
                <a:cs typeface="Arial"/>
              </a:rPr>
              <a:t>r</a:t>
            </a:r>
            <a:r>
              <a:rPr sz="1300" spc="-15" dirty="0">
                <a:latin typeface="Arial"/>
                <a:cs typeface="Arial"/>
              </a:rPr>
              <a:t>a</a:t>
            </a:r>
            <a:r>
              <a:rPr sz="1300" spc="-10" dirty="0">
                <a:latin typeface="Arial"/>
                <a:cs typeface="Arial"/>
              </a:rPr>
              <a:t>t</a:t>
            </a:r>
            <a:r>
              <a:rPr sz="1300" spc="-5" dirty="0">
                <a:latin typeface="Arial"/>
                <a:cs typeface="Arial"/>
              </a:rPr>
              <a:t>ic) </a:t>
            </a:r>
            <a:r>
              <a:rPr sz="1300" spc="-10" dirty="0">
                <a:latin typeface="Arial"/>
                <a:cs typeface="Arial"/>
              </a:rPr>
              <a:t>Discrimi</a:t>
            </a:r>
            <a:r>
              <a:rPr sz="1300" spc="-15" dirty="0">
                <a:latin typeface="Arial"/>
                <a:cs typeface="Arial"/>
              </a:rPr>
              <a:t>nan</a:t>
            </a:r>
            <a:r>
              <a:rPr sz="1300" spc="-5" dirty="0">
                <a:latin typeface="Arial"/>
                <a:cs typeface="Arial"/>
              </a:rPr>
              <a:t>t</a:t>
            </a:r>
            <a:r>
              <a:rPr sz="1300" spc="-100" dirty="0">
                <a:latin typeface="Arial"/>
                <a:cs typeface="Arial"/>
              </a:rPr>
              <a:t> </a:t>
            </a:r>
            <a:r>
              <a:rPr sz="1300" spc="-15" dirty="0">
                <a:latin typeface="Arial"/>
                <a:cs typeface="Arial"/>
              </a:rPr>
              <a:t>Ana</a:t>
            </a:r>
            <a:r>
              <a:rPr sz="1300" spc="-5" dirty="0">
                <a:latin typeface="Arial"/>
                <a:cs typeface="Arial"/>
              </a:rPr>
              <a:t>l</a:t>
            </a:r>
            <a:r>
              <a:rPr sz="1300" spc="-25" dirty="0">
                <a:latin typeface="Arial"/>
                <a:cs typeface="Arial"/>
              </a:rPr>
              <a:t>y</a:t>
            </a:r>
            <a:r>
              <a:rPr sz="1300" spc="-10" dirty="0">
                <a:latin typeface="Arial"/>
                <a:cs typeface="Arial"/>
              </a:rPr>
              <a:t>sis</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Suppo</a:t>
            </a:r>
            <a:r>
              <a:rPr sz="1300" spc="-5" dirty="0">
                <a:latin typeface="Arial"/>
                <a:cs typeface="Arial"/>
              </a:rPr>
              <a:t>rt</a:t>
            </a:r>
            <a:r>
              <a:rPr sz="1300" spc="-15" dirty="0">
                <a:latin typeface="Arial"/>
                <a:cs typeface="Arial"/>
              </a:rPr>
              <a:t> </a:t>
            </a:r>
            <a:r>
              <a:rPr sz="1300" spc="-85" dirty="0">
                <a:latin typeface="Arial"/>
                <a:cs typeface="Arial"/>
              </a:rPr>
              <a:t>V</a:t>
            </a:r>
            <a:r>
              <a:rPr sz="1300" spc="-15" dirty="0">
                <a:latin typeface="Arial"/>
                <a:cs typeface="Arial"/>
              </a:rPr>
              <a:t>e</a:t>
            </a:r>
            <a:r>
              <a:rPr sz="1300" spc="-10" dirty="0">
                <a:latin typeface="Arial"/>
                <a:cs typeface="Arial"/>
              </a:rPr>
              <a:t>ct</a:t>
            </a:r>
            <a:r>
              <a:rPr sz="1300" spc="-15" dirty="0">
                <a:latin typeface="Arial"/>
                <a:cs typeface="Arial"/>
              </a:rPr>
              <a:t>o</a:t>
            </a:r>
            <a:r>
              <a:rPr sz="1300" spc="-5" dirty="0">
                <a:latin typeface="Arial"/>
                <a:cs typeface="Arial"/>
              </a:rPr>
              <a:t>r </a:t>
            </a:r>
            <a:r>
              <a:rPr sz="1300" spc="-30" dirty="0">
                <a:latin typeface="Arial"/>
                <a:cs typeface="Arial"/>
              </a:rPr>
              <a:t>M</a:t>
            </a:r>
            <a:r>
              <a:rPr sz="1300" spc="-15" dirty="0">
                <a:latin typeface="Arial"/>
                <a:cs typeface="Arial"/>
              </a:rPr>
              <a:t>a</a:t>
            </a:r>
            <a:r>
              <a:rPr sz="1300" spc="-10" dirty="0">
                <a:latin typeface="Arial"/>
                <a:cs typeface="Arial"/>
              </a:rPr>
              <a:t>c</a:t>
            </a:r>
            <a:r>
              <a:rPr sz="1300" spc="-15" dirty="0">
                <a:latin typeface="Arial"/>
                <a:cs typeface="Arial"/>
              </a:rPr>
              <a:t>h</a:t>
            </a:r>
            <a:r>
              <a:rPr sz="1300" spc="-5" dirty="0">
                <a:latin typeface="Arial"/>
                <a:cs typeface="Arial"/>
              </a:rPr>
              <a:t>i</a:t>
            </a:r>
            <a:r>
              <a:rPr sz="1300" spc="-15" dirty="0">
                <a:latin typeface="Arial"/>
                <a:cs typeface="Arial"/>
              </a:rPr>
              <a:t>ne</a:t>
            </a:r>
            <a:r>
              <a:rPr sz="1300" spc="-10" dirty="0">
                <a:latin typeface="Arial"/>
                <a:cs typeface="Arial"/>
              </a:rPr>
              <a:t>s</a:t>
            </a:r>
            <a:r>
              <a:rPr sz="1300" spc="-5" dirty="0">
                <a:latin typeface="Arial"/>
                <a:cs typeface="Arial"/>
              </a:rPr>
              <a:t> (</a:t>
            </a:r>
            <a:r>
              <a:rPr sz="1300" spc="-15" dirty="0">
                <a:latin typeface="Arial"/>
                <a:cs typeface="Arial"/>
              </a:rPr>
              <a:t>SV</a:t>
            </a:r>
            <a:r>
              <a:rPr sz="1300" spc="-30" dirty="0">
                <a:latin typeface="Arial"/>
                <a:cs typeface="Arial"/>
              </a:rPr>
              <a:t>M</a:t>
            </a:r>
            <a:r>
              <a:rPr sz="1300" spc="-5" dirty="0">
                <a:latin typeface="Arial"/>
                <a:cs typeface="Arial"/>
              </a:rPr>
              <a:t>)</a:t>
            </a:r>
            <a:endParaRPr sz="1300">
              <a:latin typeface="Arial"/>
              <a:cs typeface="Arial"/>
            </a:endParaRPr>
          </a:p>
          <a:p>
            <a:pPr marL="218440" indent="-205740">
              <a:lnSpc>
                <a:spcPct val="100000"/>
              </a:lnSpc>
              <a:spcBef>
                <a:spcPts val="300"/>
              </a:spcBef>
              <a:buFont typeface="Wingdings 2"/>
              <a:buChar char=""/>
              <a:tabLst>
                <a:tab pos="218440" algn="l"/>
              </a:tabLst>
            </a:pPr>
            <a:r>
              <a:rPr sz="1300" spc="-5" dirty="0">
                <a:latin typeface="Arial"/>
                <a:cs typeface="Arial"/>
              </a:rPr>
              <a:t>(</a:t>
            </a:r>
            <a:r>
              <a:rPr sz="1300" spc="-15" dirty="0">
                <a:latin typeface="Arial"/>
                <a:cs typeface="Arial"/>
              </a:rPr>
              <a:t>L</a:t>
            </a:r>
            <a:r>
              <a:rPr sz="1300" spc="-5" dirty="0">
                <a:latin typeface="Arial"/>
                <a:cs typeface="Arial"/>
              </a:rPr>
              <a:t>i</a:t>
            </a:r>
            <a:r>
              <a:rPr sz="1300" spc="-15" dirty="0">
                <a:latin typeface="Arial"/>
                <a:cs typeface="Arial"/>
              </a:rPr>
              <a:t>nea</a:t>
            </a:r>
            <a:r>
              <a:rPr sz="1300" spc="-5" dirty="0">
                <a:latin typeface="Arial"/>
                <a:cs typeface="Arial"/>
              </a:rPr>
              <a:t>r)</a:t>
            </a:r>
            <a:r>
              <a:rPr sz="1300" spc="-15" dirty="0">
                <a:latin typeface="Arial"/>
                <a:cs typeface="Arial"/>
              </a:rPr>
              <a:t> Suppo</a:t>
            </a:r>
            <a:r>
              <a:rPr sz="1300" spc="-5" dirty="0">
                <a:latin typeface="Arial"/>
                <a:cs typeface="Arial"/>
              </a:rPr>
              <a:t>rt</a:t>
            </a:r>
            <a:r>
              <a:rPr sz="1300" spc="-15" dirty="0">
                <a:latin typeface="Arial"/>
                <a:cs typeface="Arial"/>
              </a:rPr>
              <a:t> </a:t>
            </a:r>
            <a:r>
              <a:rPr sz="1300" spc="-85" dirty="0">
                <a:latin typeface="Arial"/>
                <a:cs typeface="Arial"/>
              </a:rPr>
              <a:t>V</a:t>
            </a:r>
            <a:r>
              <a:rPr sz="1300" spc="-15" dirty="0">
                <a:latin typeface="Arial"/>
                <a:cs typeface="Arial"/>
              </a:rPr>
              <a:t>e</a:t>
            </a:r>
            <a:r>
              <a:rPr sz="1300" spc="-10" dirty="0">
                <a:latin typeface="Arial"/>
                <a:cs typeface="Arial"/>
              </a:rPr>
              <a:t>ct</a:t>
            </a:r>
            <a:r>
              <a:rPr sz="1300" spc="-15" dirty="0">
                <a:latin typeface="Arial"/>
                <a:cs typeface="Arial"/>
              </a:rPr>
              <a:t>o</a:t>
            </a:r>
            <a:r>
              <a:rPr sz="1300" spc="-5" dirty="0">
                <a:latin typeface="Arial"/>
                <a:cs typeface="Arial"/>
              </a:rPr>
              <a:t>r </a:t>
            </a:r>
            <a:r>
              <a:rPr sz="1300" spc="-10" dirty="0">
                <a:latin typeface="Arial"/>
                <a:cs typeface="Arial"/>
              </a:rPr>
              <a:t>Cl</a:t>
            </a:r>
            <a:r>
              <a:rPr sz="1300" spc="-15" dirty="0">
                <a:latin typeface="Arial"/>
                <a:cs typeface="Arial"/>
              </a:rPr>
              <a:t>a</a:t>
            </a:r>
            <a:r>
              <a:rPr sz="1300" spc="-10" dirty="0">
                <a:latin typeface="Arial"/>
                <a:cs typeface="Arial"/>
              </a:rPr>
              <a:t>ssif</a:t>
            </a:r>
            <a:r>
              <a:rPr sz="1300" spc="-5" dirty="0">
                <a:latin typeface="Arial"/>
                <a:cs typeface="Arial"/>
              </a:rPr>
              <a:t>i</a:t>
            </a:r>
            <a:r>
              <a:rPr sz="1300" spc="-15" dirty="0">
                <a:latin typeface="Arial"/>
                <a:cs typeface="Arial"/>
              </a:rPr>
              <a:t>e</a:t>
            </a:r>
            <a:r>
              <a:rPr sz="1300" spc="-5" dirty="0">
                <a:latin typeface="Arial"/>
                <a:cs typeface="Arial"/>
              </a:rPr>
              <a:t>r</a:t>
            </a:r>
            <a:r>
              <a:rPr sz="1300" spc="-25" dirty="0">
                <a:latin typeface="Arial"/>
                <a:cs typeface="Arial"/>
              </a:rPr>
              <a:t> </a:t>
            </a:r>
            <a:r>
              <a:rPr sz="1300" spc="-5" dirty="0">
                <a:latin typeface="Arial"/>
                <a:cs typeface="Arial"/>
              </a:rPr>
              <a:t>(</a:t>
            </a:r>
            <a:r>
              <a:rPr sz="1300" spc="-15" dirty="0">
                <a:latin typeface="Arial"/>
                <a:cs typeface="Arial"/>
              </a:rPr>
              <a:t>SV</a:t>
            </a:r>
            <a:r>
              <a:rPr sz="1300" spc="-10" dirty="0">
                <a:latin typeface="Arial"/>
                <a:cs typeface="Arial"/>
              </a:rPr>
              <a:t>C)</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Suppo</a:t>
            </a:r>
            <a:r>
              <a:rPr sz="1300" spc="-5" dirty="0">
                <a:latin typeface="Arial"/>
                <a:cs typeface="Arial"/>
              </a:rPr>
              <a:t>rt</a:t>
            </a:r>
            <a:r>
              <a:rPr sz="1300" spc="-15" dirty="0">
                <a:latin typeface="Arial"/>
                <a:cs typeface="Arial"/>
              </a:rPr>
              <a:t> </a:t>
            </a:r>
            <a:r>
              <a:rPr sz="1300" spc="-85" dirty="0">
                <a:latin typeface="Arial"/>
                <a:cs typeface="Arial"/>
              </a:rPr>
              <a:t>V</a:t>
            </a:r>
            <a:r>
              <a:rPr sz="1300" spc="-15" dirty="0">
                <a:latin typeface="Arial"/>
                <a:cs typeface="Arial"/>
              </a:rPr>
              <a:t>e</a:t>
            </a:r>
            <a:r>
              <a:rPr sz="1300" spc="-10" dirty="0">
                <a:latin typeface="Arial"/>
                <a:cs typeface="Arial"/>
              </a:rPr>
              <a:t>ct</a:t>
            </a:r>
            <a:r>
              <a:rPr sz="1300" spc="-15" dirty="0">
                <a:latin typeface="Arial"/>
                <a:cs typeface="Arial"/>
              </a:rPr>
              <a:t>o</a:t>
            </a:r>
            <a:r>
              <a:rPr sz="1300" spc="-5" dirty="0">
                <a:latin typeface="Arial"/>
                <a:cs typeface="Arial"/>
              </a:rPr>
              <a:t>r </a:t>
            </a:r>
            <a:r>
              <a:rPr sz="1300" spc="-10" dirty="0">
                <a:latin typeface="Arial"/>
                <a:cs typeface="Arial"/>
              </a:rPr>
              <a:t>R</a:t>
            </a:r>
            <a:r>
              <a:rPr sz="1300" spc="-15" dirty="0">
                <a:latin typeface="Arial"/>
                <a:cs typeface="Arial"/>
              </a:rPr>
              <a:t>eg</a:t>
            </a:r>
            <a:r>
              <a:rPr sz="1300" spc="-5" dirty="0">
                <a:latin typeface="Arial"/>
                <a:cs typeface="Arial"/>
              </a:rPr>
              <a:t>r</a:t>
            </a:r>
            <a:r>
              <a:rPr sz="1300" spc="-15" dirty="0">
                <a:latin typeface="Arial"/>
                <a:cs typeface="Arial"/>
              </a:rPr>
              <a:t>e</a:t>
            </a:r>
            <a:r>
              <a:rPr sz="1300" spc="-10" dirty="0">
                <a:latin typeface="Arial"/>
                <a:cs typeface="Arial"/>
              </a:rPr>
              <a:t>ssi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N</a:t>
            </a:r>
            <a:r>
              <a:rPr sz="1300" spc="-15" dirty="0">
                <a:latin typeface="Arial"/>
                <a:cs typeface="Arial"/>
              </a:rPr>
              <a:t>a</a:t>
            </a:r>
            <a:r>
              <a:rPr sz="1300" spc="-5" dirty="0">
                <a:latin typeface="Arial"/>
                <a:cs typeface="Arial"/>
              </a:rPr>
              <a:t>i</a:t>
            </a:r>
            <a:r>
              <a:rPr sz="1300" spc="-25" dirty="0">
                <a:latin typeface="Arial"/>
                <a:cs typeface="Arial"/>
              </a:rPr>
              <a:t>v</a:t>
            </a:r>
            <a:r>
              <a:rPr sz="1300" spc="-10" dirty="0">
                <a:latin typeface="Arial"/>
                <a:cs typeface="Arial"/>
              </a:rPr>
              <a:t>e</a:t>
            </a:r>
            <a:r>
              <a:rPr sz="1300" spc="-5" dirty="0">
                <a:latin typeface="Arial"/>
                <a:cs typeface="Arial"/>
              </a:rPr>
              <a:t> </a:t>
            </a:r>
            <a:r>
              <a:rPr sz="1300" spc="-15" dirty="0">
                <a:latin typeface="Arial"/>
                <a:cs typeface="Arial"/>
              </a:rPr>
              <a:t>Ba</a:t>
            </a:r>
            <a:r>
              <a:rPr sz="1300" spc="-25" dirty="0">
                <a:latin typeface="Arial"/>
                <a:cs typeface="Arial"/>
              </a:rPr>
              <a:t>y</a:t>
            </a:r>
            <a:r>
              <a:rPr sz="1300" spc="-15" dirty="0">
                <a:latin typeface="Arial"/>
                <a:cs typeface="Arial"/>
              </a:rPr>
              <a:t>e</a:t>
            </a:r>
            <a:r>
              <a:rPr sz="1300" spc="-10" dirty="0">
                <a:latin typeface="Arial"/>
                <a:cs typeface="Arial"/>
              </a:rPr>
              <a:t>s</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K</a:t>
            </a:r>
            <a:r>
              <a:rPr sz="1300" spc="-10" dirty="0">
                <a:latin typeface="Arial"/>
                <a:cs typeface="Arial"/>
              </a:rPr>
              <a:t>-m</a:t>
            </a:r>
            <a:r>
              <a:rPr sz="1300" spc="-15" dirty="0">
                <a:latin typeface="Arial"/>
                <a:cs typeface="Arial"/>
              </a:rPr>
              <a:t>ean</a:t>
            </a:r>
            <a:r>
              <a:rPr sz="1300" spc="-10" dirty="0">
                <a:latin typeface="Arial"/>
                <a:cs typeface="Arial"/>
              </a:rPr>
              <a:t>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I</a:t>
            </a:r>
            <a:r>
              <a:rPr sz="1300" spc="-15" dirty="0">
                <a:latin typeface="Arial"/>
                <a:cs typeface="Arial"/>
              </a:rPr>
              <a:t>ndependen</a:t>
            </a:r>
            <a:r>
              <a:rPr sz="1300" spc="-5" dirty="0">
                <a:latin typeface="Arial"/>
                <a:cs typeface="Arial"/>
              </a:rPr>
              <a:t>t</a:t>
            </a:r>
            <a:r>
              <a:rPr sz="1300" spc="-30" dirty="0">
                <a:latin typeface="Arial"/>
                <a:cs typeface="Arial"/>
              </a:rPr>
              <a:t> </a:t>
            </a:r>
            <a:r>
              <a:rPr sz="1300" spc="-10" dirty="0">
                <a:latin typeface="Arial"/>
                <a:cs typeface="Arial"/>
              </a:rPr>
              <a:t>C</a:t>
            </a:r>
            <a:r>
              <a:rPr sz="1300" spc="-15" dirty="0">
                <a:latin typeface="Arial"/>
                <a:cs typeface="Arial"/>
              </a:rPr>
              <a:t>omponen</a:t>
            </a:r>
            <a:r>
              <a:rPr sz="1300" spc="-5" dirty="0">
                <a:latin typeface="Arial"/>
                <a:cs typeface="Arial"/>
              </a:rPr>
              <a:t>t</a:t>
            </a:r>
            <a:r>
              <a:rPr sz="1300" spc="-100" dirty="0">
                <a:latin typeface="Arial"/>
                <a:cs typeface="Arial"/>
              </a:rPr>
              <a:t> </a:t>
            </a:r>
            <a:r>
              <a:rPr sz="1300" spc="-15" dirty="0">
                <a:latin typeface="Arial"/>
                <a:cs typeface="Arial"/>
              </a:rPr>
              <a:t>Ana</a:t>
            </a:r>
            <a:r>
              <a:rPr sz="1300" spc="-5" dirty="0">
                <a:latin typeface="Arial"/>
                <a:cs typeface="Arial"/>
              </a:rPr>
              <a:t>l</a:t>
            </a:r>
            <a:r>
              <a:rPr sz="1300" spc="-25" dirty="0">
                <a:latin typeface="Arial"/>
                <a:cs typeface="Arial"/>
              </a:rPr>
              <a:t>y</a:t>
            </a:r>
            <a:r>
              <a:rPr sz="1300" spc="-10" dirty="0">
                <a:latin typeface="Arial"/>
                <a:cs typeface="Arial"/>
              </a:rPr>
              <a:t>sis</a:t>
            </a:r>
            <a:r>
              <a:rPr sz="1300" spc="-5" dirty="0">
                <a:latin typeface="Arial"/>
                <a:cs typeface="Arial"/>
              </a:rPr>
              <a:t> (</a:t>
            </a:r>
            <a:r>
              <a:rPr sz="1300" spc="-10" dirty="0">
                <a:latin typeface="Arial"/>
                <a:cs typeface="Arial"/>
              </a:rPr>
              <a:t>IC</a:t>
            </a:r>
            <a:r>
              <a:rPr sz="1300" spc="-15" dirty="0">
                <a:latin typeface="Arial"/>
                <a:cs typeface="Arial"/>
              </a:rPr>
              <a:t>A</a:t>
            </a:r>
            <a:r>
              <a:rPr sz="1300" spc="-5" dirty="0">
                <a:latin typeface="Arial"/>
                <a:cs typeface="Arial"/>
              </a:rPr>
              <a:t>)</a:t>
            </a:r>
            <a:endParaRPr sz="1300">
              <a:latin typeface="Arial"/>
              <a:cs typeface="Arial"/>
            </a:endParaRPr>
          </a:p>
          <a:p>
            <a:pPr marL="218440" indent="-205740">
              <a:lnSpc>
                <a:spcPct val="100000"/>
              </a:lnSpc>
              <a:spcBef>
                <a:spcPts val="310"/>
              </a:spcBef>
              <a:buFont typeface="Wingdings 2"/>
              <a:buChar char=""/>
              <a:tabLst>
                <a:tab pos="218440" algn="l"/>
              </a:tabLst>
            </a:pPr>
            <a:r>
              <a:rPr sz="1300" spc="-10" dirty="0">
                <a:latin typeface="Arial"/>
                <a:cs typeface="Arial"/>
              </a:rPr>
              <a:t>N</a:t>
            </a:r>
            <a:r>
              <a:rPr sz="1300" spc="-15" dirty="0">
                <a:latin typeface="Arial"/>
                <a:cs typeface="Arial"/>
              </a:rPr>
              <a:t>on</a:t>
            </a:r>
            <a:r>
              <a:rPr sz="1300" spc="-5" dirty="0">
                <a:latin typeface="Arial"/>
                <a:cs typeface="Arial"/>
              </a:rPr>
              <a:t>-</a:t>
            </a:r>
            <a:r>
              <a:rPr sz="1300" spc="-15" dirty="0">
                <a:latin typeface="Arial"/>
                <a:cs typeface="Arial"/>
              </a:rPr>
              <a:t>nega</a:t>
            </a:r>
            <a:r>
              <a:rPr sz="1300" spc="-10" dirty="0">
                <a:latin typeface="Arial"/>
                <a:cs typeface="Arial"/>
              </a:rPr>
              <a:t>t</a:t>
            </a:r>
            <a:r>
              <a:rPr sz="1300" spc="-5" dirty="0">
                <a:latin typeface="Arial"/>
                <a:cs typeface="Arial"/>
              </a:rPr>
              <a:t>i</a:t>
            </a:r>
            <a:r>
              <a:rPr sz="1300" spc="-25" dirty="0">
                <a:latin typeface="Arial"/>
                <a:cs typeface="Arial"/>
              </a:rPr>
              <a:t>v</a:t>
            </a:r>
            <a:r>
              <a:rPr sz="1300" spc="-10" dirty="0">
                <a:latin typeface="Arial"/>
                <a:cs typeface="Arial"/>
              </a:rPr>
              <a:t>e</a:t>
            </a:r>
            <a:r>
              <a:rPr sz="1300" spc="-30" dirty="0">
                <a:latin typeface="Arial"/>
                <a:cs typeface="Arial"/>
              </a:rPr>
              <a:t> </a:t>
            </a:r>
            <a:r>
              <a:rPr sz="1300" spc="-15" dirty="0">
                <a:latin typeface="Arial"/>
                <a:cs typeface="Arial"/>
              </a:rPr>
              <a:t>ma</a:t>
            </a:r>
            <a:r>
              <a:rPr sz="1300" spc="-10" dirty="0">
                <a:latin typeface="Arial"/>
                <a:cs typeface="Arial"/>
              </a:rPr>
              <a:t>t</a:t>
            </a:r>
            <a:r>
              <a:rPr sz="1300" spc="-5" dirty="0">
                <a:latin typeface="Arial"/>
                <a:cs typeface="Arial"/>
              </a:rPr>
              <a:t>rix </a:t>
            </a:r>
            <a:r>
              <a:rPr sz="1300" spc="-10" dirty="0">
                <a:latin typeface="Arial"/>
                <a:cs typeface="Arial"/>
              </a:rPr>
              <a:t>f</a:t>
            </a:r>
            <a:r>
              <a:rPr sz="1300" spc="-15" dirty="0">
                <a:latin typeface="Arial"/>
                <a:cs typeface="Arial"/>
              </a:rPr>
              <a:t>a</a:t>
            </a:r>
            <a:r>
              <a:rPr sz="1300" spc="-10" dirty="0">
                <a:latin typeface="Arial"/>
                <a:cs typeface="Arial"/>
              </a:rPr>
              <a:t>ct</a:t>
            </a:r>
            <a:r>
              <a:rPr sz="1300" spc="-15" dirty="0">
                <a:latin typeface="Arial"/>
                <a:cs typeface="Arial"/>
              </a:rPr>
              <a:t>o</a:t>
            </a:r>
            <a:r>
              <a:rPr sz="1300" spc="-5" dirty="0">
                <a:latin typeface="Arial"/>
                <a:cs typeface="Arial"/>
              </a:rPr>
              <a:t>ris</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r>
              <a:rPr sz="1300" spc="-15" dirty="0">
                <a:latin typeface="Arial"/>
                <a:cs typeface="Arial"/>
              </a:rPr>
              <a:t> </a:t>
            </a:r>
            <a:r>
              <a:rPr sz="1300" spc="-10" dirty="0">
                <a:latin typeface="Arial"/>
                <a:cs typeface="Arial"/>
              </a:rPr>
              <a:t>(N</a:t>
            </a:r>
            <a:r>
              <a:rPr sz="1300" spc="-30" dirty="0">
                <a:latin typeface="Arial"/>
                <a:cs typeface="Arial"/>
              </a:rPr>
              <a:t>M</a:t>
            </a:r>
            <a:r>
              <a:rPr sz="1300" spc="-10" dirty="0">
                <a:latin typeface="Arial"/>
                <a:cs typeface="Arial"/>
              </a:rPr>
              <a:t>F)</a:t>
            </a:r>
            <a:endParaRPr sz="1300">
              <a:latin typeface="Arial"/>
              <a:cs typeface="Arial"/>
            </a:endParaRPr>
          </a:p>
        </p:txBody>
      </p:sp>
      <p:sp>
        <p:nvSpPr>
          <p:cNvPr id="314" name="object 5"/>
          <p:cNvSpPr txBox="1"/>
          <p:nvPr/>
        </p:nvSpPr>
        <p:spPr>
          <a:xfrm>
            <a:off x="4178528" y="1447754"/>
            <a:ext cx="2637790" cy="5090160"/>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300" spc="-10" dirty="0">
                <a:latin typeface="Arial"/>
                <a:cs typeface="Arial"/>
              </a:rPr>
              <a:t>Is</a:t>
            </a:r>
            <a:r>
              <a:rPr sz="1300" spc="-15" dirty="0">
                <a:latin typeface="Arial"/>
                <a:cs typeface="Arial"/>
              </a:rPr>
              <a:t>o</a:t>
            </a:r>
            <a:r>
              <a:rPr sz="1300" spc="-30" dirty="0">
                <a:latin typeface="Arial"/>
                <a:cs typeface="Arial"/>
              </a:rPr>
              <a:t>M</a:t>
            </a:r>
            <a:r>
              <a:rPr sz="1300" spc="-15" dirty="0">
                <a:latin typeface="Arial"/>
                <a:cs typeface="Arial"/>
              </a:rPr>
              <a:t>a</a:t>
            </a:r>
            <a:r>
              <a:rPr sz="1300" spc="-10" dirty="0">
                <a:latin typeface="Arial"/>
                <a:cs typeface="Arial"/>
              </a:rPr>
              <a:t>p</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A</a:t>
            </a:r>
            <a:r>
              <a:rPr sz="1300" spc="-10" dirty="0">
                <a:latin typeface="Arial"/>
                <a:cs typeface="Arial"/>
              </a:rPr>
              <a:t>ss</a:t>
            </a:r>
            <a:r>
              <a:rPr sz="1300" spc="-15" dirty="0">
                <a:latin typeface="Arial"/>
                <a:cs typeface="Arial"/>
              </a:rPr>
              <a:t>o</a:t>
            </a:r>
            <a:r>
              <a:rPr sz="1300" spc="-5" dirty="0">
                <a:latin typeface="Arial"/>
                <a:cs typeface="Arial"/>
              </a:rPr>
              <a:t>ci</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r>
              <a:rPr sz="1300" spc="-15" dirty="0">
                <a:latin typeface="Arial"/>
                <a:cs typeface="Arial"/>
              </a:rPr>
              <a:t> ana</a:t>
            </a:r>
            <a:r>
              <a:rPr sz="1300" spc="-5" dirty="0">
                <a:latin typeface="Arial"/>
                <a:cs typeface="Arial"/>
              </a:rPr>
              <a:t>l</a:t>
            </a:r>
            <a:r>
              <a:rPr sz="1300" spc="-25" dirty="0">
                <a:latin typeface="Arial"/>
                <a:cs typeface="Arial"/>
              </a:rPr>
              <a:t>y</a:t>
            </a:r>
            <a:r>
              <a:rPr sz="1300" spc="-10" dirty="0">
                <a:latin typeface="Arial"/>
                <a:cs typeface="Arial"/>
              </a:rPr>
              <a:t>sis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Hi</a:t>
            </a:r>
            <a:r>
              <a:rPr sz="1300" spc="-15" dirty="0">
                <a:latin typeface="Arial"/>
                <a:cs typeface="Arial"/>
              </a:rPr>
              <a:t>dde</a:t>
            </a:r>
            <a:r>
              <a:rPr sz="1300" spc="-10" dirty="0">
                <a:latin typeface="Arial"/>
                <a:cs typeface="Arial"/>
              </a:rPr>
              <a:t>n</a:t>
            </a:r>
            <a:r>
              <a:rPr sz="1300" spc="-30" dirty="0">
                <a:latin typeface="Arial"/>
                <a:cs typeface="Arial"/>
              </a:rPr>
              <a:t> M</a:t>
            </a:r>
            <a:r>
              <a:rPr sz="1300" spc="-15" dirty="0">
                <a:latin typeface="Arial"/>
                <a:cs typeface="Arial"/>
              </a:rPr>
              <a:t>a</a:t>
            </a:r>
            <a:r>
              <a:rPr sz="1300" spc="-10" dirty="0">
                <a:latin typeface="Arial"/>
                <a:cs typeface="Arial"/>
              </a:rPr>
              <a:t>rk</a:t>
            </a:r>
            <a:r>
              <a:rPr sz="1300" spc="-15" dirty="0">
                <a:latin typeface="Arial"/>
                <a:cs typeface="Arial"/>
              </a:rPr>
              <a:t>o</a:t>
            </a:r>
            <a:r>
              <a:rPr sz="1300" spc="-10" dirty="0">
                <a:latin typeface="Arial"/>
                <a:cs typeface="Arial"/>
              </a:rPr>
              <a:t>v</a:t>
            </a:r>
            <a:r>
              <a:rPr sz="1300" spc="10" dirty="0">
                <a:latin typeface="Arial"/>
                <a:cs typeface="Arial"/>
              </a:rPr>
              <a:t> </a:t>
            </a:r>
            <a:r>
              <a:rPr sz="1300" spc="-30" dirty="0">
                <a:latin typeface="Arial"/>
                <a:cs typeface="Arial"/>
              </a:rPr>
              <a:t>M</a:t>
            </a:r>
            <a:r>
              <a:rPr sz="1300" spc="-15" dirty="0">
                <a:latin typeface="Arial"/>
                <a:cs typeface="Arial"/>
              </a:rPr>
              <a:t>ode</a:t>
            </a:r>
            <a:r>
              <a:rPr sz="1300" spc="-5" dirty="0">
                <a:latin typeface="Arial"/>
                <a:cs typeface="Arial"/>
              </a:rPr>
              <a:t>l</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Ke</a:t>
            </a:r>
            <a:r>
              <a:rPr sz="1300" spc="-5" dirty="0">
                <a:latin typeface="Arial"/>
                <a:cs typeface="Arial"/>
              </a:rPr>
              <a:t>r</a:t>
            </a:r>
            <a:r>
              <a:rPr sz="1300" spc="-15" dirty="0">
                <a:latin typeface="Arial"/>
                <a:cs typeface="Arial"/>
              </a:rPr>
              <a:t>ne</a:t>
            </a:r>
            <a:r>
              <a:rPr sz="1300" spc="-5" dirty="0">
                <a:latin typeface="Arial"/>
                <a:cs typeface="Arial"/>
              </a:rPr>
              <a:t>l</a:t>
            </a:r>
            <a:r>
              <a:rPr sz="1300" spc="-90" dirty="0">
                <a:latin typeface="Arial"/>
                <a:cs typeface="Arial"/>
              </a:rPr>
              <a:t> </a:t>
            </a:r>
            <a:r>
              <a:rPr sz="1300" spc="-15" dirty="0">
                <a:latin typeface="Arial"/>
                <a:cs typeface="Arial"/>
              </a:rPr>
              <a:t>App</a:t>
            </a:r>
            <a:r>
              <a:rPr sz="1300" spc="-5" dirty="0">
                <a:latin typeface="Arial"/>
                <a:cs typeface="Arial"/>
              </a:rPr>
              <a:t>r</a:t>
            </a:r>
            <a:r>
              <a:rPr sz="1300" spc="-15" dirty="0">
                <a:latin typeface="Arial"/>
                <a:cs typeface="Arial"/>
              </a:rPr>
              <a:t>o</a:t>
            </a:r>
            <a:r>
              <a:rPr sz="1300" spc="-25" dirty="0">
                <a:latin typeface="Arial"/>
                <a:cs typeface="Arial"/>
              </a:rPr>
              <a:t>x</a:t>
            </a:r>
            <a:r>
              <a:rPr sz="1300" spc="-10" dirty="0">
                <a:latin typeface="Arial"/>
                <a:cs typeface="Arial"/>
              </a:rPr>
              <a:t>im</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00"/>
              </a:spcBef>
              <a:buFont typeface="Wingdings 2"/>
              <a:buChar char=""/>
              <a:tabLst>
                <a:tab pos="218440" algn="l"/>
              </a:tabLst>
            </a:pPr>
            <a:r>
              <a:rPr sz="1300" spc="-30" dirty="0">
                <a:latin typeface="Arial"/>
                <a:cs typeface="Arial"/>
              </a:rPr>
              <a:t>M</a:t>
            </a:r>
            <a:r>
              <a:rPr sz="1300" spc="-15" dirty="0">
                <a:latin typeface="Arial"/>
                <a:cs typeface="Arial"/>
              </a:rPr>
              <a:t>eanSh</a:t>
            </a:r>
            <a:r>
              <a:rPr sz="1300" spc="-5" dirty="0">
                <a:latin typeface="Arial"/>
                <a:cs typeface="Arial"/>
              </a:rPr>
              <a:t>i</a:t>
            </a:r>
            <a:r>
              <a:rPr sz="1300" spc="-10" dirty="0">
                <a:latin typeface="Arial"/>
                <a:cs typeface="Arial"/>
              </a:rPr>
              <a:t>f</a:t>
            </a:r>
            <a:r>
              <a:rPr sz="1300" spc="-5" dirty="0">
                <a:latin typeface="Arial"/>
                <a:cs typeface="Arial"/>
              </a:rPr>
              <a:t>t</a:t>
            </a:r>
            <a:endParaRPr sz="1300">
              <a:latin typeface="Arial"/>
              <a:cs typeface="Arial"/>
            </a:endParaRPr>
          </a:p>
          <a:p>
            <a:pPr marL="218440" indent="-205740">
              <a:lnSpc>
                <a:spcPct val="100000"/>
              </a:lnSpc>
              <a:spcBef>
                <a:spcPts val="310"/>
              </a:spcBef>
              <a:buFont typeface="Wingdings 2"/>
              <a:buChar char=""/>
              <a:tabLst>
                <a:tab pos="218440" algn="l"/>
              </a:tabLst>
            </a:pPr>
            <a:r>
              <a:rPr sz="1300" spc="-10" dirty="0">
                <a:latin typeface="Arial"/>
                <a:cs typeface="Arial"/>
              </a:rPr>
              <a:t>R</a:t>
            </a:r>
            <a:r>
              <a:rPr sz="1300" spc="-15" dirty="0">
                <a:latin typeface="Arial"/>
                <a:cs typeface="Arial"/>
              </a:rPr>
              <a:t>e</a:t>
            </a:r>
            <a:r>
              <a:rPr sz="1300" spc="-10" dirty="0">
                <a:latin typeface="Arial"/>
                <a:cs typeface="Arial"/>
              </a:rPr>
              <a:t>c</a:t>
            </a:r>
            <a:r>
              <a:rPr sz="1300" spc="-15" dirty="0">
                <a:latin typeface="Arial"/>
                <a:cs typeface="Arial"/>
              </a:rPr>
              <a:t>u</a:t>
            </a:r>
            <a:r>
              <a:rPr sz="1300" spc="-5" dirty="0">
                <a:latin typeface="Arial"/>
                <a:cs typeface="Arial"/>
              </a:rPr>
              <a:t>rr</a:t>
            </a:r>
            <a:r>
              <a:rPr sz="1300" spc="-15" dirty="0">
                <a:latin typeface="Arial"/>
                <a:cs typeface="Arial"/>
              </a:rPr>
              <a:t>en</a:t>
            </a:r>
            <a:r>
              <a:rPr sz="1300" spc="-5" dirty="0">
                <a:latin typeface="Arial"/>
                <a:cs typeface="Arial"/>
              </a:rPr>
              <a:t>t</a:t>
            </a:r>
            <a:r>
              <a:rPr sz="1300" spc="-15" dirty="0">
                <a:latin typeface="Arial"/>
                <a:cs typeface="Arial"/>
              </a:rPr>
              <a:t> neu</a:t>
            </a:r>
            <a:r>
              <a:rPr sz="1300" spc="-5" dirty="0">
                <a:latin typeface="Arial"/>
                <a:cs typeface="Arial"/>
              </a:rPr>
              <a:t>r</a:t>
            </a:r>
            <a:r>
              <a:rPr sz="1300" spc="-15" dirty="0">
                <a:latin typeface="Arial"/>
                <a:cs typeface="Arial"/>
              </a:rPr>
              <a:t>a</a:t>
            </a:r>
            <a:r>
              <a:rPr sz="1300" spc="-5" dirty="0">
                <a:latin typeface="Arial"/>
                <a:cs typeface="Arial"/>
              </a:rPr>
              <a:t>l</a:t>
            </a:r>
            <a:r>
              <a:rPr sz="1300" spc="-30" dirty="0">
                <a:latin typeface="Arial"/>
                <a:cs typeface="Arial"/>
              </a:rPr>
              <a:t> </a:t>
            </a:r>
            <a:r>
              <a:rPr sz="1300" spc="-15" dirty="0">
                <a:latin typeface="Arial"/>
                <a:cs typeface="Arial"/>
              </a:rPr>
              <a:t>ne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N</a:t>
            </a:r>
            <a:r>
              <a:rPr sz="1300" spc="-15" dirty="0">
                <a:latin typeface="Arial"/>
                <a:cs typeface="Arial"/>
              </a:rPr>
              <a:t>o</a:t>
            </a:r>
            <a:r>
              <a:rPr sz="1300" spc="-25" dirty="0">
                <a:latin typeface="Arial"/>
                <a:cs typeface="Arial"/>
              </a:rPr>
              <a:t>v</a:t>
            </a:r>
            <a:r>
              <a:rPr sz="1300" spc="-15" dirty="0">
                <a:latin typeface="Arial"/>
                <a:cs typeface="Arial"/>
              </a:rPr>
              <a:t>e</a:t>
            </a:r>
            <a:r>
              <a:rPr sz="1300" spc="-5" dirty="0">
                <a:latin typeface="Arial"/>
                <a:cs typeface="Arial"/>
              </a:rPr>
              <a:t>l</a:t>
            </a:r>
            <a:r>
              <a:rPr sz="1300" spc="-10" dirty="0">
                <a:latin typeface="Arial"/>
                <a:cs typeface="Arial"/>
              </a:rPr>
              <a:t>ty</a:t>
            </a:r>
            <a:r>
              <a:rPr sz="1300" spc="-5" dirty="0">
                <a:latin typeface="Arial"/>
                <a:cs typeface="Arial"/>
              </a:rPr>
              <a:t> </a:t>
            </a:r>
            <a:r>
              <a:rPr sz="1300" spc="-15" dirty="0">
                <a:latin typeface="Arial"/>
                <a:cs typeface="Arial"/>
              </a:rPr>
              <a:t>an</a:t>
            </a:r>
            <a:r>
              <a:rPr sz="1300" spc="-10" dirty="0">
                <a:latin typeface="Arial"/>
                <a:cs typeface="Arial"/>
              </a:rPr>
              <a:t>d</a:t>
            </a:r>
            <a:r>
              <a:rPr sz="1300" spc="-5" dirty="0">
                <a:latin typeface="Arial"/>
                <a:cs typeface="Arial"/>
              </a:rPr>
              <a:t> </a:t>
            </a:r>
            <a:r>
              <a:rPr sz="1300" spc="-20" dirty="0">
                <a:latin typeface="Arial"/>
                <a:cs typeface="Arial"/>
              </a:rPr>
              <a:t>O</a:t>
            </a:r>
            <a:r>
              <a:rPr sz="1300" spc="-15" dirty="0">
                <a:latin typeface="Arial"/>
                <a:cs typeface="Arial"/>
              </a:rPr>
              <a:t>u</a:t>
            </a:r>
            <a:r>
              <a:rPr sz="1300" spc="-10" dirty="0">
                <a:latin typeface="Arial"/>
                <a:cs typeface="Arial"/>
              </a:rPr>
              <a:t>t</a:t>
            </a:r>
            <a:r>
              <a:rPr sz="1300" spc="-5" dirty="0">
                <a:latin typeface="Arial"/>
                <a:cs typeface="Arial"/>
              </a:rPr>
              <a:t>li</a:t>
            </a:r>
            <a:r>
              <a:rPr sz="1300" spc="-15" dirty="0">
                <a:latin typeface="Arial"/>
                <a:cs typeface="Arial"/>
              </a:rPr>
              <a:t>e</a:t>
            </a:r>
            <a:r>
              <a:rPr sz="1300" spc="-5" dirty="0">
                <a:latin typeface="Arial"/>
                <a:cs typeface="Arial"/>
              </a:rPr>
              <a:t>r</a:t>
            </a:r>
            <a:r>
              <a:rPr sz="1300" spc="-15" dirty="0">
                <a:latin typeface="Arial"/>
                <a:cs typeface="Arial"/>
              </a:rPr>
              <a:t> </a:t>
            </a:r>
            <a:r>
              <a:rPr sz="1300" spc="-10" dirty="0">
                <a:latin typeface="Arial"/>
                <a:cs typeface="Arial"/>
              </a:rPr>
              <a:t>D</a:t>
            </a:r>
            <a:r>
              <a:rPr sz="1300" spc="-15" dirty="0">
                <a:latin typeface="Arial"/>
                <a:cs typeface="Arial"/>
              </a:rPr>
              <a:t>e</a:t>
            </a:r>
            <a:r>
              <a:rPr sz="1300" spc="-10" dirty="0">
                <a:latin typeface="Arial"/>
                <a:cs typeface="Arial"/>
              </a:rPr>
              <a:t>t</a:t>
            </a:r>
            <a:r>
              <a:rPr sz="1300" spc="-15" dirty="0">
                <a:latin typeface="Arial"/>
                <a:cs typeface="Arial"/>
              </a:rPr>
              <a:t>e</a:t>
            </a:r>
            <a:r>
              <a:rPr sz="1300" spc="-10" dirty="0">
                <a:latin typeface="Arial"/>
                <a:cs typeface="Arial"/>
              </a:rPr>
              <a:t>ct</a:t>
            </a:r>
            <a:r>
              <a:rPr sz="1300" spc="-5" dirty="0">
                <a:latin typeface="Arial"/>
                <a:cs typeface="Arial"/>
              </a:rPr>
              <a:t>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10"/>
              </a:spcBef>
              <a:buFont typeface="Wingdings 2"/>
              <a:buChar char=""/>
              <a:tabLst>
                <a:tab pos="218440" algn="l"/>
              </a:tabLst>
            </a:pPr>
            <a:r>
              <a:rPr sz="1300" spc="-10" dirty="0">
                <a:latin typeface="Arial"/>
                <a:cs typeface="Arial"/>
              </a:rPr>
              <a:t>D</a:t>
            </a:r>
            <a:r>
              <a:rPr sz="1300" spc="-15" dirty="0">
                <a:latin typeface="Arial"/>
                <a:cs typeface="Arial"/>
              </a:rPr>
              <a:t>en</a:t>
            </a:r>
            <a:r>
              <a:rPr sz="1300" spc="-5" dirty="0">
                <a:latin typeface="Arial"/>
                <a:cs typeface="Arial"/>
              </a:rPr>
              <a:t>si</a:t>
            </a:r>
            <a:r>
              <a:rPr sz="1300" spc="-10" dirty="0">
                <a:latin typeface="Arial"/>
                <a:cs typeface="Arial"/>
              </a:rPr>
              <a:t>ty</a:t>
            </a:r>
            <a:r>
              <a:rPr sz="1300" spc="-15" dirty="0">
                <a:latin typeface="Arial"/>
                <a:cs typeface="Arial"/>
              </a:rPr>
              <a:t> E</a:t>
            </a:r>
            <a:r>
              <a:rPr sz="1300" spc="-10" dirty="0">
                <a:latin typeface="Arial"/>
                <a:cs typeface="Arial"/>
              </a:rPr>
              <a:t>stim</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00"/>
              </a:spcBef>
              <a:buFont typeface="Wingdings 2"/>
              <a:buChar char=""/>
              <a:tabLst>
                <a:tab pos="218440" algn="l"/>
              </a:tabLst>
            </a:pPr>
            <a:r>
              <a:rPr sz="1300" spc="-20" dirty="0">
                <a:latin typeface="Arial"/>
                <a:cs typeface="Arial"/>
              </a:rPr>
              <a:t>G</a:t>
            </a:r>
            <a:r>
              <a:rPr sz="1300" spc="-15" dirty="0">
                <a:latin typeface="Arial"/>
                <a:cs typeface="Arial"/>
              </a:rPr>
              <a:t>au</a:t>
            </a:r>
            <a:r>
              <a:rPr sz="1300" spc="-10" dirty="0">
                <a:latin typeface="Arial"/>
                <a:cs typeface="Arial"/>
              </a:rPr>
              <a:t>ssi</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mi</a:t>
            </a:r>
            <a:r>
              <a:rPr sz="1300" spc="-25" dirty="0">
                <a:latin typeface="Arial"/>
                <a:cs typeface="Arial"/>
              </a:rPr>
              <a:t>x</a:t>
            </a:r>
            <a:r>
              <a:rPr sz="1300" spc="-10" dirty="0">
                <a:latin typeface="Arial"/>
                <a:cs typeface="Arial"/>
              </a:rPr>
              <a:t>t</a:t>
            </a:r>
            <a:r>
              <a:rPr sz="1300" spc="-15" dirty="0">
                <a:latin typeface="Arial"/>
                <a:cs typeface="Arial"/>
              </a:rPr>
              <a:t>u</a:t>
            </a:r>
            <a:r>
              <a:rPr sz="1300" spc="-10" dirty="0">
                <a:latin typeface="Arial"/>
                <a:cs typeface="Arial"/>
              </a:rPr>
              <a:t>re</a:t>
            </a:r>
            <a:r>
              <a:rPr sz="1300" spc="10" dirty="0">
                <a:latin typeface="Arial"/>
                <a:cs typeface="Arial"/>
              </a:rPr>
              <a:t> </a:t>
            </a:r>
            <a:r>
              <a:rPr sz="1300" spc="-15" dirty="0">
                <a:latin typeface="Arial"/>
                <a:cs typeface="Arial"/>
              </a:rPr>
              <a:t>mode</a:t>
            </a:r>
            <a:r>
              <a:rPr sz="1300" spc="-5" dirty="0">
                <a:latin typeface="Arial"/>
                <a:cs typeface="Arial"/>
              </a:rPr>
              <a:t>ls</a:t>
            </a:r>
            <a:r>
              <a:rPr sz="1300" spc="-30" dirty="0">
                <a:latin typeface="Arial"/>
                <a:cs typeface="Arial"/>
              </a:rPr>
              <a:t> </a:t>
            </a:r>
            <a:r>
              <a:rPr sz="1300" spc="-5" dirty="0">
                <a:latin typeface="Arial"/>
                <a:cs typeface="Arial"/>
              </a:rPr>
              <a:t>(</a:t>
            </a:r>
            <a:r>
              <a:rPr sz="1300" spc="-20" dirty="0">
                <a:latin typeface="Arial"/>
                <a:cs typeface="Arial"/>
              </a:rPr>
              <a:t>G</a:t>
            </a:r>
            <a:r>
              <a:rPr sz="1300" spc="-30" dirty="0">
                <a:latin typeface="Arial"/>
                <a:cs typeface="Arial"/>
              </a:rPr>
              <a:t>MM</a:t>
            </a:r>
            <a:r>
              <a:rPr sz="1300" spc="-5" dirty="0">
                <a:latin typeface="Arial"/>
                <a:cs typeface="Arial"/>
              </a:rPr>
              <a:t>)</a:t>
            </a:r>
            <a:endParaRPr sz="1300">
              <a:latin typeface="Arial"/>
              <a:cs typeface="Arial"/>
            </a:endParaRPr>
          </a:p>
          <a:p>
            <a:pPr marL="218440" indent="-205740">
              <a:lnSpc>
                <a:spcPct val="100000"/>
              </a:lnSpc>
              <a:spcBef>
                <a:spcPts val="310"/>
              </a:spcBef>
              <a:buFont typeface="Wingdings 2"/>
              <a:buChar char=""/>
              <a:tabLst>
                <a:tab pos="218440" algn="l"/>
              </a:tabLst>
            </a:pPr>
            <a:r>
              <a:rPr sz="1300" spc="-30" dirty="0">
                <a:latin typeface="Arial"/>
                <a:cs typeface="Arial"/>
              </a:rPr>
              <a:t>M</a:t>
            </a:r>
            <a:r>
              <a:rPr sz="1300" spc="-15" dirty="0">
                <a:latin typeface="Arial"/>
                <a:cs typeface="Arial"/>
              </a:rPr>
              <a:t>an</a:t>
            </a:r>
            <a:r>
              <a:rPr sz="1300" spc="-5" dirty="0">
                <a:latin typeface="Arial"/>
                <a:cs typeface="Arial"/>
              </a:rPr>
              <a:t>i</a:t>
            </a:r>
            <a:r>
              <a:rPr sz="1300" spc="-10" dirty="0">
                <a:latin typeface="Arial"/>
                <a:cs typeface="Arial"/>
              </a:rPr>
              <a:t>f</a:t>
            </a:r>
            <a:r>
              <a:rPr sz="1300" spc="-15" dirty="0">
                <a:latin typeface="Arial"/>
                <a:cs typeface="Arial"/>
              </a:rPr>
              <a:t>o</a:t>
            </a:r>
            <a:r>
              <a:rPr sz="1300" spc="-5" dirty="0">
                <a:latin typeface="Arial"/>
                <a:cs typeface="Arial"/>
              </a:rPr>
              <a:t>ld l</a:t>
            </a:r>
            <a:r>
              <a:rPr sz="1300" spc="-15" dirty="0">
                <a:latin typeface="Arial"/>
                <a:cs typeface="Arial"/>
              </a:rPr>
              <a:t>ea</a:t>
            </a:r>
            <a:r>
              <a:rPr sz="1300" spc="-5" dirty="0">
                <a:latin typeface="Arial"/>
                <a:cs typeface="Arial"/>
              </a:rPr>
              <a:t>r</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endParaRPr sz="1300">
              <a:latin typeface="Arial"/>
              <a:cs typeface="Arial"/>
            </a:endParaRPr>
          </a:p>
          <a:p>
            <a:pPr marL="218440" marR="74930" indent="-205740">
              <a:lnSpc>
                <a:spcPct val="100000"/>
              </a:lnSpc>
              <a:spcBef>
                <a:spcPts val="300"/>
              </a:spcBef>
              <a:buFont typeface="Wingdings 2"/>
              <a:buChar char=""/>
              <a:tabLst>
                <a:tab pos="218440" algn="l"/>
              </a:tabLst>
            </a:pPr>
            <a:r>
              <a:rPr sz="1300" spc="-15" dirty="0">
                <a:latin typeface="Arial"/>
                <a:cs typeface="Arial"/>
              </a:rPr>
              <a:t>Spe</a:t>
            </a:r>
            <a:r>
              <a:rPr sz="1300" spc="-10" dirty="0">
                <a:latin typeface="Arial"/>
                <a:cs typeface="Arial"/>
              </a:rPr>
              <a:t>ct</a:t>
            </a:r>
            <a:r>
              <a:rPr sz="1300" spc="-5" dirty="0">
                <a:latin typeface="Arial"/>
                <a:cs typeface="Arial"/>
              </a:rPr>
              <a:t>r</a:t>
            </a:r>
            <a:r>
              <a:rPr sz="1300" spc="-15" dirty="0">
                <a:latin typeface="Arial"/>
                <a:cs typeface="Arial"/>
              </a:rPr>
              <a:t>a</a:t>
            </a:r>
            <a:r>
              <a:rPr sz="1300" spc="-5" dirty="0">
                <a:latin typeface="Arial"/>
                <a:cs typeface="Arial"/>
              </a:rPr>
              <a:t>l</a:t>
            </a:r>
            <a:r>
              <a:rPr sz="1300" spc="-15" dirty="0">
                <a:latin typeface="Arial"/>
                <a:cs typeface="Arial"/>
              </a:rPr>
              <a:t> Embedd</a:t>
            </a:r>
            <a:r>
              <a:rPr sz="1300" spc="-5" dirty="0">
                <a:latin typeface="Arial"/>
                <a:cs typeface="Arial"/>
              </a:rPr>
              <a:t>i</a:t>
            </a:r>
            <a:r>
              <a:rPr sz="1300" spc="-15" dirty="0">
                <a:latin typeface="Arial"/>
                <a:cs typeface="Arial"/>
              </a:rPr>
              <a:t>n</a:t>
            </a:r>
            <a:r>
              <a:rPr sz="1300" spc="-10" dirty="0">
                <a:latin typeface="Arial"/>
                <a:cs typeface="Arial"/>
              </a:rPr>
              <a:t>g</a:t>
            </a:r>
            <a:r>
              <a:rPr sz="1300" spc="-30" dirty="0">
                <a:latin typeface="Arial"/>
                <a:cs typeface="Arial"/>
              </a:rPr>
              <a:t> </a:t>
            </a:r>
            <a:r>
              <a:rPr sz="1300" spc="-5" dirty="0">
                <a:latin typeface="Arial"/>
                <a:cs typeface="Arial"/>
              </a:rPr>
              <a:t>(“</a:t>
            </a:r>
            <a:r>
              <a:rPr sz="1300" spc="-15" dirty="0">
                <a:latin typeface="Arial"/>
                <a:cs typeface="Arial"/>
              </a:rPr>
              <a:t>Lap</a:t>
            </a:r>
            <a:r>
              <a:rPr sz="1300" spc="-5" dirty="0">
                <a:latin typeface="Arial"/>
                <a:cs typeface="Arial"/>
              </a:rPr>
              <a:t>l</a:t>
            </a:r>
            <a:r>
              <a:rPr sz="1300" spc="-15" dirty="0">
                <a:latin typeface="Arial"/>
                <a:cs typeface="Arial"/>
              </a:rPr>
              <a:t>a</a:t>
            </a:r>
            <a:r>
              <a:rPr sz="1300" spc="-5" dirty="0">
                <a:latin typeface="Arial"/>
                <a:cs typeface="Arial"/>
              </a:rPr>
              <a:t>ci</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E</a:t>
            </a:r>
            <a:r>
              <a:rPr sz="1300" spc="-5" dirty="0">
                <a:latin typeface="Arial"/>
                <a:cs typeface="Arial"/>
              </a:rPr>
              <a:t>i</a:t>
            </a:r>
            <a:r>
              <a:rPr sz="1300" spc="-15" dirty="0">
                <a:latin typeface="Arial"/>
                <a:cs typeface="Arial"/>
              </a:rPr>
              <a:t>genmap</a:t>
            </a:r>
            <a:r>
              <a:rPr sz="1300" spc="-5" dirty="0">
                <a:latin typeface="Arial"/>
                <a:cs typeface="Arial"/>
              </a:rPr>
              <a:t>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D</a:t>
            </a:r>
            <a:r>
              <a:rPr sz="1300" spc="-15" dirty="0">
                <a:latin typeface="Arial"/>
                <a:cs typeface="Arial"/>
              </a:rPr>
              <a:t>ee</a:t>
            </a:r>
            <a:r>
              <a:rPr sz="1300" spc="-10" dirty="0">
                <a:latin typeface="Arial"/>
                <a:cs typeface="Arial"/>
              </a:rPr>
              <a:t>p</a:t>
            </a:r>
            <a:r>
              <a:rPr sz="1300" spc="-15" dirty="0">
                <a:latin typeface="Arial"/>
                <a:cs typeface="Arial"/>
              </a:rPr>
              <a:t> Lea</a:t>
            </a:r>
            <a:r>
              <a:rPr sz="1300" spc="-5" dirty="0">
                <a:latin typeface="Arial"/>
                <a:cs typeface="Arial"/>
              </a:rPr>
              <a:t>r</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Lo</a:t>
            </a:r>
            <a:r>
              <a:rPr sz="1300" spc="-10" dirty="0">
                <a:latin typeface="Arial"/>
                <a:cs typeface="Arial"/>
              </a:rPr>
              <a:t>c</a:t>
            </a:r>
            <a:r>
              <a:rPr sz="1300" spc="-15" dirty="0">
                <a:latin typeface="Arial"/>
                <a:cs typeface="Arial"/>
              </a:rPr>
              <a:t>a</a:t>
            </a:r>
            <a:r>
              <a:rPr sz="1300" spc="-5" dirty="0">
                <a:latin typeface="Arial"/>
                <a:cs typeface="Arial"/>
              </a:rPr>
              <a:t>lly</a:t>
            </a:r>
            <a:r>
              <a:rPr sz="1300" spc="-15" dirty="0">
                <a:latin typeface="Arial"/>
                <a:cs typeface="Arial"/>
              </a:rPr>
              <a:t> </a:t>
            </a:r>
            <a:r>
              <a:rPr sz="1300" spc="-5" dirty="0">
                <a:latin typeface="Arial"/>
                <a:cs typeface="Arial"/>
              </a:rPr>
              <a:t>li</a:t>
            </a:r>
            <a:r>
              <a:rPr sz="1300" spc="-15" dirty="0">
                <a:latin typeface="Arial"/>
                <a:cs typeface="Arial"/>
              </a:rPr>
              <a:t>nea</a:t>
            </a:r>
            <a:r>
              <a:rPr sz="1300" spc="-5" dirty="0">
                <a:latin typeface="Arial"/>
                <a:cs typeface="Arial"/>
              </a:rPr>
              <a:t>r</a:t>
            </a:r>
            <a:r>
              <a:rPr sz="1300" spc="-25" dirty="0">
                <a:latin typeface="Arial"/>
                <a:cs typeface="Arial"/>
              </a:rPr>
              <a:t> </a:t>
            </a:r>
            <a:r>
              <a:rPr sz="1300" spc="-15" dirty="0">
                <a:latin typeface="Arial"/>
                <a:cs typeface="Arial"/>
              </a:rPr>
              <a:t>embedd</a:t>
            </a:r>
            <a:r>
              <a:rPr sz="1300" spc="-5" dirty="0">
                <a:latin typeface="Arial"/>
                <a:cs typeface="Arial"/>
              </a:rPr>
              <a:t>i</a:t>
            </a:r>
            <a:r>
              <a:rPr sz="1300" spc="-15" dirty="0">
                <a:latin typeface="Arial"/>
                <a:cs typeface="Arial"/>
              </a:rPr>
              <a:t>n</a:t>
            </a:r>
            <a:r>
              <a:rPr sz="1300" spc="-10" dirty="0">
                <a:latin typeface="Arial"/>
                <a:cs typeface="Arial"/>
              </a:rPr>
              <a:t>g</a:t>
            </a:r>
            <a:r>
              <a:rPr sz="1300" spc="-40" dirty="0">
                <a:latin typeface="Arial"/>
                <a:cs typeface="Arial"/>
              </a:rPr>
              <a:t> </a:t>
            </a:r>
            <a:r>
              <a:rPr sz="1300" spc="-5" dirty="0">
                <a:latin typeface="Arial"/>
                <a:cs typeface="Arial"/>
              </a:rPr>
              <a:t>(</a:t>
            </a:r>
            <a:r>
              <a:rPr sz="1300" spc="-15" dirty="0">
                <a:latin typeface="Arial"/>
                <a:cs typeface="Arial"/>
              </a:rPr>
              <a:t>LLE</a:t>
            </a:r>
            <a:r>
              <a:rPr sz="1300" spc="-5" dirty="0">
                <a:latin typeface="Arial"/>
                <a:cs typeface="Arial"/>
              </a:rPr>
              <a:t>)</a:t>
            </a:r>
            <a:endParaRPr sz="1300">
              <a:latin typeface="Arial"/>
              <a:cs typeface="Arial"/>
            </a:endParaRPr>
          </a:p>
          <a:p>
            <a:pPr marL="218440" marR="230504" indent="-205740">
              <a:lnSpc>
                <a:spcPct val="100000"/>
              </a:lnSpc>
              <a:spcBef>
                <a:spcPts val="300"/>
              </a:spcBef>
              <a:buFont typeface="Wingdings 2"/>
              <a:buChar char=""/>
              <a:tabLst>
                <a:tab pos="218440" algn="l"/>
              </a:tabLst>
            </a:pPr>
            <a:r>
              <a:rPr sz="1300" spc="-10" dirty="0">
                <a:latin typeface="Arial"/>
                <a:cs typeface="Arial"/>
              </a:rPr>
              <a:t>H</a:t>
            </a:r>
            <a:r>
              <a:rPr sz="1300" spc="-15" dirty="0">
                <a:latin typeface="Arial"/>
                <a:cs typeface="Arial"/>
              </a:rPr>
              <a:t>e</a:t>
            </a:r>
            <a:r>
              <a:rPr sz="1300" spc="-10" dirty="0">
                <a:latin typeface="Arial"/>
                <a:cs typeface="Arial"/>
              </a:rPr>
              <a:t>ssi</a:t>
            </a:r>
            <a:r>
              <a:rPr sz="1300" spc="-15" dirty="0">
                <a:latin typeface="Arial"/>
                <a:cs typeface="Arial"/>
              </a:rPr>
              <a:t>an</a:t>
            </a:r>
            <a:r>
              <a:rPr sz="1300" spc="-5" dirty="0">
                <a:latin typeface="Arial"/>
                <a:cs typeface="Arial"/>
              </a:rPr>
              <a:t>-</a:t>
            </a:r>
            <a:r>
              <a:rPr sz="1300" spc="-15" dirty="0">
                <a:latin typeface="Arial"/>
                <a:cs typeface="Arial"/>
              </a:rPr>
              <a:t>ba</a:t>
            </a:r>
            <a:r>
              <a:rPr sz="1300" spc="-10" dirty="0">
                <a:latin typeface="Arial"/>
                <a:cs typeface="Arial"/>
              </a:rPr>
              <a:t>s</a:t>
            </a:r>
            <a:r>
              <a:rPr sz="1300" spc="-15" dirty="0">
                <a:latin typeface="Arial"/>
                <a:cs typeface="Arial"/>
              </a:rPr>
              <a:t>e</a:t>
            </a:r>
            <a:r>
              <a:rPr sz="1300" spc="-10" dirty="0">
                <a:latin typeface="Arial"/>
                <a:cs typeface="Arial"/>
              </a:rPr>
              <a:t>d</a:t>
            </a:r>
            <a:r>
              <a:rPr sz="1300" spc="-40" dirty="0">
                <a:latin typeface="Arial"/>
                <a:cs typeface="Arial"/>
              </a:rPr>
              <a:t> </a:t>
            </a:r>
            <a:r>
              <a:rPr sz="1300" spc="-15" dirty="0">
                <a:latin typeface="Arial"/>
                <a:cs typeface="Arial"/>
              </a:rPr>
              <a:t>LL</a:t>
            </a:r>
            <a:r>
              <a:rPr sz="1300" spc="-10" dirty="0">
                <a:latin typeface="Arial"/>
                <a:cs typeface="Arial"/>
              </a:rPr>
              <a:t>E</a:t>
            </a:r>
            <a:r>
              <a:rPr sz="1300" spc="-5" dirty="0">
                <a:latin typeface="Arial"/>
                <a:cs typeface="Arial"/>
              </a:rPr>
              <a:t> </a:t>
            </a:r>
            <a:r>
              <a:rPr sz="1300" spc="-10" dirty="0">
                <a:latin typeface="Arial"/>
                <a:cs typeface="Arial"/>
              </a:rPr>
              <a:t>(“H</a:t>
            </a:r>
            <a:r>
              <a:rPr sz="1300" spc="-15" dirty="0">
                <a:latin typeface="Arial"/>
                <a:cs typeface="Arial"/>
              </a:rPr>
              <a:t>e</a:t>
            </a:r>
            <a:r>
              <a:rPr sz="1300" spc="-10" dirty="0">
                <a:latin typeface="Arial"/>
                <a:cs typeface="Arial"/>
              </a:rPr>
              <a:t>ssi</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E</a:t>
            </a:r>
            <a:r>
              <a:rPr sz="1300" spc="-5" dirty="0">
                <a:latin typeface="Arial"/>
                <a:cs typeface="Arial"/>
              </a:rPr>
              <a:t>i</a:t>
            </a:r>
            <a:r>
              <a:rPr sz="1300" spc="-15" dirty="0">
                <a:latin typeface="Arial"/>
                <a:cs typeface="Arial"/>
              </a:rPr>
              <a:t>genmapp</a:t>
            </a:r>
            <a:r>
              <a:rPr sz="1300" spc="-5" dirty="0">
                <a:latin typeface="Arial"/>
                <a:cs typeface="Arial"/>
              </a:rPr>
              <a:t>i</a:t>
            </a:r>
            <a:r>
              <a:rPr sz="1300" spc="-15" dirty="0">
                <a:latin typeface="Arial"/>
                <a:cs typeface="Arial"/>
              </a:rPr>
              <a:t>n</a:t>
            </a:r>
            <a:r>
              <a:rPr sz="1300" spc="-25" dirty="0">
                <a:latin typeface="Arial"/>
                <a:cs typeface="Arial"/>
              </a:rPr>
              <a:t>g</a:t>
            </a:r>
            <a:r>
              <a:rPr sz="1300" spc="-5" dirty="0">
                <a:latin typeface="Arial"/>
                <a:cs typeface="Arial"/>
              </a:rPr>
              <a:t>“)</a:t>
            </a:r>
            <a:endParaRPr sz="1300">
              <a:latin typeface="Arial"/>
              <a:cs typeface="Arial"/>
            </a:endParaRPr>
          </a:p>
          <a:p>
            <a:pPr marL="218440" indent="-205740">
              <a:lnSpc>
                <a:spcPct val="100000"/>
              </a:lnSpc>
              <a:spcBef>
                <a:spcPts val="300"/>
              </a:spcBef>
              <a:buFont typeface="Wingdings 2"/>
              <a:buChar char=""/>
              <a:tabLst>
                <a:tab pos="218440" algn="l"/>
              </a:tabLst>
            </a:pPr>
            <a:r>
              <a:rPr sz="1300" spc="-30" dirty="0">
                <a:latin typeface="Arial"/>
                <a:cs typeface="Arial"/>
              </a:rPr>
              <a:t>M</a:t>
            </a:r>
            <a:r>
              <a:rPr sz="1300" spc="-15" dirty="0">
                <a:latin typeface="Arial"/>
                <a:cs typeface="Arial"/>
              </a:rPr>
              <a:t>u</a:t>
            </a:r>
            <a:r>
              <a:rPr sz="1300" spc="-5" dirty="0">
                <a:latin typeface="Arial"/>
                <a:cs typeface="Arial"/>
              </a:rPr>
              <a:t>l</a:t>
            </a:r>
            <a:r>
              <a:rPr sz="1300" spc="-10" dirty="0">
                <a:latin typeface="Arial"/>
                <a:cs typeface="Arial"/>
              </a:rPr>
              <a:t>t</a:t>
            </a:r>
            <a:r>
              <a:rPr sz="1300" spc="-5" dirty="0">
                <a:latin typeface="Arial"/>
                <a:cs typeface="Arial"/>
              </a:rPr>
              <a:t>i-</a:t>
            </a:r>
            <a:r>
              <a:rPr sz="1300" spc="-15" dirty="0">
                <a:latin typeface="Arial"/>
                <a:cs typeface="Arial"/>
              </a:rPr>
              <a:t>d</a:t>
            </a:r>
            <a:r>
              <a:rPr sz="1300" spc="-10" dirty="0">
                <a:latin typeface="Arial"/>
                <a:cs typeface="Arial"/>
              </a:rPr>
              <a:t>im</a:t>
            </a:r>
            <a:r>
              <a:rPr sz="1300" spc="-15" dirty="0">
                <a:latin typeface="Arial"/>
                <a:cs typeface="Arial"/>
              </a:rPr>
              <a:t>en</a:t>
            </a:r>
            <a:r>
              <a:rPr sz="1300" spc="-5" dirty="0">
                <a:latin typeface="Arial"/>
                <a:cs typeface="Arial"/>
              </a:rPr>
              <a:t>si</a:t>
            </a:r>
            <a:r>
              <a:rPr sz="1300" spc="-15" dirty="0">
                <a:latin typeface="Arial"/>
                <a:cs typeface="Arial"/>
              </a:rPr>
              <a:t>ona</a:t>
            </a:r>
            <a:r>
              <a:rPr sz="1300" spc="-5" dirty="0">
                <a:latin typeface="Arial"/>
                <a:cs typeface="Arial"/>
              </a:rPr>
              <a:t>l</a:t>
            </a:r>
            <a:r>
              <a:rPr sz="1300" spc="-40" dirty="0">
                <a:latin typeface="Arial"/>
                <a:cs typeface="Arial"/>
              </a:rPr>
              <a:t> </a:t>
            </a:r>
            <a:r>
              <a:rPr sz="1300" spc="-15" dirty="0">
                <a:latin typeface="Arial"/>
                <a:cs typeface="Arial"/>
              </a:rPr>
              <a:t>S</a:t>
            </a:r>
            <a:r>
              <a:rPr sz="1300" spc="-10" dirty="0">
                <a:latin typeface="Arial"/>
                <a:cs typeface="Arial"/>
              </a:rPr>
              <a:t>c</a:t>
            </a:r>
            <a:r>
              <a:rPr sz="1300" spc="-15" dirty="0">
                <a:latin typeface="Arial"/>
                <a:cs typeface="Arial"/>
              </a:rPr>
              <a:t>a</a:t>
            </a:r>
            <a:r>
              <a:rPr sz="1300" spc="-5" dirty="0">
                <a:latin typeface="Arial"/>
                <a:cs typeface="Arial"/>
              </a:rPr>
              <a:t>li</a:t>
            </a:r>
            <a:r>
              <a:rPr sz="1300" spc="-15" dirty="0">
                <a:latin typeface="Arial"/>
                <a:cs typeface="Arial"/>
              </a:rPr>
              <a:t>n</a:t>
            </a:r>
            <a:r>
              <a:rPr sz="1300" spc="-10" dirty="0">
                <a:latin typeface="Arial"/>
                <a:cs typeface="Arial"/>
              </a:rPr>
              <a:t>g</a:t>
            </a:r>
            <a:r>
              <a:rPr sz="1300" spc="-15" dirty="0">
                <a:latin typeface="Arial"/>
                <a:cs typeface="Arial"/>
              </a:rPr>
              <a:t> </a:t>
            </a:r>
            <a:r>
              <a:rPr sz="1300" spc="-5" dirty="0">
                <a:latin typeface="Arial"/>
                <a:cs typeface="Arial"/>
              </a:rPr>
              <a:t>(</a:t>
            </a:r>
            <a:r>
              <a:rPr sz="1300" spc="-30" dirty="0">
                <a:latin typeface="Arial"/>
                <a:cs typeface="Arial"/>
              </a:rPr>
              <a:t>M</a:t>
            </a:r>
            <a:r>
              <a:rPr sz="1300" spc="-10" dirty="0">
                <a:latin typeface="Arial"/>
                <a:cs typeface="Arial"/>
              </a:rPr>
              <a:t>D</a:t>
            </a:r>
            <a:r>
              <a:rPr sz="1300" spc="-15" dirty="0">
                <a:latin typeface="Arial"/>
                <a:cs typeface="Arial"/>
              </a:rPr>
              <a:t>S</a:t>
            </a:r>
            <a:r>
              <a:rPr sz="1300" spc="-5" dirty="0">
                <a:latin typeface="Arial"/>
                <a:cs typeface="Arial"/>
              </a:rPr>
              <a:t>)</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Ba</a:t>
            </a:r>
            <a:r>
              <a:rPr sz="1300" spc="-25" dirty="0">
                <a:latin typeface="Arial"/>
                <a:cs typeface="Arial"/>
              </a:rPr>
              <a:t>y</a:t>
            </a:r>
            <a:r>
              <a:rPr sz="1300" spc="-15" dirty="0">
                <a:latin typeface="Arial"/>
                <a:cs typeface="Arial"/>
              </a:rPr>
              <a:t>e</a:t>
            </a:r>
            <a:r>
              <a:rPr sz="1300" spc="-10" dirty="0">
                <a:latin typeface="Arial"/>
                <a:cs typeface="Arial"/>
              </a:rPr>
              <a:t>s</a:t>
            </a:r>
            <a:r>
              <a:rPr sz="1300" spc="10" dirty="0">
                <a:latin typeface="Arial"/>
                <a:cs typeface="Arial"/>
              </a:rPr>
              <a:t> </a:t>
            </a:r>
            <a:r>
              <a:rPr sz="1300" spc="-15" dirty="0">
                <a:latin typeface="Arial"/>
                <a:cs typeface="Arial"/>
              </a:rPr>
              <a:t>ne</a:t>
            </a:r>
            <a:r>
              <a:rPr sz="1300" spc="-10" dirty="0">
                <a:latin typeface="Arial"/>
                <a:cs typeface="Arial"/>
              </a:rPr>
              <a:t>ts</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La</a:t>
            </a:r>
            <a:r>
              <a:rPr sz="1300" spc="-10" dirty="0">
                <a:latin typeface="Arial"/>
                <a:cs typeface="Arial"/>
              </a:rPr>
              <a:t>t</a:t>
            </a:r>
            <a:r>
              <a:rPr sz="1300" spc="-15" dirty="0">
                <a:latin typeface="Arial"/>
                <a:cs typeface="Arial"/>
              </a:rPr>
              <a:t>en</a:t>
            </a:r>
            <a:r>
              <a:rPr sz="1300" spc="-5" dirty="0">
                <a:latin typeface="Arial"/>
                <a:cs typeface="Arial"/>
              </a:rPr>
              <a:t>t li</a:t>
            </a:r>
            <a:r>
              <a:rPr sz="1300" spc="-15" dirty="0">
                <a:latin typeface="Arial"/>
                <a:cs typeface="Arial"/>
              </a:rPr>
              <a:t>nea</a:t>
            </a:r>
            <a:r>
              <a:rPr sz="1300" spc="-5" dirty="0">
                <a:latin typeface="Arial"/>
                <a:cs typeface="Arial"/>
              </a:rPr>
              <a:t>r</a:t>
            </a:r>
            <a:r>
              <a:rPr sz="1300" spc="-25" dirty="0">
                <a:latin typeface="Arial"/>
                <a:cs typeface="Arial"/>
              </a:rPr>
              <a:t> </a:t>
            </a:r>
            <a:r>
              <a:rPr sz="1300" spc="-15" dirty="0">
                <a:latin typeface="Arial"/>
                <a:cs typeface="Arial"/>
              </a:rPr>
              <a:t>mode</a:t>
            </a:r>
            <a:r>
              <a:rPr sz="1300" spc="-5" dirty="0">
                <a:latin typeface="Arial"/>
                <a:cs typeface="Arial"/>
              </a:rPr>
              <a:t>ls</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Spa</a:t>
            </a:r>
            <a:r>
              <a:rPr sz="1300" spc="-10" dirty="0">
                <a:latin typeface="Arial"/>
                <a:cs typeface="Arial"/>
              </a:rPr>
              <a:t>rse</a:t>
            </a:r>
            <a:r>
              <a:rPr sz="1300" spc="-15" dirty="0">
                <a:latin typeface="Arial"/>
                <a:cs typeface="Arial"/>
              </a:rPr>
              <a:t> Ba</a:t>
            </a:r>
            <a:r>
              <a:rPr sz="1300" spc="-25" dirty="0">
                <a:latin typeface="Arial"/>
                <a:cs typeface="Arial"/>
              </a:rPr>
              <a:t>y</a:t>
            </a:r>
            <a:r>
              <a:rPr sz="1300" spc="-15" dirty="0">
                <a:latin typeface="Arial"/>
                <a:cs typeface="Arial"/>
              </a:rPr>
              <a:t>e</a:t>
            </a:r>
            <a:r>
              <a:rPr sz="1300" spc="-5" dirty="0">
                <a:latin typeface="Arial"/>
                <a:cs typeface="Arial"/>
              </a:rPr>
              <a:t>si</a:t>
            </a:r>
            <a:r>
              <a:rPr sz="1300" spc="-15" dirty="0">
                <a:latin typeface="Arial"/>
                <a:cs typeface="Arial"/>
              </a:rPr>
              <a:t>a</a:t>
            </a:r>
            <a:r>
              <a:rPr sz="1300" spc="-10" dirty="0">
                <a:latin typeface="Arial"/>
                <a:cs typeface="Arial"/>
              </a:rPr>
              <a:t>n</a:t>
            </a:r>
            <a:r>
              <a:rPr sz="1300" spc="-5" dirty="0">
                <a:latin typeface="Arial"/>
                <a:cs typeface="Arial"/>
              </a:rPr>
              <a:t> </a:t>
            </a:r>
            <a:r>
              <a:rPr sz="1300" spc="-15" dirty="0">
                <a:latin typeface="Arial"/>
                <a:cs typeface="Arial"/>
              </a:rPr>
              <a:t>Lea</a:t>
            </a:r>
            <a:r>
              <a:rPr sz="1300" spc="-5" dirty="0">
                <a:latin typeface="Arial"/>
                <a:cs typeface="Arial"/>
              </a:rPr>
              <a:t>r</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endParaRPr sz="1300">
              <a:latin typeface="Arial"/>
              <a:cs typeface="Arial"/>
            </a:endParaRPr>
          </a:p>
          <a:p>
            <a:pPr marL="218440" indent="-205740">
              <a:lnSpc>
                <a:spcPct val="100000"/>
              </a:lnSpc>
              <a:spcBef>
                <a:spcPts val="310"/>
              </a:spcBef>
              <a:buFont typeface="Wingdings 2"/>
              <a:buChar char=""/>
              <a:tabLst>
                <a:tab pos="218440" algn="l"/>
              </a:tabLst>
            </a:pPr>
            <a:r>
              <a:rPr sz="1300" spc="-20" dirty="0">
                <a:latin typeface="Arial"/>
                <a:cs typeface="Arial"/>
              </a:rPr>
              <a:t>G</a:t>
            </a:r>
            <a:r>
              <a:rPr sz="1300" spc="-15" dirty="0">
                <a:latin typeface="Arial"/>
                <a:cs typeface="Arial"/>
              </a:rPr>
              <a:t>au</a:t>
            </a:r>
            <a:r>
              <a:rPr sz="1300" spc="-10" dirty="0">
                <a:latin typeface="Arial"/>
                <a:cs typeface="Arial"/>
              </a:rPr>
              <a:t>ssi</a:t>
            </a:r>
            <a:r>
              <a:rPr sz="1300" spc="-15" dirty="0">
                <a:latin typeface="Arial"/>
                <a:cs typeface="Arial"/>
              </a:rPr>
              <a:t>a</a:t>
            </a:r>
            <a:r>
              <a:rPr sz="1300" spc="-10" dirty="0">
                <a:latin typeface="Arial"/>
                <a:cs typeface="Arial"/>
              </a:rPr>
              <a:t>n</a:t>
            </a:r>
            <a:r>
              <a:rPr sz="1300" spc="-15" dirty="0">
                <a:latin typeface="Arial"/>
                <a:cs typeface="Arial"/>
              </a:rPr>
              <a:t> p</a:t>
            </a:r>
            <a:r>
              <a:rPr sz="1300" spc="-5" dirty="0">
                <a:latin typeface="Arial"/>
                <a:cs typeface="Arial"/>
              </a:rPr>
              <a:t>r</a:t>
            </a:r>
            <a:r>
              <a:rPr sz="1300" spc="-15" dirty="0">
                <a:latin typeface="Arial"/>
                <a:cs typeface="Arial"/>
              </a:rPr>
              <a:t>o</a:t>
            </a:r>
            <a:r>
              <a:rPr sz="1300" spc="-10" dirty="0">
                <a:latin typeface="Arial"/>
                <a:cs typeface="Arial"/>
              </a:rPr>
              <a:t>c</a:t>
            </a:r>
            <a:r>
              <a:rPr sz="1300" spc="-15" dirty="0">
                <a:latin typeface="Arial"/>
                <a:cs typeface="Arial"/>
              </a:rPr>
              <a:t>e</a:t>
            </a:r>
            <a:r>
              <a:rPr sz="1300" spc="-10" dirty="0">
                <a:latin typeface="Arial"/>
                <a:cs typeface="Arial"/>
              </a:rPr>
              <a:t>ss</a:t>
            </a:r>
            <a:r>
              <a:rPr sz="1300" spc="-15" dirty="0">
                <a:latin typeface="Arial"/>
                <a:cs typeface="Arial"/>
              </a:rPr>
              <a:t>e</a:t>
            </a:r>
            <a:r>
              <a:rPr sz="1300" spc="-10" dirty="0">
                <a:latin typeface="Arial"/>
                <a:cs typeface="Arial"/>
              </a:rPr>
              <a:t>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C</a:t>
            </a:r>
            <a:r>
              <a:rPr sz="1300" spc="-15" dirty="0">
                <a:latin typeface="Arial"/>
                <a:cs typeface="Arial"/>
              </a:rPr>
              <a:t>A</a:t>
            </a:r>
            <a:r>
              <a:rPr sz="1300" spc="-35" dirty="0">
                <a:latin typeface="Arial"/>
                <a:cs typeface="Arial"/>
              </a:rPr>
              <a:t>R</a:t>
            </a:r>
            <a:r>
              <a:rPr sz="1300" spc="-10" dirty="0">
                <a:latin typeface="Arial"/>
                <a:cs typeface="Arial"/>
              </a:rPr>
              <a:t>T</a:t>
            </a:r>
            <a:endParaRPr sz="1300">
              <a:latin typeface="Arial"/>
              <a:cs typeface="Arial"/>
            </a:endParaRPr>
          </a:p>
        </p:txBody>
      </p:sp>
      <p:sp>
        <p:nvSpPr>
          <p:cNvPr id="315" name="object 6"/>
          <p:cNvSpPr txBox="1"/>
          <p:nvPr/>
        </p:nvSpPr>
        <p:spPr>
          <a:xfrm>
            <a:off x="7638006" y="1447754"/>
            <a:ext cx="2860040" cy="3430270"/>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300" spc="-15" dirty="0">
                <a:latin typeface="Arial"/>
                <a:cs typeface="Arial"/>
              </a:rPr>
              <a:t>AdaBoo</a:t>
            </a:r>
            <a:r>
              <a:rPr sz="1300" spc="-5" dirty="0">
                <a:latin typeface="Arial"/>
                <a:cs typeface="Arial"/>
              </a:rPr>
              <a:t>st</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Log</a:t>
            </a:r>
            <a:r>
              <a:rPr sz="1300" spc="-5" dirty="0">
                <a:latin typeface="Arial"/>
                <a:cs typeface="Arial"/>
              </a:rPr>
              <a:t>i</a:t>
            </a:r>
            <a:r>
              <a:rPr sz="1300" spc="-10" dirty="0">
                <a:latin typeface="Arial"/>
                <a:cs typeface="Arial"/>
              </a:rPr>
              <a:t>t</a:t>
            </a:r>
            <a:r>
              <a:rPr sz="1300" spc="-15" dirty="0">
                <a:latin typeface="Arial"/>
                <a:cs typeface="Arial"/>
              </a:rPr>
              <a:t>Boo</a:t>
            </a:r>
            <a:r>
              <a:rPr sz="1300" spc="-5" dirty="0">
                <a:latin typeface="Arial"/>
                <a:cs typeface="Arial"/>
              </a:rPr>
              <a:t>st</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Po</a:t>
            </a:r>
            <a:r>
              <a:rPr sz="1300" spc="-5" dirty="0">
                <a:latin typeface="Arial"/>
                <a:cs typeface="Arial"/>
              </a:rPr>
              <a:t>l</a:t>
            </a:r>
            <a:r>
              <a:rPr sz="1300" spc="-25" dirty="0">
                <a:latin typeface="Arial"/>
                <a:cs typeface="Arial"/>
              </a:rPr>
              <a:t>y</a:t>
            </a:r>
            <a:r>
              <a:rPr sz="1300" spc="-15" dirty="0">
                <a:latin typeface="Arial"/>
                <a:cs typeface="Arial"/>
              </a:rPr>
              <a:t>no</a:t>
            </a:r>
            <a:r>
              <a:rPr sz="1300" spc="-10" dirty="0">
                <a:latin typeface="Arial"/>
                <a:cs typeface="Arial"/>
              </a:rPr>
              <a:t>mi</a:t>
            </a:r>
            <a:r>
              <a:rPr sz="1300" spc="-15" dirty="0">
                <a:latin typeface="Arial"/>
                <a:cs typeface="Arial"/>
              </a:rPr>
              <a:t>a</a:t>
            </a:r>
            <a:r>
              <a:rPr sz="1300" spc="-5" dirty="0">
                <a:latin typeface="Arial"/>
                <a:cs typeface="Arial"/>
              </a:rPr>
              <a:t>l</a:t>
            </a:r>
            <a:r>
              <a:rPr sz="1300" spc="-15" dirty="0">
                <a:latin typeface="Arial"/>
                <a:cs typeface="Arial"/>
              </a:rPr>
              <a:t> </a:t>
            </a:r>
            <a:r>
              <a:rPr sz="1300" spc="-10" dirty="0">
                <a:latin typeface="Arial"/>
                <a:cs typeface="Arial"/>
              </a:rPr>
              <a:t>R</a:t>
            </a:r>
            <a:r>
              <a:rPr sz="1300" spc="-15" dirty="0">
                <a:latin typeface="Arial"/>
                <a:cs typeface="Arial"/>
              </a:rPr>
              <a:t>eg</a:t>
            </a:r>
            <a:r>
              <a:rPr sz="1300" spc="-5" dirty="0">
                <a:latin typeface="Arial"/>
                <a:cs typeface="Arial"/>
              </a:rPr>
              <a:t>r</a:t>
            </a:r>
            <a:r>
              <a:rPr sz="1300" spc="-15" dirty="0">
                <a:latin typeface="Arial"/>
                <a:cs typeface="Arial"/>
              </a:rPr>
              <a:t>e</a:t>
            </a:r>
            <a:r>
              <a:rPr sz="1300" spc="-10" dirty="0">
                <a:latin typeface="Arial"/>
                <a:cs typeface="Arial"/>
              </a:rPr>
              <a:t>ssi</a:t>
            </a:r>
            <a:r>
              <a:rPr sz="1300" spc="-15" dirty="0">
                <a:latin typeface="Arial"/>
                <a:cs typeface="Arial"/>
              </a:rPr>
              <a:t>o</a:t>
            </a:r>
            <a:r>
              <a:rPr sz="1300" spc="-10" dirty="0">
                <a:latin typeface="Arial"/>
                <a:cs typeface="Arial"/>
              </a:rPr>
              <a:t>n</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S</a:t>
            </a:r>
            <a:r>
              <a:rPr sz="1300" spc="-10" dirty="0">
                <a:latin typeface="Arial"/>
                <a:cs typeface="Arial"/>
              </a:rPr>
              <a:t>t</a:t>
            </a:r>
            <a:r>
              <a:rPr sz="1300" spc="-15" dirty="0">
                <a:latin typeface="Arial"/>
                <a:cs typeface="Arial"/>
              </a:rPr>
              <a:t>a</a:t>
            </a:r>
            <a:r>
              <a:rPr sz="1300" spc="-10" dirty="0">
                <a:latin typeface="Arial"/>
                <a:cs typeface="Arial"/>
              </a:rPr>
              <a:t>te</a:t>
            </a:r>
            <a:r>
              <a:rPr sz="1300" spc="-5" dirty="0">
                <a:latin typeface="Arial"/>
                <a:cs typeface="Arial"/>
              </a:rPr>
              <a:t> </a:t>
            </a:r>
            <a:r>
              <a:rPr sz="1300" spc="-10" dirty="0">
                <a:latin typeface="Arial"/>
                <a:cs typeface="Arial"/>
              </a:rPr>
              <a:t>s</a:t>
            </a:r>
            <a:r>
              <a:rPr sz="1300" spc="-15" dirty="0">
                <a:latin typeface="Arial"/>
                <a:cs typeface="Arial"/>
              </a:rPr>
              <a:t>pa</a:t>
            </a:r>
            <a:r>
              <a:rPr sz="1300" spc="-10" dirty="0">
                <a:latin typeface="Arial"/>
                <a:cs typeface="Arial"/>
              </a:rPr>
              <a:t>ce</a:t>
            </a:r>
            <a:r>
              <a:rPr sz="1300" spc="-5" dirty="0">
                <a:latin typeface="Arial"/>
                <a:cs typeface="Arial"/>
              </a:rPr>
              <a:t> </a:t>
            </a:r>
            <a:r>
              <a:rPr sz="1300" spc="-15" dirty="0">
                <a:latin typeface="Arial"/>
                <a:cs typeface="Arial"/>
              </a:rPr>
              <a:t>mode</a:t>
            </a:r>
            <a:r>
              <a:rPr sz="1300" spc="-5" dirty="0">
                <a:latin typeface="Arial"/>
                <a:cs typeface="Arial"/>
              </a:rPr>
              <a:t>ls</a:t>
            </a:r>
            <a:endParaRPr sz="1300">
              <a:latin typeface="Arial"/>
              <a:cs typeface="Arial"/>
            </a:endParaRPr>
          </a:p>
          <a:p>
            <a:pPr marL="218440" indent="-205740">
              <a:lnSpc>
                <a:spcPct val="100000"/>
              </a:lnSpc>
              <a:spcBef>
                <a:spcPts val="300"/>
              </a:spcBef>
              <a:buFont typeface="Wingdings 2"/>
              <a:buChar char=""/>
              <a:tabLst>
                <a:tab pos="218440" algn="l"/>
              </a:tabLst>
            </a:pPr>
            <a:r>
              <a:rPr sz="1300" spc="-30" dirty="0">
                <a:latin typeface="Arial"/>
                <a:cs typeface="Arial"/>
              </a:rPr>
              <a:t>M</a:t>
            </a:r>
            <a:r>
              <a:rPr sz="1300" spc="-15" dirty="0">
                <a:latin typeface="Arial"/>
                <a:cs typeface="Arial"/>
              </a:rPr>
              <a:t>a</a:t>
            </a:r>
            <a:r>
              <a:rPr sz="1300" spc="-10" dirty="0">
                <a:latin typeface="Arial"/>
                <a:cs typeface="Arial"/>
              </a:rPr>
              <a:t>rk</a:t>
            </a:r>
            <a:r>
              <a:rPr sz="1300" spc="-15" dirty="0">
                <a:latin typeface="Arial"/>
                <a:cs typeface="Arial"/>
              </a:rPr>
              <a:t>o</a:t>
            </a:r>
            <a:r>
              <a:rPr sz="1300" spc="-10" dirty="0">
                <a:latin typeface="Arial"/>
                <a:cs typeface="Arial"/>
              </a:rPr>
              <a:t>v</a:t>
            </a:r>
            <a:r>
              <a:rPr sz="1300" spc="10" dirty="0">
                <a:latin typeface="Arial"/>
                <a:cs typeface="Arial"/>
              </a:rPr>
              <a:t> </a:t>
            </a:r>
            <a:r>
              <a:rPr sz="1300" spc="-5" dirty="0">
                <a:latin typeface="Arial"/>
                <a:cs typeface="Arial"/>
              </a:rPr>
              <a:t>r</a:t>
            </a:r>
            <a:r>
              <a:rPr sz="1300" spc="-15" dirty="0">
                <a:latin typeface="Arial"/>
                <a:cs typeface="Arial"/>
              </a:rPr>
              <a:t>andom </a:t>
            </a:r>
            <a:r>
              <a:rPr sz="1300" spc="-10" dirty="0">
                <a:latin typeface="Arial"/>
                <a:cs typeface="Arial"/>
              </a:rPr>
              <a:t>f</a:t>
            </a:r>
            <a:r>
              <a:rPr sz="1300" spc="-5" dirty="0">
                <a:latin typeface="Arial"/>
                <a:cs typeface="Arial"/>
              </a:rPr>
              <a:t>i</a:t>
            </a:r>
            <a:r>
              <a:rPr sz="1300" spc="-15" dirty="0">
                <a:latin typeface="Arial"/>
                <a:cs typeface="Arial"/>
              </a:rPr>
              <a:t>e</a:t>
            </a:r>
            <a:r>
              <a:rPr sz="1300" spc="-5" dirty="0">
                <a:latin typeface="Arial"/>
                <a:cs typeface="Arial"/>
              </a:rPr>
              <a:t>l</a:t>
            </a:r>
            <a:r>
              <a:rPr sz="1300" spc="-15" dirty="0">
                <a:latin typeface="Arial"/>
                <a:cs typeface="Arial"/>
              </a:rPr>
              <a:t>d</a:t>
            </a:r>
            <a:r>
              <a:rPr sz="1300" spc="-10" dirty="0">
                <a:latin typeface="Arial"/>
                <a:cs typeface="Arial"/>
              </a:rPr>
              <a:t>s</a:t>
            </a:r>
            <a:endParaRPr sz="1300">
              <a:latin typeface="Arial"/>
              <a:cs typeface="Arial"/>
            </a:endParaRPr>
          </a:p>
          <a:p>
            <a:pPr marL="218440" indent="-205740">
              <a:lnSpc>
                <a:spcPct val="100000"/>
              </a:lnSpc>
              <a:spcBef>
                <a:spcPts val="310"/>
              </a:spcBef>
              <a:buFont typeface="Wingdings 2"/>
              <a:buChar char=""/>
              <a:tabLst>
                <a:tab pos="218440" algn="l"/>
              </a:tabLst>
            </a:pPr>
            <a:r>
              <a:rPr sz="1300" spc="-10" dirty="0">
                <a:latin typeface="Arial"/>
                <a:cs typeface="Arial"/>
              </a:rPr>
              <a:t>C</a:t>
            </a:r>
            <a:r>
              <a:rPr sz="1300" spc="-15" dirty="0">
                <a:latin typeface="Arial"/>
                <a:cs typeface="Arial"/>
              </a:rPr>
              <a:t>on</a:t>
            </a:r>
            <a:r>
              <a:rPr sz="1300" spc="-25" dirty="0">
                <a:latin typeface="Arial"/>
                <a:cs typeface="Arial"/>
              </a:rPr>
              <a:t>v</a:t>
            </a:r>
            <a:r>
              <a:rPr sz="1300" spc="-15" dirty="0">
                <a:latin typeface="Arial"/>
                <a:cs typeface="Arial"/>
              </a:rPr>
              <a:t>o</a:t>
            </a:r>
            <a:r>
              <a:rPr sz="1300" spc="-5" dirty="0">
                <a:latin typeface="Arial"/>
                <a:cs typeface="Arial"/>
              </a:rPr>
              <a:t>l</a:t>
            </a:r>
            <a:r>
              <a:rPr sz="1300" spc="-15" dirty="0">
                <a:latin typeface="Arial"/>
                <a:cs typeface="Arial"/>
              </a:rPr>
              <a:t>u</a:t>
            </a:r>
            <a:r>
              <a:rPr sz="1300" spc="-10" dirty="0">
                <a:latin typeface="Arial"/>
                <a:cs typeface="Arial"/>
              </a:rPr>
              <a:t>t</a:t>
            </a:r>
            <a:r>
              <a:rPr sz="1300" spc="-5" dirty="0">
                <a:latin typeface="Arial"/>
                <a:cs typeface="Arial"/>
              </a:rPr>
              <a:t>i</a:t>
            </a:r>
            <a:r>
              <a:rPr sz="1300" spc="-15" dirty="0">
                <a:latin typeface="Arial"/>
                <a:cs typeface="Arial"/>
              </a:rPr>
              <a:t>ona</a:t>
            </a:r>
            <a:r>
              <a:rPr sz="1300" spc="-5" dirty="0">
                <a:latin typeface="Arial"/>
                <a:cs typeface="Arial"/>
              </a:rPr>
              <a:t>l</a:t>
            </a:r>
            <a:r>
              <a:rPr sz="1300" spc="-30" dirty="0">
                <a:latin typeface="Arial"/>
                <a:cs typeface="Arial"/>
              </a:rPr>
              <a:t> </a:t>
            </a:r>
            <a:r>
              <a:rPr sz="1300" spc="-15" dirty="0">
                <a:latin typeface="Arial"/>
                <a:cs typeface="Arial"/>
              </a:rPr>
              <a:t>neu</a:t>
            </a:r>
            <a:r>
              <a:rPr sz="1300" spc="-5" dirty="0">
                <a:latin typeface="Arial"/>
                <a:cs typeface="Arial"/>
              </a:rPr>
              <a:t>r</a:t>
            </a:r>
            <a:r>
              <a:rPr sz="1300" spc="-15" dirty="0">
                <a:latin typeface="Arial"/>
                <a:cs typeface="Arial"/>
              </a:rPr>
              <a:t>a</a:t>
            </a:r>
            <a:r>
              <a:rPr sz="1300" spc="-5" dirty="0">
                <a:latin typeface="Arial"/>
                <a:cs typeface="Arial"/>
              </a:rPr>
              <a:t>l</a:t>
            </a:r>
            <a:r>
              <a:rPr sz="1300" spc="-30" dirty="0">
                <a:latin typeface="Arial"/>
                <a:cs typeface="Arial"/>
              </a:rPr>
              <a:t> </a:t>
            </a:r>
            <a:r>
              <a:rPr sz="1300" spc="-15" dirty="0">
                <a:latin typeface="Arial"/>
                <a:cs typeface="Arial"/>
              </a:rPr>
              <a:t>ne</a:t>
            </a:r>
            <a:r>
              <a:rPr sz="1300" spc="-10" dirty="0">
                <a:latin typeface="Arial"/>
                <a:cs typeface="Arial"/>
              </a:rPr>
              <a:t>t</a:t>
            </a:r>
            <a:r>
              <a:rPr sz="1300" spc="-25" dirty="0">
                <a:latin typeface="Arial"/>
                <a:cs typeface="Arial"/>
              </a:rPr>
              <a:t>w</a:t>
            </a:r>
            <a:r>
              <a:rPr sz="1300" spc="-15" dirty="0">
                <a:latin typeface="Arial"/>
                <a:cs typeface="Arial"/>
              </a:rPr>
              <a:t>o</a:t>
            </a:r>
            <a:r>
              <a:rPr sz="1300" spc="-10" dirty="0">
                <a:latin typeface="Arial"/>
                <a:cs typeface="Arial"/>
              </a:rPr>
              <a:t>rks</a:t>
            </a:r>
            <a:endParaRPr sz="1300">
              <a:latin typeface="Arial"/>
              <a:cs typeface="Arial"/>
            </a:endParaRPr>
          </a:p>
          <a:p>
            <a:pPr marL="218440" indent="-205740">
              <a:lnSpc>
                <a:spcPct val="100000"/>
              </a:lnSpc>
              <a:spcBef>
                <a:spcPts val="300"/>
              </a:spcBef>
              <a:buFont typeface="Wingdings 2"/>
              <a:buChar char=""/>
              <a:tabLst>
                <a:tab pos="218440" algn="l"/>
              </a:tabLst>
            </a:pPr>
            <a:r>
              <a:rPr sz="1300" spc="-10" dirty="0">
                <a:latin typeface="Arial"/>
                <a:cs typeface="Arial"/>
              </a:rPr>
              <a:t>C</a:t>
            </a:r>
            <a:r>
              <a:rPr sz="1300" spc="-15" dirty="0">
                <a:latin typeface="Arial"/>
                <a:cs typeface="Arial"/>
              </a:rPr>
              <a:t>ond</a:t>
            </a:r>
            <a:r>
              <a:rPr sz="1300" spc="-5" dirty="0">
                <a:latin typeface="Arial"/>
                <a:cs typeface="Arial"/>
              </a:rPr>
              <a:t>i</a:t>
            </a:r>
            <a:r>
              <a:rPr sz="1300" spc="-10" dirty="0">
                <a:latin typeface="Arial"/>
                <a:cs typeface="Arial"/>
              </a:rPr>
              <a:t>t</a:t>
            </a:r>
            <a:r>
              <a:rPr sz="1300" spc="-5" dirty="0">
                <a:latin typeface="Arial"/>
                <a:cs typeface="Arial"/>
              </a:rPr>
              <a:t>i</a:t>
            </a:r>
            <a:r>
              <a:rPr sz="1300" spc="-15" dirty="0">
                <a:latin typeface="Arial"/>
                <a:cs typeface="Arial"/>
              </a:rPr>
              <a:t>ona</a:t>
            </a:r>
            <a:r>
              <a:rPr sz="1300" spc="-5" dirty="0">
                <a:latin typeface="Arial"/>
                <a:cs typeface="Arial"/>
              </a:rPr>
              <a:t>l</a:t>
            </a:r>
            <a:r>
              <a:rPr sz="1300" spc="-40" dirty="0">
                <a:latin typeface="Arial"/>
                <a:cs typeface="Arial"/>
              </a:rPr>
              <a:t> </a:t>
            </a:r>
            <a:r>
              <a:rPr sz="1300" spc="-5" dirty="0">
                <a:latin typeface="Arial"/>
                <a:cs typeface="Arial"/>
              </a:rPr>
              <a:t>r</a:t>
            </a:r>
            <a:r>
              <a:rPr sz="1300" spc="-15" dirty="0">
                <a:latin typeface="Arial"/>
                <a:cs typeface="Arial"/>
              </a:rPr>
              <a:t>andom </a:t>
            </a:r>
            <a:r>
              <a:rPr sz="1300" spc="-10" dirty="0">
                <a:latin typeface="Arial"/>
                <a:cs typeface="Arial"/>
              </a:rPr>
              <a:t>f</a:t>
            </a:r>
            <a:r>
              <a:rPr sz="1300" spc="-5" dirty="0">
                <a:latin typeface="Arial"/>
                <a:cs typeface="Arial"/>
              </a:rPr>
              <a:t>i</a:t>
            </a:r>
            <a:r>
              <a:rPr sz="1300" spc="-15" dirty="0">
                <a:latin typeface="Arial"/>
                <a:cs typeface="Arial"/>
              </a:rPr>
              <a:t>e</a:t>
            </a:r>
            <a:r>
              <a:rPr sz="1300" spc="-5" dirty="0">
                <a:latin typeface="Arial"/>
                <a:cs typeface="Arial"/>
              </a:rPr>
              <a:t>l</a:t>
            </a:r>
            <a:r>
              <a:rPr sz="1300" spc="-15" dirty="0">
                <a:latin typeface="Arial"/>
                <a:cs typeface="Arial"/>
              </a:rPr>
              <a:t>d</a:t>
            </a:r>
            <a:r>
              <a:rPr sz="1300" spc="-10" dirty="0">
                <a:latin typeface="Arial"/>
                <a:cs typeface="Arial"/>
              </a:rPr>
              <a:t>s</a:t>
            </a:r>
            <a:r>
              <a:rPr sz="1300" spc="-15" dirty="0">
                <a:latin typeface="Arial"/>
                <a:cs typeface="Arial"/>
              </a:rPr>
              <a:t> </a:t>
            </a:r>
            <a:r>
              <a:rPr sz="1300" spc="-10" dirty="0">
                <a:latin typeface="Arial"/>
                <a:cs typeface="Arial"/>
              </a:rPr>
              <a:t>(CRF)</a:t>
            </a:r>
            <a:endParaRPr sz="1300">
              <a:latin typeface="Arial"/>
              <a:cs typeface="Arial"/>
            </a:endParaRPr>
          </a:p>
          <a:p>
            <a:pPr marL="218440" indent="-205740">
              <a:lnSpc>
                <a:spcPct val="100000"/>
              </a:lnSpc>
              <a:spcBef>
                <a:spcPts val="310"/>
              </a:spcBef>
              <a:buFont typeface="Wingdings 2"/>
              <a:buChar char=""/>
              <a:tabLst>
                <a:tab pos="218440" algn="l"/>
              </a:tabLst>
            </a:pPr>
            <a:r>
              <a:rPr sz="1300" spc="-30" dirty="0">
                <a:latin typeface="Arial"/>
                <a:cs typeface="Arial"/>
              </a:rPr>
              <a:t>M</a:t>
            </a:r>
            <a:r>
              <a:rPr sz="1300" spc="-15" dirty="0">
                <a:latin typeface="Arial"/>
                <a:cs typeface="Arial"/>
              </a:rPr>
              <a:t>on</a:t>
            </a:r>
            <a:r>
              <a:rPr sz="1300" spc="-10" dirty="0">
                <a:latin typeface="Arial"/>
                <a:cs typeface="Arial"/>
              </a:rPr>
              <a:t>te</a:t>
            </a:r>
            <a:r>
              <a:rPr sz="1300" spc="10" dirty="0">
                <a:latin typeface="Arial"/>
                <a:cs typeface="Arial"/>
              </a:rPr>
              <a:t> </a:t>
            </a:r>
            <a:r>
              <a:rPr sz="1300" spc="-10" dirty="0">
                <a:latin typeface="Arial"/>
                <a:cs typeface="Arial"/>
              </a:rPr>
              <a:t>C</a:t>
            </a:r>
            <a:r>
              <a:rPr sz="1300" spc="-15" dirty="0">
                <a:latin typeface="Arial"/>
                <a:cs typeface="Arial"/>
              </a:rPr>
              <a:t>a</a:t>
            </a:r>
            <a:r>
              <a:rPr sz="1300" spc="-5" dirty="0">
                <a:latin typeface="Arial"/>
                <a:cs typeface="Arial"/>
              </a:rPr>
              <a:t>rlo</a:t>
            </a:r>
            <a:r>
              <a:rPr sz="1300" spc="-15" dirty="0">
                <a:latin typeface="Arial"/>
                <a:cs typeface="Arial"/>
              </a:rPr>
              <a:t> </a:t>
            </a:r>
            <a:r>
              <a:rPr sz="1300" spc="-5" dirty="0">
                <a:latin typeface="Arial"/>
                <a:cs typeface="Arial"/>
              </a:rPr>
              <a:t>i</a:t>
            </a:r>
            <a:r>
              <a:rPr sz="1300" spc="-15" dirty="0">
                <a:latin typeface="Arial"/>
                <a:cs typeface="Arial"/>
              </a:rPr>
              <a:t>n</a:t>
            </a:r>
            <a:r>
              <a:rPr sz="1300" spc="-10" dirty="0">
                <a:latin typeface="Arial"/>
                <a:cs typeface="Arial"/>
              </a:rPr>
              <a:t>f</a:t>
            </a:r>
            <a:r>
              <a:rPr sz="1300" spc="-15" dirty="0">
                <a:latin typeface="Arial"/>
                <a:cs typeface="Arial"/>
              </a:rPr>
              <a:t>e</a:t>
            </a:r>
            <a:r>
              <a:rPr sz="1300" spc="-5" dirty="0">
                <a:latin typeface="Arial"/>
                <a:cs typeface="Arial"/>
              </a:rPr>
              <a:t>r</a:t>
            </a:r>
            <a:r>
              <a:rPr sz="1300" spc="-15" dirty="0">
                <a:latin typeface="Arial"/>
                <a:cs typeface="Arial"/>
              </a:rPr>
              <a:t>en</a:t>
            </a:r>
            <a:r>
              <a:rPr sz="1300" spc="-10" dirty="0">
                <a:latin typeface="Arial"/>
                <a:cs typeface="Arial"/>
              </a:rPr>
              <a:t>ce</a:t>
            </a:r>
            <a:endParaRPr sz="1300">
              <a:latin typeface="Arial"/>
              <a:cs typeface="Arial"/>
            </a:endParaRPr>
          </a:p>
          <a:p>
            <a:pPr marL="218440" marR="17145" indent="-205740">
              <a:lnSpc>
                <a:spcPct val="100000"/>
              </a:lnSpc>
              <a:spcBef>
                <a:spcPts val="300"/>
              </a:spcBef>
              <a:buFont typeface="Wingdings 2"/>
              <a:buChar char=""/>
              <a:tabLst>
                <a:tab pos="218440" algn="l"/>
              </a:tabLst>
            </a:pPr>
            <a:r>
              <a:rPr sz="1300" spc="-30" dirty="0">
                <a:latin typeface="Arial"/>
                <a:cs typeface="Arial"/>
              </a:rPr>
              <a:t>M</a:t>
            </a:r>
            <a:r>
              <a:rPr sz="1300" spc="-15" dirty="0">
                <a:latin typeface="Arial"/>
                <a:cs typeface="Arial"/>
              </a:rPr>
              <a:t>a</a:t>
            </a:r>
            <a:r>
              <a:rPr sz="1300" spc="-10" dirty="0">
                <a:latin typeface="Arial"/>
                <a:cs typeface="Arial"/>
              </a:rPr>
              <a:t>rk</a:t>
            </a:r>
            <a:r>
              <a:rPr sz="1300" spc="-15" dirty="0">
                <a:latin typeface="Arial"/>
                <a:cs typeface="Arial"/>
              </a:rPr>
              <a:t>o</a:t>
            </a:r>
            <a:r>
              <a:rPr sz="1300" spc="-10" dirty="0">
                <a:latin typeface="Arial"/>
                <a:cs typeface="Arial"/>
              </a:rPr>
              <a:t>v</a:t>
            </a:r>
            <a:r>
              <a:rPr sz="1300" spc="10" dirty="0">
                <a:latin typeface="Arial"/>
                <a:cs typeface="Arial"/>
              </a:rPr>
              <a:t> </a:t>
            </a:r>
            <a:r>
              <a:rPr sz="1300" spc="-10" dirty="0">
                <a:latin typeface="Arial"/>
                <a:cs typeface="Arial"/>
              </a:rPr>
              <a:t>C</a:t>
            </a:r>
            <a:r>
              <a:rPr sz="1300" spc="-15" dirty="0">
                <a:latin typeface="Arial"/>
                <a:cs typeface="Arial"/>
              </a:rPr>
              <a:t>ha</a:t>
            </a:r>
            <a:r>
              <a:rPr sz="1300" spc="-5" dirty="0">
                <a:latin typeface="Arial"/>
                <a:cs typeface="Arial"/>
              </a:rPr>
              <a:t>in</a:t>
            </a:r>
            <a:r>
              <a:rPr sz="1300" spc="-30" dirty="0">
                <a:latin typeface="Arial"/>
                <a:cs typeface="Arial"/>
              </a:rPr>
              <a:t> M</a:t>
            </a:r>
            <a:r>
              <a:rPr sz="1300" spc="-15" dirty="0">
                <a:latin typeface="Arial"/>
                <a:cs typeface="Arial"/>
              </a:rPr>
              <a:t>on</a:t>
            </a:r>
            <a:r>
              <a:rPr sz="1300" spc="-10" dirty="0">
                <a:latin typeface="Arial"/>
                <a:cs typeface="Arial"/>
              </a:rPr>
              <a:t>te</a:t>
            </a:r>
            <a:r>
              <a:rPr sz="1300" spc="10" dirty="0">
                <a:latin typeface="Arial"/>
                <a:cs typeface="Arial"/>
              </a:rPr>
              <a:t> </a:t>
            </a:r>
            <a:r>
              <a:rPr sz="1300" spc="-10" dirty="0">
                <a:latin typeface="Arial"/>
                <a:cs typeface="Arial"/>
              </a:rPr>
              <a:t>C</a:t>
            </a:r>
            <a:r>
              <a:rPr sz="1300" spc="-15" dirty="0">
                <a:latin typeface="Arial"/>
                <a:cs typeface="Arial"/>
              </a:rPr>
              <a:t>a</a:t>
            </a:r>
            <a:r>
              <a:rPr sz="1300" spc="-5" dirty="0">
                <a:latin typeface="Arial"/>
                <a:cs typeface="Arial"/>
              </a:rPr>
              <a:t>rlo</a:t>
            </a:r>
            <a:r>
              <a:rPr sz="1300" spc="-15" dirty="0">
                <a:latin typeface="Arial"/>
                <a:cs typeface="Arial"/>
              </a:rPr>
              <a:t> </a:t>
            </a:r>
            <a:r>
              <a:rPr sz="1300" spc="-5" dirty="0">
                <a:latin typeface="Arial"/>
                <a:cs typeface="Arial"/>
              </a:rPr>
              <a:t>(</a:t>
            </a:r>
            <a:r>
              <a:rPr sz="1300" spc="-30" dirty="0">
                <a:latin typeface="Arial"/>
                <a:cs typeface="Arial"/>
              </a:rPr>
              <a:t>M</a:t>
            </a:r>
            <a:r>
              <a:rPr sz="1300" spc="-10" dirty="0">
                <a:latin typeface="Arial"/>
                <a:cs typeface="Arial"/>
              </a:rPr>
              <a:t>C</a:t>
            </a:r>
            <a:r>
              <a:rPr sz="1300" spc="-30" dirty="0">
                <a:latin typeface="Arial"/>
                <a:cs typeface="Arial"/>
              </a:rPr>
              <a:t>M</a:t>
            </a:r>
            <a:r>
              <a:rPr sz="1300" spc="-10" dirty="0">
                <a:latin typeface="Arial"/>
                <a:cs typeface="Arial"/>
              </a:rPr>
              <a:t>C)</a:t>
            </a:r>
            <a:r>
              <a:rPr sz="1300" spc="-5" dirty="0">
                <a:latin typeface="Arial"/>
                <a:cs typeface="Arial"/>
              </a:rPr>
              <a:t> i</a:t>
            </a:r>
            <a:r>
              <a:rPr sz="1300" spc="-15" dirty="0">
                <a:latin typeface="Arial"/>
                <a:cs typeface="Arial"/>
              </a:rPr>
              <a:t>n</a:t>
            </a:r>
            <a:r>
              <a:rPr sz="1300" spc="-10" dirty="0">
                <a:latin typeface="Arial"/>
                <a:cs typeface="Arial"/>
              </a:rPr>
              <a:t>f</a:t>
            </a:r>
            <a:r>
              <a:rPr sz="1300" spc="-15" dirty="0">
                <a:latin typeface="Arial"/>
                <a:cs typeface="Arial"/>
              </a:rPr>
              <a:t>e</a:t>
            </a:r>
            <a:r>
              <a:rPr sz="1300" spc="-5" dirty="0">
                <a:latin typeface="Arial"/>
                <a:cs typeface="Arial"/>
              </a:rPr>
              <a:t>r</a:t>
            </a:r>
            <a:r>
              <a:rPr sz="1300" spc="-15" dirty="0">
                <a:latin typeface="Arial"/>
                <a:cs typeface="Arial"/>
              </a:rPr>
              <a:t>en</a:t>
            </a:r>
            <a:r>
              <a:rPr sz="1300" spc="-10" dirty="0">
                <a:latin typeface="Arial"/>
                <a:cs typeface="Arial"/>
              </a:rPr>
              <a:t>ce</a:t>
            </a:r>
            <a:endParaRPr sz="1300">
              <a:latin typeface="Arial"/>
              <a:cs typeface="Arial"/>
            </a:endParaRPr>
          </a:p>
          <a:p>
            <a:pPr marL="218440" indent="-205740">
              <a:lnSpc>
                <a:spcPct val="100000"/>
              </a:lnSpc>
              <a:spcBef>
                <a:spcPts val="300"/>
              </a:spcBef>
              <a:buFont typeface="Wingdings 2"/>
              <a:buChar char=""/>
              <a:tabLst>
                <a:tab pos="218440" algn="l"/>
              </a:tabLst>
            </a:pPr>
            <a:r>
              <a:rPr sz="1300" spc="-15" dirty="0">
                <a:latin typeface="Arial"/>
                <a:cs typeface="Arial"/>
              </a:rPr>
              <a:t>La</a:t>
            </a:r>
            <a:r>
              <a:rPr sz="1300" spc="-10" dirty="0">
                <a:latin typeface="Arial"/>
                <a:cs typeface="Arial"/>
              </a:rPr>
              <a:t>t</a:t>
            </a:r>
            <a:r>
              <a:rPr sz="1300" spc="-15" dirty="0">
                <a:latin typeface="Arial"/>
                <a:cs typeface="Arial"/>
              </a:rPr>
              <a:t>en</a:t>
            </a:r>
            <a:r>
              <a:rPr sz="1300" spc="-5" dirty="0">
                <a:latin typeface="Arial"/>
                <a:cs typeface="Arial"/>
              </a:rPr>
              <a:t>t </a:t>
            </a:r>
            <a:r>
              <a:rPr sz="1300" spc="-25" dirty="0">
                <a:latin typeface="Arial"/>
                <a:cs typeface="Arial"/>
              </a:rPr>
              <a:t>v</a:t>
            </a:r>
            <a:r>
              <a:rPr sz="1300" spc="-15" dirty="0">
                <a:latin typeface="Arial"/>
                <a:cs typeface="Arial"/>
              </a:rPr>
              <a:t>a</a:t>
            </a:r>
            <a:r>
              <a:rPr sz="1300" spc="-5" dirty="0">
                <a:latin typeface="Arial"/>
                <a:cs typeface="Arial"/>
              </a:rPr>
              <a:t>ri</a:t>
            </a:r>
            <a:r>
              <a:rPr sz="1300" spc="-15" dirty="0">
                <a:latin typeface="Arial"/>
                <a:cs typeface="Arial"/>
              </a:rPr>
              <a:t>ab</a:t>
            </a:r>
            <a:r>
              <a:rPr sz="1300" spc="-5" dirty="0">
                <a:latin typeface="Arial"/>
                <a:cs typeface="Arial"/>
              </a:rPr>
              <a:t>le</a:t>
            </a:r>
            <a:r>
              <a:rPr sz="1300" spc="-15" dirty="0">
                <a:latin typeface="Arial"/>
                <a:cs typeface="Arial"/>
              </a:rPr>
              <a:t> mode</a:t>
            </a:r>
            <a:r>
              <a:rPr sz="1300" spc="-5" dirty="0">
                <a:latin typeface="Arial"/>
                <a:cs typeface="Arial"/>
              </a:rPr>
              <a:t>ls</a:t>
            </a:r>
            <a:endParaRPr sz="1300">
              <a:latin typeface="Arial"/>
              <a:cs typeface="Arial"/>
            </a:endParaRPr>
          </a:p>
          <a:p>
            <a:pPr marL="218440" indent="-205740">
              <a:lnSpc>
                <a:spcPct val="100000"/>
              </a:lnSpc>
              <a:spcBef>
                <a:spcPts val="310"/>
              </a:spcBef>
              <a:buFont typeface="Wingdings 2"/>
              <a:buChar char=""/>
              <a:tabLst>
                <a:tab pos="218440" algn="l"/>
              </a:tabLst>
            </a:pPr>
            <a:r>
              <a:rPr sz="1300" spc="-15" dirty="0">
                <a:latin typeface="Arial"/>
                <a:cs typeface="Arial"/>
              </a:rPr>
              <a:t>La</a:t>
            </a:r>
            <a:r>
              <a:rPr sz="1300" spc="-10" dirty="0">
                <a:latin typeface="Arial"/>
                <a:cs typeface="Arial"/>
              </a:rPr>
              <a:t>t</a:t>
            </a:r>
            <a:r>
              <a:rPr sz="1300" spc="-15" dirty="0">
                <a:latin typeface="Arial"/>
                <a:cs typeface="Arial"/>
              </a:rPr>
              <a:t>en</a:t>
            </a:r>
            <a:r>
              <a:rPr sz="1300" spc="-5" dirty="0">
                <a:latin typeface="Arial"/>
                <a:cs typeface="Arial"/>
              </a:rPr>
              <a:t>t </a:t>
            </a:r>
            <a:r>
              <a:rPr sz="1300" spc="-10" dirty="0">
                <a:latin typeface="Arial"/>
                <a:cs typeface="Arial"/>
              </a:rPr>
              <a:t>Diric</a:t>
            </a:r>
            <a:r>
              <a:rPr sz="1300" spc="-15" dirty="0">
                <a:latin typeface="Arial"/>
                <a:cs typeface="Arial"/>
              </a:rPr>
              <a:t>h</a:t>
            </a:r>
            <a:r>
              <a:rPr sz="1300" spc="-5" dirty="0">
                <a:latin typeface="Arial"/>
                <a:cs typeface="Arial"/>
              </a:rPr>
              <a:t>l</a:t>
            </a:r>
            <a:r>
              <a:rPr sz="1300" spc="-15" dirty="0">
                <a:latin typeface="Arial"/>
                <a:cs typeface="Arial"/>
              </a:rPr>
              <a:t>e</a:t>
            </a:r>
            <a:r>
              <a:rPr sz="1300" spc="-5" dirty="0">
                <a:latin typeface="Arial"/>
                <a:cs typeface="Arial"/>
              </a:rPr>
              <a:t>t</a:t>
            </a:r>
            <a:r>
              <a:rPr sz="1300" spc="-30" dirty="0">
                <a:latin typeface="Arial"/>
                <a:cs typeface="Arial"/>
              </a:rPr>
              <a:t> </a:t>
            </a:r>
            <a:r>
              <a:rPr sz="1300" spc="-15" dirty="0">
                <a:latin typeface="Arial"/>
                <a:cs typeface="Arial"/>
              </a:rPr>
              <a:t>a</a:t>
            </a:r>
            <a:r>
              <a:rPr sz="1300" spc="-5" dirty="0">
                <a:latin typeface="Arial"/>
                <a:cs typeface="Arial"/>
              </a:rPr>
              <a:t>ll</a:t>
            </a:r>
            <a:r>
              <a:rPr sz="1300" spc="-15" dirty="0">
                <a:latin typeface="Arial"/>
                <a:cs typeface="Arial"/>
              </a:rPr>
              <a:t>o</a:t>
            </a:r>
            <a:r>
              <a:rPr sz="1300" spc="-10" dirty="0">
                <a:latin typeface="Arial"/>
                <a:cs typeface="Arial"/>
              </a:rPr>
              <a:t>c</a:t>
            </a:r>
            <a:r>
              <a:rPr sz="1300" spc="-15" dirty="0">
                <a:latin typeface="Arial"/>
                <a:cs typeface="Arial"/>
              </a:rPr>
              <a:t>a</a:t>
            </a:r>
            <a:r>
              <a:rPr sz="1300" spc="-10" dirty="0">
                <a:latin typeface="Arial"/>
                <a:cs typeface="Arial"/>
              </a:rPr>
              <a:t>t</a:t>
            </a:r>
            <a:r>
              <a:rPr sz="1300" spc="-5" dirty="0">
                <a:latin typeface="Arial"/>
                <a:cs typeface="Arial"/>
              </a:rPr>
              <a:t>i</a:t>
            </a:r>
            <a:r>
              <a:rPr sz="1300" spc="-15" dirty="0">
                <a:latin typeface="Arial"/>
                <a:cs typeface="Arial"/>
              </a:rPr>
              <a:t>o</a:t>
            </a:r>
            <a:r>
              <a:rPr sz="1300" spc="-10" dirty="0">
                <a:latin typeface="Arial"/>
                <a:cs typeface="Arial"/>
              </a:rPr>
              <a:t>n</a:t>
            </a:r>
            <a:r>
              <a:rPr sz="1300" spc="-30" dirty="0">
                <a:latin typeface="Arial"/>
                <a:cs typeface="Arial"/>
              </a:rPr>
              <a:t> </a:t>
            </a:r>
            <a:r>
              <a:rPr sz="1300" spc="-5" dirty="0">
                <a:latin typeface="Arial"/>
                <a:cs typeface="Arial"/>
              </a:rPr>
              <a:t>(</a:t>
            </a:r>
            <a:r>
              <a:rPr sz="1300" spc="-15" dirty="0">
                <a:latin typeface="Arial"/>
                <a:cs typeface="Arial"/>
              </a:rPr>
              <a:t>L</a:t>
            </a:r>
            <a:r>
              <a:rPr sz="1300" spc="-10" dirty="0">
                <a:latin typeface="Arial"/>
                <a:cs typeface="Arial"/>
              </a:rPr>
              <a:t>D</a:t>
            </a:r>
            <a:r>
              <a:rPr sz="1300" spc="-15" dirty="0">
                <a:latin typeface="Arial"/>
                <a:cs typeface="Arial"/>
              </a:rPr>
              <a:t>A</a:t>
            </a:r>
            <a:r>
              <a:rPr sz="1300" spc="-5" dirty="0">
                <a:latin typeface="Arial"/>
                <a:cs typeface="Arial"/>
              </a:rPr>
              <a:t>)</a:t>
            </a:r>
            <a:endParaRPr sz="1300">
              <a:latin typeface="Arial"/>
              <a:cs typeface="Arial"/>
            </a:endParaRPr>
          </a:p>
          <a:p>
            <a:pPr marL="218440" marR="5080" indent="-205740">
              <a:lnSpc>
                <a:spcPct val="100000"/>
              </a:lnSpc>
              <a:spcBef>
                <a:spcPts val="300"/>
              </a:spcBef>
              <a:buFont typeface="Wingdings 2"/>
              <a:buChar char=""/>
              <a:tabLst>
                <a:tab pos="218440" algn="l"/>
              </a:tabLst>
            </a:pPr>
            <a:r>
              <a:rPr sz="1300" spc="-5" dirty="0">
                <a:latin typeface="Arial"/>
                <a:cs typeface="Arial"/>
              </a:rPr>
              <a:t>(</a:t>
            </a:r>
            <a:r>
              <a:rPr sz="1300" spc="-15" dirty="0">
                <a:latin typeface="Arial"/>
                <a:cs typeface="Arial"/>
              </a:rPr>
              <a:t>L</a:t>
            </a:r>
            <a:r>
              <a:rPr sz="1300" spc="-5" dirty="0">
                <a:latin typeface="Arial"/>
                <a:cs typeface="Arial"/>
              </a:rPr>
              <a:t>i</a:t>
            </a:r>
            <a:r>
              <a:rPr sz="1300" spc="-15" dirty="0">
                <a:latin typeface="Arial"/>
                <a:cs typeface="Arial"/>
              </a:rPr>
              <a:t>nea</a:t>
            </a:r>
            <a:r>
              <a:rPr sz="1300" spc="-5" dirty="0">
                <a:latin typeface="Arial"/>
                <a:cs typeface="Arial"/>
              </a:rPr>
              <a:t>r)</a:t>
            </a:r>
            <a:r>
              <a:rPr sz="1300" spc="-15" dirty="0">
                <a:latin typeface="Arial"/>
                <a:cs typeface="Arial"/>
              </a:rPr>
              <a:t> S</a:t>
            </a:r>
            <a:r>
              <a:rPr sz="1300" spc="-10" dirty="0">
                <a:latin typeface="Arial"/>
                <a:cs typeface="Arial"/>
              </a:rPr>
              <a:t>t</a:t>
            </a:r>
            <a:r>
              <a:rPr sz="1300" spc="-15" dirty="0">
                <a:latin typeface="Arial"/>
                <a:cs typeface="Arial"/>
              </a:rPr>
              <a:t>o</a:t>
            </a:r>
            <a:r>
              <a:rPr sz="1300" spc="-10" dirty="0">
                <a:latin typeface="Arial"/>
                <a:cs typeface="Arial"/>
              </a:rPr>
              <a:t>c</a:t>
            </a:r>
            <a:r>
              <a:rPr sz="1300" spc="-15" dirty="0">
                <a:latin typeface="Arial"/>
                <a:cs typeface="Arial"/>
              </a:rPr>
              <a:t>ha</a:t>
            </a:r>
            <a:r>
              <a:rPr sz="1300" spc="-10" dirty="0">
                <a:latin typeface="Arial"/>
                <a:cs typeface="Arial"/>
              </a:rPr>
              <a:t>st</a:t>
            </a:r>
            <a:r>
              <a:rPr sz="1300" spc="-5" dirty="0">
                <a:latin typeface="Arial"/>
                <a:cs typeface="Arial"/>
              </a:rPr>
              <a:t>ic</a:t>
            </a:r>
            <a:r>
              <a:rPr sz="1300" spc="-15" dirty="0">
                <a:latin typeface="Arial"/>
                <a:cs typeface="Arial"/>
              </a:rPr>
              <a:t> g</a:t>
            </a:r>
            <a:r>
              <a:rPr sz="1300" spc="-5" dirty="0">
                <a:latin typeface="Arial"/>
                <a:cs typeface="Arial"/>
              </a:rPr>
              <a:t>r</a:t>
            </a:r>
            <a:r>
              <a:rPr sz="1300" spc="-15" dirty="0">
                <a:latin typeface="Arial"/>
                <a:cs typeface="Arial"/>
              </a:rPr>
              <a:t>ad</a:t>
            </a:r>
            <a:r>
              <a:rPr sz="1300" spc="-5" dirty="0">
                <a:latin typeface="Arial"/>
                <a:cs typeface="Arial"/>
              </a:rPr>
              <a:t>i</a:t>
            </a:r>
            <a:r>
              <a:rPr sz="1300" spc="-15" dirty="0">
                <a:latin typeface="Arial"/>
                <a:cs typeface="Arial"/>
              </a:rPr>
              <a:t>en</a:t>
            </a:r>
            <a:r>
              <a:rPr sz="1300" spc="-5" dirty="0">
                <a:latin typeface="Arial"/>
                <a:cs typeface="Arial"/>
              </a:rPr>
              <a:t>t</a:t>
            </a:r>
            <a:r>
              <a:rPr sz="1300" spc="-15" dirty="0">
                <a:latin typeface="Arial"/>
                <a:cs typeface="Arial"/>
              </a:rPr>
              <a:t> de</a:t>
            </a:r>
            <a:r>
              <a:rPr sz="1300" spc="-10" dirty="0">
                <a:latin typeface="Arial"/>
                <a:cs typeface="Arial"/>
              </a:rPr>
              <a:t>sc</a:t>
            </a:r>
            <a:r>
              <a:rPr sz="1300" spc="-15" dirty="0">
                <a:latin typeface="Arial"/>
                <a:cs typeface="Arial"/>
              </a:rPr>
              <a:t>en</a:t>
            </a:r>
            <a:r>
              <a:rPr sz="1300" spc="-5" dirty="0">
                <a:latin typeface="Arial"/>
                <a:cs typeface="Arial"/>
              </a:rPr>
              <a:t>t (</a:t>
            </a:r>
            <a:r>
              <a:rPr sz="1300" spc="-15" dirty="0">
                <a:latin typeface="Arial"/>
                <a:cs typeface="Arial"/>
              </a:rPr>
              <a:t>S</a:t>
            </a:r>
            <a:r>
              <a:rPr sz="1300" spc="-20" dirty="0">
                <a:latin typeface="Arial"/>
                <a:cs typeface="Arial"/>
              </a:rPr>
              <a:t>G</a:t>
            </a:r>
            <a:r>
              <a:rPr sz="1300" spc="-10" dirty="0">
                <a:latin typeface="Arial"/>
                <a:cs typeface="Arial"/>
              </a:rPr>
              <a:t>D)</a:t>
            </a:r>
            <a:r>
              <a:rPr sz="1300" spc="-5" dirty="0">
                <a:latin typeface="Arial"/>
                <a:cs typeface="Arial"/>
              </a:rPr>
              <a:t> cl</a:t>
            </a:r>
            <a:r>
              <a:rPr sz="1300" spc="-15" dirty="0">
                <a:latin typeface="Arial"/>
                <a:cs typeface="Arial"/>
              </a:rPr>
              <a:t>a</a:t>
            </a:r>
            <a:r>
              <a:rPr sz="1300" spc="-10" dirty="0">
                <a:latin typeface="Arial"/>
                <a:cs typeface="Arial"/>
              </a:rPr>
              <a:t>ssif</a:t>
            </a:r>
            <a:r>
              <a:rPr sz="1300" spc="-5" dirty="0">
                <a:latin typeface="Arial"/>
                <a:cs typeface="Arial"/>
              </a:rPr>
              <a:t>i</a:t>
            </a:r>
            <a:r>
              <a:rPr sz="1300" spc="-15" dirty="0">
                <a:latin typeface="Arial"/>
                <a:cs typeface="Arial"/>
              </a:rPr>
              <a:t>e</a:t>
            </a:r>
            <a:r>
              <a:rPr sz="1300" spc="-5" dirty="0">
                <a:latin typeface="Arial"/>
                <a:cs typeface="Arial"/>
              </a:rPr>
              <a:t>r</a:t>
            </a:r>
            <a:endParaRPr sz="1300">
              <a:latin typeface="Arial"/>
              <a:cs typeface="Arial"/>
            </a:endParaRPr>
          </a:p>
          <a:p>
            <a:pPr marL="218440" indent="-205740">
              <a:lnSpc>
                <a:spcPct val="100000"/>
              </a:lnSpc>
              <a:spcBef>
                <a:spcPts val="300"/>
              </a:spcBef>
              <a:buFont typeface="Wingdings 2"/>
              <a:buChar char=""/>
              <a:tabLst>
                <a:tab pos="218440" algn="l"/>
              </a:tabLst>
            </a:pPr>
            <a:r>
              <a:rPr sz="1300" spc="-20" dirty="0">
                <a:latin typeface="Arial"/>
                <a:cs typeface="Arial"/>
              </a:rPr>
              <a:t>G</a:t>
            </a:r>
            <a:r>
              <a:rPr sz="1300" spc="-15" dirty="0">
                <a:latin typeface="Arial"/>
                <a:cs typeface="Arial"/>
              </a:rPr>
              <a:t>au</a:t>
            </a:r>
            <a:r>
              <a:rPr sz="1300" spc="-10" dirty="0">
                <a:latin typeface="Arial"/>
                <a:cs typeface="Arial"/>
              </a:rPr>
              <a:t>ssi</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N</a:t>
            </a:r>
            <a:r>
              <a:rPr sz="1300" spc="-15" dirty="0">
                <a:latin typeface="Arial"/>
                <a:cs typeface="Arial"/>
              </a:rPr>
              <a:t>a</a:t>
            </a:r>
            <a:r>
              <a:rPr sz="1300" spc="-5" dirty="0">
                <a:latin typeface="Arial"/>
                <a:cs typeface="Arial"/>
              </a:rPr>
              <a:t>i</a:t>
            </a:r>
            <a:r>
              <a:rPr sz="1300" spc="-25" dirty="0">
                <a:latin typeface="Arial"/>
                <a:cs typeface="Arial"/>
              </a:rPr>
              <a:t>v</a:t>
            </a:r>
            <a:r>
              <a:rPr sz="1300" spc="-10" dirty="0">
                <a:latin typeface="Arial"/>
                <a:cs typeface="Arial"/>
              </a:rPr>
              <a:t>e</a:t>
            </a:r>
            <a:r>
              <a:rPr sz="1300" spc="-5" dirty="0">
                <a:latin typeface="Arial"/>
                <a:cs typeface="Arial"/>
              </a:rPr>
              <a:t> </a:t>
            </a:r>
            <a:r>
              <a:rPr sz="1300" spc="-15" dirty="0">
                <a:latin typeface="Arial"/>
                <a:cs typeface="Arial"/>
              </a:rPr>
              <a:t>Ba</a:t>
            </a:r>
            <a:r>
              <a:rPr sz="1300" spc="-25" dirty="0">
                <a:latin typeface="Arial"/>
                <a:cs typeface="Arial"/>
              </a:rPr>
              <a:t>y</a:t>
            </a:r>
            <a:r>
              <a:rPr sz="1300" spc="-15" dirty="0">
                <a:latin typeface="Arial"/>
                <a:cs typeface="Arial"/>
              </a:rPr>
              <a:t>e</a:t>
            </a:r>
            <a:r>
              <a:rPr sz="1300" spc="-10" dirty="0">
                <a:latin typeface="Arial"/>
                <a:cs typeface="Arial"/>
              </a:rPr>
              <a:t>s</a:t>
            </a:r>
            <a:r>
              <a:rPr sz="1300" spc="-5" dirty="0">
                <a:latin typeface="Arial"/>
                <a:cs typeface="Arial"/>
              </a:rPr>
              <a:t> </a:t>
            </a:r>
            <a:r>
              <a:rPr sz="1300" spc="-10" dirty="0">
                <a:latin typeface="Arial"/>
                <a:cs typeface="Arial"/>
              </a:rPr>
              <a:t>Cl</a:t>
            </a:r>
            <a:r>
              <a:rPr sz="1300" spc="-15" dirty="0">
                <a:latin typeface="Arial"/>
                <a:cs typeface="Arial"/>
              </a:rPr>
              <a:t>a</a:t>
            </a:r>
            <a:r>
              <a:rPr sz="1300" spc="-10" dirty="0">
                <a:latin typeface="Arial"/>
                <a:cs typeface="Arial"/>
              </a:rPr>
              <a:t>ssif</a:t>
            </a:r>
            <a:r>
              <a:rPr sz="1300" spc="-5" dirty="0">
                <a:latin typeface="Arial"/>
                <a:cs typeface="Arial"/>
              </a:rPr>
              <a:t>i</a:t>
            </a:r>
            <a:r>
              <a:rPr sz="1300" spc="-15" dirty="0">
                <a:latin typeface="Arial"/>
                <a:cs typeface="Arial"/>
              </a:rPr>
              <a:t>e</a:t>
            </a:r>
            <a:r>
              <a:rPr sz="1300" spc="-5" dirty="0">
                <a:latin typeface="Arial"/>
                <a:cs typeface="Arial"/>
              </a:rPr>
              <a:t>r</a:t>
            </a:r>
            <a:endParaRPr sz="1300">
              <a:latin typeface="Arial"/>
              <a:cs typeface="Arial"/>
            </a:endParaRPr>
          </a:p>
        </p:txBody>
      </p:sp>
      <p:sp>
        <p:nvSpPr>
          <p:cNvPr id="316" name="object 7"/>
          <p:cNvSpPr txBox="1"/>
          <p:nvPr/>
        </p:nvSpPr>
        <p:spPr>
          <a:xfrm>
            <a:off x="10011974" y="1137218"/>
            <a:ext cx="1941830" cy="279400"/>
          </a:xfrm>
          <a:prstGeom prst="rect">
            <a:avLst/>
          </a:prstGeom>
          <a:solidFill>
            <a:srgbClr val="7F7F7F"/>
          </a:solidFill>
        </p:spPr>
        <p:txBody>
          <a:bodyPr vert="horz" wrap="square" lIns="0" tIns="0" rIns="0" bIns="0" rtlCol="0">
            <a:spAutoFit/>
          </a:bodyPr>
          <a:lstStyle/>
          <a:p>
            <a:pPr marL="85090">
              <a:lnSpc>
                <a:spcPct val="100000"/>
              </a:lnSpc>
            </a:pPr>
            <a:r>
              <a:rPr sz="1300" b="1" spc="-10" dirty="0">
                <a:solidFill>
                  <a:srgbClr val="FFFFFF"/>
                </a:solidFill>
                <a:latin typeface="Arial"/>
                <a:cs typeface="Arial"/>
              </a:rPr>
              <a:t>F</a:t>
            </a:r>
            <a:r>
              <a:rPr sz="1300" b="1" spc="-15" dirty="0">
                <a:solidFill>
                  <a:srgbClr val="FFFFFF"/>
                </a:solidFill>
                <a:latin typeface="Arial"/>
                <a:cs typeface="Arial"/>
              </a:rPr>
              <a:t>a</a:t>
            </a:r>
            <a:r>
              <a:rPr sz="1300" b="1" spc="-5" dirty="0">
                <a:solidFill>
                  <a:srgbClr val="FFFFFF"/>
                </a:solidFill>
                <a:latin typeface="Arial"/>
                <a:cs typeface="Arial"/>
              </a:rPr>
              <a:t>r f</a:t>
            </a:r>
            <a:r>
              <a:rPr sz="1300" b="1" spc="-10" dirty="0">
                <a:solidFill>
                  <a:srgbClr val="FFFFFF"/>
                </a:solidFill>
                <a:latin typeface="Arial"/>
                <a:cs typeface="Arial"/>
              </a:rPr>
              <a:t>rom</a:t>
            </a:r>
            <a:r>
              <a:rPr sz="1300" b="1" spc="-5" dirty="0">
                <a:solidFill>
                  <a:srgbClr val="FFFFFF"/>
                </a:solidFill>
                <a:latin typeface="Arial"/>
                <a:cs typeface="Arial"/>
              </a:rPr>
              <a:t> </a:t>
            </a:r>
            <a:r>
              <a:rPr sz="1300" b="1" spc="-10" dirty="0">
                <a:solidFill>
                  <a:srgbClr val="FFFFFF"/>
                </a:solidFill>
                <a:latin typeface="Arial"/>
                <a:cs typeface="Arial"/>
              </a:rPr>
              <a:t>b</a:t>
            </a:r>
            <a:r>
              <a:rPr sz="1300" b="1" spc="-15" dirty="0">
                <a:solidFill>
                  <a:srgbClr val="FFFFFF"/>
                </a:solidFill>
                <a:latin typeface="Arial"/>
                <a:cs typeface="Arial"/>
              </a:rPr>
              <a:t>ei</a:t>
            </a:r>
            <a:r>
              <a:rPr sz="1300" b="1" spc="-10" dirty="0">
                <a:solidFill>
                  <a:srgbClr val="FFFFFF"/>
                </a:solidFill>
                <a:latin typeface="Arial"/>
                <a:cs typeface="Arial"/>
              </a:rPr>
              <a:t>ng</a:t>
            </a:r>
            <a:r>
              <a:rPr sz="1300" b="1" spc="20" dirty="0">
                <a:solidFill>
                  <a:srgbClr val="FFFFFF"/>
                </a:solidFill>
                <a:latin typeface="Arial"/>
                <a:cs typeface="Arial"/>
              </a:rPr>
              <a:t> </a:t>
            </a:r>
            <a:r>
              <a:rPr sz="1300" b="1" spc="-10" dirty="0">
                <a:solidFill>
                  <a:srgbClr val="FFFFFF"/>
                </a:solidFill>
                <a:latin typeface="Arial"/>
                <a:cs typeface="Arial"/>
              </a:rPr>
              <a:t>‘</a:t>
            </a:r>
            <a:r>
              <a:rPr sz="1300" b="1" spc="-5" dirty="0">
                <a:solidFill>
                  <a:srgbClr val="FFFFFF"/>
                </a:solidFill>
                <a:latin typeface="Arial"/>
                <a:cs typeface="Arial"/>
              </a:rPr>
              <a:t>M</a:t>
            </a:r>
            <a:r>
              <a:rPr sz="1300" b="1" spc="-15" dirty="0">
                <a:solidFill>
                  <a:srgbClr val="FFFFFF"/>
                </a:solidFill>
                <a:latin typeface="Arial"/>
                <a:cs typeface="Arial"/>
              </a:rPr>
              <a:t>E</a:t>
            </a:r>
            <a:r>
              <a:rPr sz="1300" b="1" spc="-10" dirty="0">
                <a:solidFill>
                  <a:srgbClr val="FFFFFF"/>
                </a:solidFill>
                <a:latin typeface="Arial"/>
                <a:cs typeface="Arial"/>
              </a:rPr>
              <a:t>C</a:t>
            </a:r>
            <a:r>
              <a:rPr sz="1300" b="1" spc="-15" dirty="0">
                <a:solidFill>
                  <a:srgbClr val="FFFFFF"/>
                </a:solidFill>
                <a:latin typeface="Arial"/>
                <a:cs typeface="Arial"/>
              </a:rPr>
              <a:t>E</a:t>
            </a:r>
            <a:r>
              <a:rPr sz="1300" b="1" spc="-5" dirty="0">
                <a:solidFill>
                  <a:srgbClr val="FFFFFF"/>
                </a:solidFill>
                <a:latin typeface="Arial"/>
                <a:cs typeface="Arial"/>
              </a:rPr>
              <a:t>’</a:t>
            </a:r>
            <a:endParaRPr sz="1300">
              <a:latin typeface="Arial"/>
              <a:cs typeface="Arial"/>
            </a:endParaRPr>
          </a:p>
        </p:txBody>
      </p:sp>
      <p:sp>
        <p:nvSpPr>
          <p:cNvPr id="317" name="object 8"/>
          <p:cNvSpPr/>
          <p:nvPr/>
        </p:nvSpPr>
        <p:spPr>
          <a:xfrm>
            <a:off x="7694903" y="5028917"/>
            <a:ext cx="2944495" cy="1571625"/>
          </a:xfrm>
          <a:custGeom>
            <a:avLst/>
            <a:gdLst/>
            <a:ahLst/>
            <a:cxnLst/>
            <a:rect l="l" t="t" r="r" b="b"/>
            <a:pathLst>
              <a:path w="2944495" h="1571625">
                <a:moveTo>
                  <a:pt x="2942843" y="1331975"/>
                </a:moveTo>
                <a:lnTo>
                  <a:pt x="2942843" y="237743"/>
                </a:lnTo>
                <a:lnTo>
                  <a:pt x="2941319" y="224027"/>
                </a:lnTo>
                <a:lnTo>
                  <a:pt x="2932175" y="185927"/>
                </a:lnTo>
                <a:lnTo>
                  <a:pt x="2898647" y="115823"/>
                </a:lnTo>
                <a:lnTo>
                  <a:pt x="2865119" y="76199"/>
                </a:lnTo>
                <a:lnTo>
                  <a:pt x="2827019" y="44195"/>
                </a:lnTo>
                <a:lnTo>
                  <a:pt x="2781299" y="19811"/>
                </a:lnTo>
                <a:lnTo>
                  <a:pt x="2744723" y="7619"/>
                </a:lnTo>
                <a:lnTo>
                  <a:pt x="2718815" y="3047"/>
                </a:lnTo>
                <a:lnTo>
                  <a:pt x="2705099" y="0"/>
                </a:lnTo>
                <a:lnTo>
                  <a:pt x="237743" y="0"/>
                </a:lnTo>
                <a:lnTo>
                  <a:pt x="224027" y="3047"/>
                </a:lnTo>
                <a:lnTo>
                  <a:pt x="211835" y="4571"/>
                </a:lnTo>
                <a:lnTo>
                  <a:pt x="161543" y="19811"/>
                </a:lnTo>
                <a:lnTo>
                  <a:pt x="117347" y="44195"/>
                </a:lnTo>
                <a:lnTo>
                  <a:pt x="77723" y="77723"/>
                </a:lnTo>
                <a:lnTo>
                  <a:pt x="45719" y="115823"/>
                </a:lnTo>
                <a:lnTo>
                  <a:pt x="21335" y="161543"/>
                </a:lnTo>
                <a:lnTo>
                  <a:pt x="15239" y="173735"/>
                </a:lnTo>
                <a:lnTo>
                  <a:pt x="12191" y="185927"/>
                </a:lnTo>
                <a:lnTo>
                  <a:pt x="7619" y="198119"/>
                </a:lnTo>
                <a:lnTo>
                  <a:pt x="4571" y="211835"/>
                </a:lnTo>
                <a:lnTo>
                  <a:pt x="3047" y="224027"/>
                </a:lnTo>
                <a:lnTo>
                  <a:pt x="0" y="251459"/>
                </a:lnTo>
                <a:lnTo>
                  <a:pt x="0" y="1319783"/>
                </a:lnTo>
                <a:lnTo>
                  <a:pt x="1523" y="1331975"/>
                </a:lnTo>
                <a:lnTo>
                  <a:pt x="4571" y="1359407"/>
                </a:lnTo>
                <a:lnTo>
                  <a:pt x="7619" y="1371599"/>
                </a:lnTo>
                <a:lnTo>
                  <a:pt x="10667" y="1379727"/>
                </a:lnTo>
                <a:lnTo>
                  <a:pt x="10667" y="251459"/>
                </a:lnTo>
                <a:lnTo>
                  <a:pt x="12191" y="237743"/>
                </a:lnTo>
                <a:lnTo>
                  <a:pt x="21335" y="188975"/>
                </a:lnTo>
                <a:lnTo>
                  <a:pt x="41147" y="143255"/>
                </a:lnTo>
                <a:lnTo>
                  <a:pt x="68579" y="102107"/>
                </a:lnTo>
                <a:lnTo>
                  <a:pt x="103631" y="67055"/>
                </a:lnTo>
                <a:lnTo>
                  <a:pt x="143255" y="39623"/>
                </a:lnTo>
                <a:lnTo>
                  <a:pt x="178307" y="24383"/>
                </a:lnTo>
                <a:lnTo>
                  <a:pt x="227075" y="12191"/>
                </a:lnTo>
                <a:lnTo>
                  <a:pt x="252983" y="9143"/>
                </a:lnTo>
                <a:lnTo>
                  <a:pt x="2677667" y="9143"/>
                </a:lnTo>
                <a:lnTo>
                  <a:pt x="2691383" y="10667"/>
                </a:lnTo>
                <a:lnTo>
                  <a:pt x="2705099" y="10667"/>
                </a:lnTo>
                <a:lnTo>
                  <a:pt x="2753867" y="21335"/>
                </a:lnTo>
                <a:lnTo>
                  <a:pt x="2799587" y="41147"/>
                </a:lnTo>
                <a:lnTo>
                  <a:pt x="2840735" y="68579"/>
                </a:lnTo>
                <a:lnTo>
                  <a:pt x="2875787" y="102107"/>
                </a:lnTo>
                <a:lnTo>
                  <a:pt x="2903219" y="143255"/>
                </a:lnTo>
                <a:lnTo>
                  <a:pt x="2921507" y="188975"/>
                </a:lnTo>
                <a:lnTo>
                  <a:pt x="2926079" y="201167"/>
                </a:lnTo>
                <a:lnTo>
                  <a:pt x="2927603" y="213359"/>
                </a:lnTo>
                <a:lnTo>
                  <a:pt x="2930651" y="225551"/>
                </a:lnTo>
                <a:lnTo>
                  <a:pt x="2932175" y="239267"/>
                </a:lnTo>
                <a:lnTo>
                  <a:pt x="2933699" y="251459"/>
                </a:lnTo>
                <a:lnTo>
                  <a:pt x="2933699" y="1377695"/>
                </a:lnTo>
                <a:lnTo>
                  <a:pt x="2938271" y="1359407"/>
                </a:lnTo>
                <a:lnTo>
                  <a:pt x="2941319" y="1345691"/>
                </a:lnTo>
                <a:lnTo>
                  <a:pt x="2942843" y="1331975"/>
                </a:lnTo>
                <a:close/>
              </a:path>
              <a:path w="2944495" h="1571625">
                <a:moveTo>
                  <a:pt x="2933699" y="1377695"/>
                </a:moveTo>
                <a:lnTo>
                  <a:pt x="2933699" y="1318259"/>
                </a:lnTo>
                <a:lnTo>
                  <a:pt x="2932175" y="1331975"/>
                </a:lnTo>
                <a:lnTo>
                  <a:pt x="2930651" y="1344167"/>
                </a:lnTo>
                <a:lnTo>
                  <a:pt x="2918459" y="1392935"/>
                </a:lnTo>
                <a:lnTo>
                  <a:pt x="2889503" y="1447799"/>
                </a:lnTo>
                <a:lnTo>
                  <a:pt x="2859023" y="1485899"/>
                </a:lnTo>
                <a:lnTo>
                  <a:pt x="2820923" y="1516379"/>
                </a:lnTo>
                <a:lnTo>
                  <a:pt x="2776727" y="1540763"/>
                </a:lnTo>
                <a:lnTo>
                  <a:pt x="2753867" y="1548383"/>
                </a:lnTo>
                <a:lnTo>
                  <a:pt x="2741675" y="1552955"/>
                </a:lnTo>
                <a:lnTo>
                  <a:pt x="2729483" y="1554479"/>
                </a:lnTo>
                <a:lnTo>
                  <a:pt x="2717291" y="1557527"/>
                </a:lnTo>
                <a:lnTo>
                  <a:pt x="2703575" y="1559051"/>
                </a:lnTo>
                <a:lnTo>
                  <a:pt x="2691383" y="1560575"/>
                </a:lnTo>
                <a:lnTo>
                  <a:pt x="251459" y="1560575"/>
                </a:lnTo>
                <a:lnTo>
                  <a:pt x="239267" y="1559051"/>
                </a:lnTo>
                <a:lnTo>
                  <a:pt x="225551" y="1557527"/>
                </a:lnTo>
                <a:lnTo>
                  <a:pt x="213359" y="1554479"/>
                </a:lnTo>
                <a:lnTo>
                  <a:pt x="201167" y="1552955"/>
                </a:lnTo>
                <a:lnTo>
                  <a:pt x="188975" y="1548383"/>
                </a:lnTo>
                <a:lnTo>
                  <a:pt x="143255" y="1530095"/>
                </a:lnTo>
                <a:lnTo>
                  <a:pt x="102107" y="1502663"/>
                </a:lnTo>
                <a:lnTo>
                  <a:pt x="68579" y="1467611"/>
                </a:lnTo>
                <a:lnTo>
                  <a:pt x="41147" y="1426463"/>
                </a:lnTo>
                <a:lnTo>
                  <a:pt x="21335" y="1380743"/>
                </a:lnTo>
                <a:lnTo>
                  <a:pt x="12191" y="1331975"/>
                </a:lnTo>
                <a:lnTo>
                  <a:pt x="10667" y="1318259"/>
                </a:lnTo>
                <a:lnTo>
                  <a:pt x="10667" y="1379727"/>
                </a:lnTo>
                <a:lnTo>
                  <a:pt x="32003" y="1432559"/>
                </a:lnTo>
                <a:lnTo>
                  <a:pt x="60959" y="1473707"/>
                </a:lnTo>
                <a:lnTo>
                  <a:pt x="96011" y="1510283"/>
                </a:lnTo>
                <a:lnTo>
                  <a:pt x="138683" y="1539239"/>
                </a:lnTo>
                <a:lnTo>
                  <a:pt x="185927" y="1559051"/>
                </a:lnTo>
                <a:lnTo>
                  <a:pt x="199643" y="1562099"/>
                </a:lnTo>
                <a:lnTo>
                  <a:pt x="211835" y="1565147"/>
                </a:lnTo>
                <a:lnTo>
                  <a:pt x="225551" y="1568195"/>
                </a:lnTo>
                <a:lnTo>
                  <a:pt x="237743" y="1569719"/>
                </a:lnTo>
                <a:lnTo>
                  <a:pt x="251459" y="1569719"/>
                </a:lnTo>
                <a:lnTo>
                  <a:pt x="265175" y="1571243"/>
                </a:lnTo>
                <a:lnTo>
                  <a:pt x="2679191" y="1571243"/>
                </a:lnTo>
                <a:lnTo>
                  <a:pt x="2691383" y="1569719"/>
                </a:lnTo>
                <a:lnTo>
                  <a:pt x="2705099" y="1569719"/>
                </a:lnTo>
                <a:lnTo>
                  <a:pt x="2756915" y="1559051"/>
                </a:lnTo>
                <a:lnTo>
                  <a:pt x="2805683" y="1539239"/>
                </a:lnTo>
                <a:lnTo>
                  <a:pt x="2846831" y="1510283"/>
                </a:lnTo>
                <a:lnTo>
                  <a:pt x="2883407" y="1473707"/>
                </a:lnTo>
                <a:lnTo>
                  <a:pt x="2912363" y="1431035"/>
                </a:lnTo>
                <a:lnTo>
                  <a:pt x="2932175" y="1383791"/>
                </a:lnTo>
                <a:lnTo>
                  <a:pt x="2933699" y="1377695"/>
                </a:lnTo>
                <a:close/>
              </a:path>
              <a:path w="2944495" h="1571625">
                <a:moveTo>
                  <a:pt x="2944367" y="1306067"/>
                </a:moveTo>
                <a:lnTo>
                  <a:pt x="2942843" y="265175"/>
                </a:lnTo>
                <a:lnTo>
                  <a:pt x="2942843" y="1318259"/>
                </a:lnTo>
                <a:lnTo>
                  <a:pt x="2944367" y="1306067"/>
                </a:lnTo>
                <a:close/>
              </a:path>
            </a:pathLst>
          </a:custGeom>
          <a:solidFill>
            <a:srgbClr val="BFBFBF"/>
          </a:solidFill>
        </p:spPr>
        <p:txBody>
          <a:bodyPr wrap="square" lIns="0" tIns="0" rIns="0" bIns="0" rtlCol="0"/>
          <a:lstStyle/>
          <a:p>
            <a:endParaRPr/>
          </a:p>
        </p:txBody>
      </p:sp>
      <p:sp>
        <p:nvSpPr>
          <p:cNvPr id="318" name="object 9"/>
          <p:cNvSpPr txBox="1"/>
          <p:nvPr/>
        </p:nvSpPr>
        <p:spPr>
          <a:xfrm>
            <a:off x="8179031" y="5728669"/>
            <a:ext cx="1976120" cy="190500"/>
          </a:xfrm>
          <a:prstGeom prst="rect">
            <a:avLst/>
          </a:prstGeom>
        </p:spPr>
        <p:txBody>
          <a:bodyPr vert="horz" wrap="square" lIns="0" tIns="0" rIns="0" bIns="0" rtlCol="0">
            <a:spAutoFit/>
          </a:bodyPr>
          <a:lstStyle/>
          <a:p>
            <a:pPr marL="12700">
              <a:lnSpc>
                <a:spcPct val="100000"/>
              </a:lnSpc>
            </a:pPr>
            <a:r>
              <a:rPr sz="1300" b="1" spc="-15" dirty="0">
                <a:latin typeface="Arial"/>
                <a:cs typeface="Arial"/>
              </a:rPr>
              <a:t>…a</a:t>
            </a:r>
            <a:r>
              <a:rPr sz="1300" b="1" spc="-10" dirty="0">
                <a:latin typeface="Arial"/>
                <a:cs typeface="Arial"/>
              </a:rPr>
              <a:t>nd</a:t>
            </a:r>
            <a:r>
              <a:rPr sz="1300" b="1" spc="10" dirty="0">
                <a:latin typeface="Arial"/>
                <a:cs typeface="Arial"/>
              </a:rPr>
              <a:t> </a:t>
            </a:r>
            <a:r>
              <a:rPr sz="1300" b="1" spc="-10" dirty="0">
                <a:latin typeface="Arial"/>
                <a:cs typeface="Arial"/>
              </a:rPr>
              <a:t>thou</a:t>
            </a:r>
            <a:r>
              <a:rPr sz="1300" b="1" spc="-15" dirty="0">
                <a:latin typeface="Arial"/>
                <a:cs typeface="Arial"/>
              </a:rPr>
              <a:t>sa</a:t>
            </a:r>
            <a:r>
              <a:rPr sz="1300" b="1" spc="-10" dirty="0">
                <a:latin typeface="Arial"/>
                <a:cs typeface="Arial"/>
              </a:rPr>
              <a:t>nds</a:t>
            </a:r>
            <a:r>
              <a:rPr sz="1300" b="1" spc="10" dirty="0">
                <a:latin typeface="Arial"/>
                <a:cs typeface="Arial"/>
              </a:rPr>
              <a:t> </a:t>
            </a:r>
            <a:r>
              <a:rPr sz="1300" b="1" spc="-10" dirty="0">
                <a:latin typeface="Arial"/>
                <a:cs typeface="Arial"/>
              </a:rPr>
              <a:t>mo</a:t>
            </a:r>
            <a:r>
              <a:rPr sz="1300" b="1" spc="-15" dirty="0">
                <a:latin typeface="Arial"/>
                <a:cs typeface="Arial"/>
              </a:rPr>
              <a:t>re…</a:t>
            </a:r>
            <a:endParaRPr sz="1300">
              <a:latin typeface="Arial"/>
              <a:cs typeface="Arial"/>
            </a:endParaRPr>
          </a:p>
        </p:txBody>
      </p:sp>
    </p:spTree>
    <p:extLst>
      <p:ext uri="{BB962C8B-B14F-4D97-AF65-F5344CB8AC3E}">
        <p14:creationId xmlns:p14="http://schemas.microsoft.com/office/powerpoint/2010/main" val="3801044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5081827"/>
              </p:ext>
            </p:extLst>
          </p:nvPr>
        </p:nvGraphicFramePr>
        <p:xfrm>
          <a:off x="0" y="0"/>
          <a:ext cx="12192000" cy="2959906"/>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613927">
                  <a:extLst>
                    <a:ext uri="{9D8B030D-6E8A-4147-A177-3AD203B41FA5}">
                      <a16:colId xmlns:a16="http://schemas.microsoft.com/office/drawing/2014/main" val="20002"/>
                    </a:ext>
                  </a:extLst>
                </a:gridCol>
                <a:gridCol w="2482073">
                  <a:extLst>
                    <a:ext uri="{9D8B030D-6E8A-4147-A177-3AD203B41FA5}">
                      <a16:colId xmlns:a16="http://schemas.microsoft.com/office/drawing/2014/main" val="20003"/>
                    </a:ext>
                  </a:extLst>
                </a:gridCol>
              </a:tblGrid>
              <a:tr h="395015">
                <a:tc>
                  <a:txBody>
                    <a:bodyPr/>
                    <a:lstStyle/>
                    <a:p>
                      <a:r>
                        <a:rPr lang="en-US" sz="1600" dirty="0"/>
                        <a:t>Regression</a:t>
                      </a:r>
                    </a:p>
                  </a:txBody>
                  <a:tcPr/>
                </a:tc>
                <a:tc>
                  <a:txBody>
                    <a:bodyPr/>
                    <a:lstStyle/>
                    <a:p>
                      <a:r>
                        <a:rPr lang="en-US" sz="1600" dirty="0"/>
                        <a:t>Instance-based</a:t>
                      </a:r>
                      <a:r>
                        <a:rPr lang="en-US" sz="1600" baseline="0" dirty="0"/>
                        <a:t> Methods</a:t>
                      </a:r>
                      <a:endParaRPr lang="en-US" sz="1600" dirty="0"/>
                    </a:p>
                  </a:txBody>
                  <a:tcPr/>
                </a:tc>
                <a:tc>
                  <a:txBody>
                    <a:bodyPr/>
                    <a:lstStyle/>
                    <a:p>
                      <a:r>
                        <a:rPr lang="en-US" sz="1600" u="none" strike="noStrike" kern="1200" baseline="0" dirty="0"/>
                        <a:t>Regularization Methods</a:t>
                      </a:r>
                      <a:endParaRPr lang="en-US" sz="1600" dirty="0"/>
                    </a:p>
                  </a:txBody>
                  <a:tcPr/>
                </a:tc>
                <a:tc>
                  <a:txBody>
                    <a:bodyPr/>
                    <a:lstStyle/>
                    <a:p>
                      <a:r>
                        <a:rPr lang="en-US" sz="1600" u="none" strike="noStrike" kern="1200" baseline="0" dirty="0"/>
                        <a:t>Decision Tree Learning</a:t>
                      </a:r>
                      <a:endParaRPr lang="en-US" sz="1600" dirty="0"/>
                    </a:p>
                  </a:txBody>
                  <a:tcPr/>
                </a:tc>
                <a:extLst>
                  <a:ext uri="{0D108BD9-81ED-4DB2-BD59-A6C34878D82A}">
                    <a16:rowId xmlns:a16="http://schemas.microsoft.com/office/drawing/2014/main" val="10000"/>
                  </a:ext>
                </a:extLst>
              </a:tr>
              <a:tr h="1006476">
                <a:tc>
                  <a:txBody>
                    <a:bodyPr/>
                    <a:lstStyle/>
                    <a:p>
                      <a:r>
                        <a:rPr lang="en-US" sz="700" u="none" strike="noStrike" kern="1200" baseline="0" dirty="0"/>
                        <a:t>Regression is concerned with modelling the relationship between variables that is iteratively refined using a measure of error in the predictions made by the model. Regression methods are a work horse of statistics and have been cooped into statistical machine learning. This may be confusing because we can use regression to refer to the class of problem and the class of</a:t>
                      </a:r>
                    </a:p>
                    <a:p>
                      <a:r>
                        <a:rPr lang="en-US" sz="700" u="none" strike="noStrike" kern="1200" baseline="0" dirty="0"/>
                        <a:t>algorithm. Really, regression is a process.</a:t>
                      </a:r>
                      <a:endParaRPr lang="en-US" sz="700" dirty="0"/>
                    </a:p>
                  </a:txBody>
                  <a:tcPr/>
                </a:tc>
                <a:tc>
                  <a:txBody>
                    <a:bodyPr/>
                    <a:lstStyle/>
                    <a:p>
                      <a:r>
                        <a:rPr lang="en-US" sz="700" u="none" strike="noStrike" kern="1200" baseline="0" dirty="0"/>
                        <a:t>Instance based learning model a decision problem with instances or examples of training data that are deemed important or required to the model. Such methods typically build up a database of example data and compare new data to the database using a similarity measure in order to find the best match and make a prediction. For this reason, instance based methods are also</a:t>
                      </a:r>
                    </a:p>
                    <a:p>
                      <a:r>
                        <a:rPr lang="en-US" sz="700" u="none" strike="noStrike" kern="1200" baseline="0" dirty="0"/>
                        <a:t>called winner take all methods as well as case based and memory based learning. Focus is put on representation of the stored instances and similarity measures used between instances.</a:t>
                      </a:r>
                      <a:endParaRPr lang="en-US" sz="700" dirty="0"/>
                    </a:p>
                  </a:txBody>
                  <a:tcPr/>
                </a:tc>
                <a:tc>
                  <a:txBody>
                    <a:bodyPr/>
                    <a:lstStyle/>
                    <a:p>
                      <a:r>
                        <a:rPr lang="en-US" sz="700" u="none" strike="noStrike" kern="1200" baseline="0" dirty="0"/>
                        <a:t>An extension made to another method (typically regression methods) that penalizes models based on their complexity, favoring simpler models that are also better at generalizing. I have listed Regularization methods here because they are popular, powerful and generally simple modifications made to other methods.</a:t>
                      </a:r>
                      <a:endParaRPr lang="en-US" sz="700" dirty="0"/>
                    </a:p>
                  </a:txBody>
                  <a:tcPr/>
                </a:tc>
                <a:tc>
                  <a:txBody>
                    <a:bodyPr/>
                    <a:lstStyle/>
                    <a:p>
                      <a:r>
                        <a:rPr lang="en-US" sz="700" u="none" strike="noStrike" kern="1200" baseline="0" dirty="0"/>
                        <a:t>Decision tree methods construct a model of decisions made based on actual values of attributes in the data. Decisions fork in tree structures until a prediction decision is made for a given record. Decision trees are trained on data for classification and regression problems.</a:t>
                      </a:r>
                      <a:endParaRPr lang="en-US" sz="700" dirty="0"/>
                    </a:p>
                  </a:txBody>
                  <a:tcPr/>
                </a:tc>
                <a:extLst>
                  <a:ext uri="{0D108BD9-81ED-4DB2-BD59-A6C34878D82A}">
                    <a16:rowId xmlns:a16="http://schemas.microsoft.com/office/drawing/2014/main" val="10001"/>
                  </a:ext>
                </a:extLst>
              </a:tr>
              <a:tr h="1558415">
                <a:tc>
                  <a:txBody>
                    <a:bodyPr/>
                    <a:lstStyle/>
                    <a:p>
                      <a:pPr marL="171450" indent="-171450">
                        <a:buFont typeface="Arial" panose="020B0604020202020204" pitchFamily="34" charset="0"/>
                        <a:buChar char="•"/>
                      </a:pPr>
                      <a:r>
                        <a:rPr lang="en-US" sz="900" u="none" strike="noStrike" kern="1200" baseline="0" dirty="0"/>
                        <a:t>Ordinary Least Squares Linear Regression</a:t>
                      </a:r>
                    </a:p>
                    <a:p>
                      <a:pPr marL="171450" indent="-171450">
                        <a:buFont typeface="Arial" panose="020B0604020202020204" pitchFamily="34" charset="0"/>
                        <a:buChar char="•"/>
                      </a:pPr>
                      <a:r>
                        <a:rPr lang="en-US" sz="900" u="none" strike="noStrike" kern="1200" baseline="0" dirty="0"/>
                        <a:t>Logistic Regression</a:t>
                      </a:r>
                    </a:p>
                    <a:p>
                      <a:pPr marL="171450" indent="-171450">
                        <a:buFont typeface="Arial" panose="020B0604020202020204" pitchFamily="34" charset="0"/>
                        <a:buChar char="•"/>
                      </a:pPr>
                      <a:r>
                        <a:rPr lang="en-US" sz="900" u="none" strike="noStrike" kern="1200" baseline="0" dirty="0"/>
                        <a:t>Stepwise Regression</a:t>
                      </a:r>
                    </a:p>
                    <a:p>
                      <a:pPr marL="171450" indent="-171450">
                        <a:buFont typeface="Arial" panose="020B0604020202020204" pitchFamily="34" charset="0"/>
                        <a:buChar char="•"/>
                      </a:pPr>
                      <a:r>
                        <a:rPr lang="fr-FR" sz="900" u="none" strike="noStrike" kern="1200" baseline="0" dirty="0" err="1"/>
                        <a:t>Multivariate</a:t>
                      </a:r>
                      <a:r>
                        <a:rPr lang="fr-FR" sz="900" u="none" strike="noStrike" kern="1200" baseline="0" dirty="0"/>
                        <a:t> Adaptive </a:t>
                      </a:r>
                    </a:p>
                    <a:p>
                      <a:pPr marL="171450" indent="-171450">
                        <a:buFont typeface="Arial" panose="020B0604020202020204" pitchFamily="34" charset="0"/>
                        <a:buChar char="•"/>
                      </a:pPr>
                      <a:r>
                        <a:rPr lang="fr-FR" sz="900" u="none" strike="noStrike" kern="1200" baseline="0" dirty="0" err="1"/>
                        <a:t>Regression</a:t>
                      </a:r>
                      <a:r>
                        <a:rPr lang="fr-FR" sz="900" u="none" strike="noStrike" kern="1200" baseline="0" dirty="0"/>
                        <a:t> </a:t>
                      </a:r>
                      <a:r>
                        <a:rPr lang="fr-FR" sz="900" u="none" strike="noStrike" kern="1200" baseline="0" dirty="0" err="1"/>
                        <a:t>Splines</a:t>
                      </a:r>
                      <a:r>
                        <a:rPr lang="fr-FR" sz="900" u="none" strike="noStrike" kern="1200" baseline="0" dirty="0"/>
                        <a:t> (MARS)</a:t>
                      </a:r>
                    </a:p>
                    <a:p>
                      <a:pPr marL="171450" indent="-171450">
                        <a:buFont typeface="Arial" panose="020B0604020202020204" pitchFamily="34" charset="0"/>
                        <a:buChar char="•"/>
                      </a:pPr>
                      <a:r>
                        <a:rPr lang="en-US" sz="900" u="none" strike="noStrike" kern="1200" baseline="0" dirty="0"/>
                        <a:t>Locally Estimated Scatterplot Smoothing (LOESS)</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K-Nearest Neighbor (kNN)</a:t>
                      </a:r>
                    </a:p>
                    <a:p>
                      <a:pPr marL="171450" indent="-171450">
                        <a:buFont typeface="Arial" panose="020B0604020202020204" pitchFamily="34" charset="0"/>
                        <a:buChar char="•"/>
                      </a:pPr>
                      <a:r>
                        <a:rPr lang="en-US" sz="900" u="none" strike="noStrike" kern="1200" baseline="0" dirty="0"/>
                        <a:t>Learning Vector Quantization (LVQ)</a:t>
                      </a:r>
                    </a:p>
                    <a:p>
                      <a:pPr marL="171450" indent="-171450">
                        <a:buFont typeface="Arial" panose="020B0604020202020204" pitchFamily="34" charset="0"/>
                        <a:buChar char="•"/>
                      </a:pPr>
                      <a:r>
                        <a:rPr lang="en-US" sz="900" u="none" strike="noStrike" kern="1200" baseline="0" dirty="0"/>
                        <a:t>Self-Organizing Map (SOM)</a:t>
                      </a:r>
                      <a:endParaRPr lang="en-US" sz="900" dirty="0"/>
                    </a:p>
                  </a:txBody>
                  <a:tcPr/>
                </a:tc>
                <a:tc>
                  <a:txBody>
                    <a:bodyPr/>
                    <a:lstStyle/>
                    <a:p>
                      <a:pPr marL="171450" indent="-171450">
                        <a:buFont typeface="Arial" panose="020B0604020202020204" pitchFamily="34" charset="0"/>
                        <a:buChar char="•"/>
                      </a:pPr>
                      <a:r>
                        <a:rPr lang="en-US" sz="900" dirty="0"/>
                        <a:t>Ridge Regression</a:t>
                      </a:r>
                    </a:p>
                    <a:p>
                      <a:pPr marL="171450" indent="-171450">
                        <a:buFont typeface="Arial" panose="020B0604020202020204" pitchFamily="34" charset="0"/>
                        <a:buChar char="•"/>
                      </a:pPr>
                      <a:r>
                        <a:rPr lang="en-US" sz="900" dirty="0"/>
                        <a:t>Least Absolute</a:t>
                      </a:r>
                      <a:r>
                        <a:rPr lang="en-US" sz="900" baseline="0" dirty="0"/>
                        <a:t> Shrinkage and Selection Operator (LASSO)</a:t>
                      </a:r>
                    </a:p>
                    <a:p>
                      <a:pPr marL="171450" indent="-171450">
                        <a:buFont typeface="Arial" panose="020B0604020202020204" pitchFamily="34" charset="0"/>
                        <a:buChar char="•"/>
                      </a:pPr>
                      <a:r>
                        <a:rPr lang="en-US" sz="900" baseline="0" dirty="0"/>
                        <a:t>Elastic Net</a:t>
                      </a:r>
                      <a:endParaRPr lang="en-US" sz="900" dirty="0"/>
                    </a:p>
                  </a:txBody>
                  <a:tcPr/>
                </a:tc>
                <a:tc>
                  <a:txBody>
                    <a:bodyPr/>
                    <a:lstStyle/>
                    <a:p>
                      <a:pPr marL="285750" indent="-285750">
                        <a:buFont typeface="Arial" panose="020B0604020202020204" pitchFamily="34" charset="0"/>
                        <a:buChar char="•"/>
                      </a:pPr>
                      <a:r>
                        <a:rPr lang="en-US" sz="900" u="none" strike="noStrike" kern="1200" baseline="0" dirty="0"/>
                        <a:t>Classification and Regression Tree (CART)</a:t>
                      </a:r>
                    </a:p>
                    <a:p>
                      <a:pPr marL="285750" indent="-285750">
                        <a:buFont typeface="Arial" panose="020B0604020202020204" pitchFamily="34" charset="0"/>
                        <a:buChar char="•"/>
                      </a:pPr>
                      <a:r>
                        <a:rPr lang="en-US" sz="900" u="none" strike="noStrike" kern="1200" baseline="0" dirty="0"/>
                        <a:t>Iterative </a:t>
                      </a:r>
                      <a:r>
                        <a:rPr lang="en-US" sz="900" u="none" strike="noStrike" kern="1200" baseline="0" dirty="0" err="1"/>
                        <a:t>Dichotomizer</a:t>
                      </a:r>
                      <a:r>
                        <a:rPr lang="en-US" sz="900" u="none" strike="noStrike" kern="1200" baseline="0" dirty="0"/>
                        <a:t> 3 (ID3)</a:t>
                      </a:r>
                    </a:p>
                    <a:p>
                      <a:pPr marL="285750" indent="-285750">
                        <a:buFont typeface="Arial" panose="020B0604020202020204" pitchFamily="34" charset="0"/>
                        <a:buChar char="•"/>
                      </a:pPr>
                      <a:r>
                        <a:rPr lang="en-US" sz="900" u="none" strike="noStrike" kern="1200" baseline="0" dirty="0"/>
                        <a:t>C4.5</a:t>
                      </a:r>
                    </a:p>
                    <a:p>
                      <a:pPr marL="285750" indent="-285750">
                        <a:buFont typeface="Arial" panose="020B0604020202020204" pitchFamily="34" charset="0"/>
                        <a:buChar char="•"/>
                      </a:pPr>
                      <a:r>
                        <a:rPr lang="en-US" sz="900" u="none" strike="noStrike" kern="1200" baseline="0" dirty="0"/>
                        <a:t>Chi squared</a:t>
                      </a:r>
                    </a:p>
                    <a:p>
                      <a:pPr marL="285750" indent="-285750">
                        <a:buFont typeface="Arial" panose="020B0604020202020204" pitchFamily="34" charset="0"/>
                        <a:buChar char="•"/>
                      </a:pPr>
                      <a:r>
                        <a:rPr lang="en-US" sz="900" u="none" strike="noStrike" kern="1200" baseline="0" dirty="0"/>
                        <a:t>Automatic Interaction Detection (CHAID)</a:t>
                      </a:r>
                    </a:p>
                    <a:p>
                      <a:pPr marL="285750" indent="-285750">
                        <a:buFont typeface="Arial" panose="020B0604020202020204" pitchFamily="34" charset="0"/>
                        <a:buChar char="•"/>
                      </a:pPr>
                      <a:r>
                        <a:rPr lang="en-US" sz="900" u="none" strike="noStrike" kern="1200" baseline="0" dirty="0"/>
                        <a:t>Decision Stump</a:t>
                      </a:r>
                    </a:p>
                    <a:p>
                      <a:pPr marL="285750" indent="-285750">
                        <a:buFont typeface="Arial" panose="020B0604020202020204" pitchFamily="34" charset="0"/>
                        <a:buChar char="•"/>
                      </a:pPr>
                      <a:r>
                        <a:rPr lang="en-US" sz="900" u="none" strike="noStrike" kern="1200" baseline="0" dirty="0"/>
                        <a:t>Random Forest</a:t>
                      </a:r>
                    </a:p>
                    <a:p>
                      <a:pPr marL="285750" indent="-285750">
                        <a:buFont typeface="Arial" panose="020B0604020202020204" pitchFamily="34" charset="0"/>
                        <a:buChar char="•"/>
                      </a:pPr>
                      <a:r>
                        <a:rPr lang="fr-FR" sz="900" u="none" strike="noStrike" kern="1200" baseline="0" dirty="0"/>
                        <a:t>Multi-</a:t>
                      </a:r>
                      <a:r>
                        <a:rPr lang="fr-FR" sz="900" u="none" strike="noStrike" kern="1200" baseline="0" dirty="0" err="1"/>
                        <a:t>variate</a:t>
                      </a:r>
                      <a:r>
                        <a:rPr lang="fr-FR" sz="900" u="none" strike="noStrike" kern="1200" baseline="0" dirty="0"/>
                        <a:t> Adaptive </a:t>
                      </a:r>
                      <a:r>
                        <a:rPr lang="fr-FR" sz="900" u="none" strike="noStrike" kern="1200" baseline="0" dirty="0" err="1"/>
                        <a:t>Regression</a:t>
                      </a:r>
                      <a:r>
                        <a:rPr lang="fr-FR" sz="900" u="none" strike="noStrike" kern="1200" baseline="0" dirty="0"/>
                        <a:t> </a:t>
                      </a:r>
                      <a:r>
                        <a:rPr lang="fr-FR" sz="900" u="none" strike="noStrike" kern="1200" baseline="0" dirty="0" err="1"/>
                        <a:t>Splines</a:t>
                      </a:r>
                      <a:r>
                        <a:rPr lang="fr-FR" sz="900" u="none" strike="noStrike" kern="1200" baseline="0" dirty="0"/>
                        <a:t> (MARS)</a:t>
                      </a:r>
                    </a:p>
                    <a:p>
                      <a:pPr marL="285750" indent="-285750">
                        <a:buFont typeface="Arial" panose="020B0604020202020204" pitchFamily="34" charset="0"/>
                        <a:buChar char="•"/>
                      </a:pPr>
                      <a:r>
                        <a:rPr lang="en-US" sz="900" u="none" strike="noStrike" kern="1200" baseline="0" dirty="0"/>
                        <a:t>Gradient Boosting Machines (GBM)</a:t>
                      </a:r>
                      <a:endParaRPr lang="en-US" sz="900" dirty="0"/>
                    </a:p>
                  </a:txBody>
                  <a:tcPr/>
                </a:tc>
                <a:extLst>
                  <a:ext uri="{0D108BD9-81ED-4DB2-BD59-A6C34878D82A}">
                    <a16:rowId xmlns:a16="http://schemas.microsoft.com/office/drawing/2014/main" val="10002"/>
                  </a:ext>
                </a:extLst>
              </a:tr>
            </a:tbl>
          </a:graphicData>
        </a:graphic>
      </p:graphicFrame>
      <p:graphicFrame>
        <p:nvGraphicFramePr>
          <p:cNvPr id="7" name="Content Placeholder 3"/>
          <p:cNvGraphicFramePr>
            <a:graphicFrameLocks/>
          </p:cNvGraphicFramePr>
          <p:nvPr>
            <p:extLst/>
          </p:nvPr>
        </p:nvGraphicFramePr>
        <p:xfrm>
          <a:off x="0" y="2952306"/>
          <a:ext cx="12192000" cy="14986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595590">
                  <a:extLst>
                    <a:ext uri="{9D8B030D-6E8A-4147-A177-3AD203B41FA5}">
                      <a16:colId xmlns:a16="http://schemas.microsoft.com/office/drawing/2014/main" val="20002"/>
                    </a:ext>
                  </a:extLst>
                </a:gridCol>
                <a:gridCol w="2500410">
                  <a:extLst>
                    <a:ext uri="{9D8B030D-6E8A-4147-A177-3AD203B41FA5}">
                      <a16:colId xmlns:a16="http://schemas.microsoft.com/office/drawing/2014/main" val="20003"/>
                    </a:ext>
                  </a:extLst>
                </a:gridCol>
              </a:tblGrid>
              <a:tr h="370840">
                <a:tc>
                  <a:txBody>
                    <a:bodyPr/>
                    <a:lstStyle/>
                    <a:p>
                      <a:r>
                        <a:rPr lang="en-US" sz="1600" u="none" strike="noStrike" kern="1200" baseline="0" dirty="0"/>
                        <a:t>Bayesian</a:t>
                      </a:r>
                      <a:endParaRPr lang="en-US" sz="1600" dirty="0"/>
                    </a:p>
                  </a:txBody>
                  <a:tcPr/>
                </a:tc>
                <a:tc>
                  <a:txBody>
                    <a:bodyPr/>
                    <a:lstStyle/>
                    <a:p>
                      <a:r>
                        <a:rPr lang="en-US" sz="1600" dirty="0"/>
                        <a:t>Kernel Methods</a:t>
                      </a:r>
                    </a:p>
                  </a:txBody>
                  <a:tcPr/>
                </a:tc>
                <a:tc>
                  <a:txBody>
                    <a:bodyPr/>
                    <a:lstStyle/>
                    <a:p>
                      <a:r>
                        <a:rPr lang="en-US" sz="1600" u="none" strike="noStrike" kern="1200" baseline="0" dirty="0"/>
                        <a:t>Clustering Methods</a:t>
                      </a:r>
                      <a:endParaRPr lang="en-US" sz="1600" dirty="0"/>
                    </a:p>
                  </a:txBody>
                  <a:tcPr/>
                </a:tc>
                <a:tc>
                  <a:txBody>
                    <a:bodyPr/>
                    <a:lstStyle/>
                    <a:p>
                      <a:r>
                        <a:rPr lang="en-US" sz="1600" u="none" strike="noStrike" kern="1200" baseline="0" dirty="0"/>
                        <a:t>Association Rule Learning</a:t>
                      </a:r>
                      <a:endParaRPr lang="en-US" sz="1600" dirty="0"/>
                    </a:p>
                  </a:txBody>
                  <a:tcPr/>
                </a:tc>
                <a:extLst>
                  <a:ext uri="{0D108BD9-81ED-4DB2-BD59-A6C34878D82A}">
                    <a16:rowId xmlns:a16="http://schemas.microsoft.com/office/drawing/2014/main" val="10000"/>
                  </a:ext>
                </a:extLst>
              </a:tr>
              <a:tr h="370840">
                <a:tc>
                  <a:txBody>
                    <a:bodyPr/>
                    <a:lstStyle/>
                    <a:p>
                      <a:r>
                        <a:rPr lang="en-US" sz="700" u="none" strike="noStrike" kern="1200" baseline="0" dirty="0"/>
                        <a:t>Bayesian methods are those that are explicitly apply Bayes' Theorem for problems such as classification and regression.</a:t>
                      </a:r>
                      <a:endParaRPr lang="en-US" sz="700" dirty="0"/>
                    </a:p>
                  </a:txBody>
                  <a:tcPr/>
                </a:tc>
                <a:tc>
                  <a:txBody>
                    <a:bodyPr/>
                    <a:lstStyle/>
                    <a:p>
                      <a:r>
                        <a:rPr lang="en-US" sz="700" u="none" strike="noStrike" kern="1200" baseline="0" dirty="0"/>
                        <a:t>Kernel Methods are best known for the popular method Support Vector Machines which is really a constellation of methods in and of itself. Kernel Methods are concerned with mapping input data into a higher dimensional vector space where some classification or regression problems</a:t>
                      </a:r>
                    </a:p>
                    <a:p>
                      <a:r>
                        <a:rPr lang="en-US" sz="700" u="none" strike="noStrike" kern="1200" baseline="0" dirty="0"/>
                        <a:t>are easier to model.</a:t>
                      </a:r>
                      <a:endParaRPr lang="en-US" sz="700" dirty="0"/>
                    </a:p>
                  </a:txBody>
                  <a:tcPr/>
                </a:tc>
                <a:tc>
                  <a:txBody>
                    <a:bodyPr/>
                    <a:lstStyle/>
                    <a:p>
                      <a:r>
                        <a:rPr lang="en-US" sz="700" u="none" strike="noStrike" kern="1200" baseline="0" dirty="0"/>
                        <a:t>Clustering, like regression describes the class of problem and the class of methods. Clustering methods are typically organized by the modelling approaches such as </a:t>
                      </a:r>
                      <a:r>
                        <a:rPr lang="en-US" sz="700" u="none" strike="noStrike" kern="1200" baseline="0" dirty="0" err="1"/>
                        <a:t>centroidbased</a:t>
                      </a:r>
                      <a:r>
                        <a:rPr lang="en-US" sz="700" u="none" strike="noStrike" kern="1200" baseline="0" dirty="0"/>
                        <a:t> and hierarchical. All methods are concerned with using the inherent structures in the data to best organize the data into groups of maximum similarity.</a:t>
                      </a:r>
                      <a:endParaRPr lang="en-US" sz="700" dirty="0"/>
                    </a:p>
                  </a:txBody>
                  <a:tcPr/>
                </a:tc>
                <a:tc>
                  <a:txBody>
                    <a:bodyPr/>
                    <a:lstStyle/>
                    <a:p>
                      <a:r>
                        <a:rPr lang="en-US" sz="700" u="none" strike="noStrike" kern="1200" baseline="0" dirty="0"/>
                        <a:t>Association rule learning are methods that extract rules that best explain observed relationships between variables in data. These rules can discover important and commercially useful associations in large multidimensional datasets that can be exploited by an organization.</a:t>
                      </a:r>
                      <a:endParaRPr lang="en-US" sz="700" dirty="0"/>
                    </a:p>
                  </a:txBody>
                  <a:tcPr/>
                </a:tc>
                <a:extLst>
                  <a:ext uri="{0D108BD9-81ED-4DB2-BD59-A6C34878D82A}">
                    <a16:rowId xmlns:a16="http://schemas.microsoft.com/office/drawing/2014/main" val="10001"/>
                  </a:ext>
                </a:extLst>
              </a:tr>
              <a:tr h="370840">
                <a:tc>
                  <a:txBody>
                    <a:bodyPr/>
                    <a:lstStyle/>
                    <a:p>
                      <a:pPr marL="171450" indent="-171450">
                        <a:buFont typeface="Arial" panose="020B0604020202020204" pitchFamily="34" charset="0"/>
                        <a:buChar char="•"/>
                      </a:pPr>
                      <a:r>
                        <a:rPr lang="en-US" sz="900" u="none" strike="noStrike" kern="1200" baseline="0" dirty="0"/>
                        <a:t>Naive Bayes</a:t>
                      </a:r>
                    </a:p>
                    <a:p>
                      <a:pPr marL="171450" indent="-171450">
                        <a:buFont typeface="Arial" panose="020B0604020202020204" pitchFamily="34" charset="0"/>
                        <a:buChar char="•"/>
                      </a:pPr>
                      <a:r>
                        <a:rPr lang="en-US" sz="900" u="none" strike="noStrike" kern="1200" baseline="0" dirty="0"/>
                        <a:t>Averaged One-Dependence Estimators (AODE)</a:t>
                      </a:r>
                    </a:p>
                    <a:p>
                      <a:pPr marL="171450" indent="-171450">
                        <a:buFont typeface="Arial" panose="020B0604020202020204" pitchFamily="34" charset="0"/>
                        <a:buChar char="•"/>
                      </a:pPr>
                      <a:r>
                        <a:rPr lang="en-US" sz="900" u="none" strike="noStrike" kern="1200" baseline="0" dirty="0"/>
                        <a:t>Bayesian Belief Network (BBN)</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Support Vector Machines (SVM)</a:t>
                      </a:r>
                    </a:p>
                    <a:p>
                      <a:pPr marL="171450" indent="-171450">
                        <a:buFont typeface="Arial" panose="020B0604020202020204" pitchFamily="34" charset="0"/>
                        <a:buChar char="•"/>
                      </a:pPr>
                      <a:r>
                        <a:rPr lang="en-US" sz="900" u="none" strike="noStrike" kern="1200" baseline="0" dirty="0"/>
                        <a:t>Radial Basis Function (RBF)</a:t>
                      </a:r>
                    </a:p>
                    <a:p>
                      <a:pPr marL="171450" indent="-171450">
                        <a:buFont typeface="Arial" panose="020B0604020202020204" pitchFamily="34" charset="0"/>
                        <a:buChar char="•"/>
                      </a:pPr>
                      <a:r>
                        <a:rPr lang="en-US" sz="900" u="none" strike="noStrike" kern="1200" baseline="0" dirty="0"/>
                        <a:t>Linear Discriminate Analysis (LDA)</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K-Means</a:t>
                      </a:r>
                    </a:p>
                    <a:p>
                      <a:pPr marL="171450" indent="-171450">
                        <a:buFont typeface="Arial" panose="020B0604020202020204" pitchFamily="34" charset="0"/>
                        <a:buChar char="•"/>
                      </a:pPr>
                      <a:r>
                        <a:rPr lang="en-US" sz="900" u="none" strike="noStrike" kern="1200" baseline="0" dirty="0"/>
                        <a:t>Expectation Maximization (EM)</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Apriori algorithm</a:t>
                      </a:r>
                    </a:p>
                    <a:p>
                      <a:pPr marL="171450" indent="-171450">
                        <a:buFont typeface="Arial" panose="020B0604020202020204" pitchFamily="34" charset="0"/>
                        <a:buChar char="•"/>
                      </a:pPr>
                      <a:r>
                        <a:rPr lang="en-US" sz="900" u="none" strike="noStrike" kern="1200" baseline="0" dirty="0"/>
                        <a:t>Eclat algorithm</a:t>
                      </a:r>
                      <a:endParaRPr lang="en-US" sz="9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nvGraphicFramePr>
        <p:xfrm>
          <a:off x="0" y="4442296"/>
          <a:ext cx="12192000" cy="2415705"/>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595590">
                  <a:extLst>
                    <a:ext uri="{9D8B030D-6E8A-4147-A177-3AD203B41FA5}">
                      <a16:colId xmlns:a16="http://schemas.microsoft.com/office/drawing/2014/main" val="20002"/>
                    </a:ext>
                  </a:extLst>
                </a:gridCol>
                <a:gridCol w="2500410">
                  <a:extLst>
                    <a:ext uri="{9D8B030D-6E8A-4147-A177-3AD203B41FA5}">
                      <a16:colId xmlns:a16="http://schemas.microsoft.com/office/drawing/2014/main" val="20003"/>
                    </a:ext>
                  </a:extLst>
                </a:gridCol>
              </a:tblGrid>
              <a:tr h="465206">
                <a:tc>
                  <a:txBody>
                    <a:bodyPr/>
                    <a:lstStyle/>
                    <a:p>
                      <a:r>
                        <a:rPr lang="en-US" sz="1600" u="none" strike="noStrike" kern="1200" baseline="0" dirty="0"/>
                        <a:t>Artificial Neural Networks</a:t>
                      </a:r>
                      <a:endParaRPr lang="en-US" sz="1600" dirty="0"/>
                    </a:p>
                  </a:txBody>
                  <a:tcPr/>
                </a:tc>
                <a:tc>
                  <a:txBody>
                    <a:bodyPr/>
                    <a:lstStyle/>
                    <a:p>
                      <a:r>
                        <a:rPr lang="en-US" sz="1600" dirty="0"/>
                        <a:t>Deep Learning</a:t>
                      </a:r>
                    </a:p>
                  </a:txBody>
                  <a:tcPr/>
                </a:tc>
                <a:tc>
                  <a:txBody>
                    <a:bodyPr/>
                    <a:lstStyle/>
                    <a:p>
                      <a:r>
                        <a:rPr lang="en-US" sz="1600" u="none" strike="noStrike" kern="1200" baseline="0" dirty="0"/>
                        <a:t>Dimensionality Reduction</a:t>
                      </a:r>
                      <a:endParaRPr lang="en-US" sz="1600" dirty="0"/>
                    </a:p>
                  </a:txBody>
                  <a:tcPr/>
                </a:tc>
                <a:tc>
                  <a:txBody>
                    <a:bodyPr/>
                    <a:lstStyle/>
                    <a:p>
                      <a:r>
                        <a:rPr lang="en-US" sz="1600" dirty="0"/>
                        <a:t>Ensemble Methods</a:t>
                      </a:r>
                    </a:p>
                  </a:txBody>
                  <a:tcPr/>
                </a:tc>
                <a:extLst>
                  <a:ext uri="{0D108BD9-81ED-4DB2-BD59-A6C34878D82A}">
                    <a16:rowId xmlns:a16="http://schemas.microsoft.com/office/drawing/2014/main" val="10000"/>
                  </a:ext>
                </a:extLst>
              </a:tr>
              <a:tr h="803417">
                <a:tc>
                  <a:txBody>
                    <a:bodyPr/>
                    <a:lstStyle/>
                    <a:p>
                      <a:r>
                        <a:rPr lang="en-US" sz="700" u="none" strike="noStrike" kern="1200" baseline="0" dirty="0"/>
                        <a:t>Artificial Neural Networks are models that are inspired by the structure of biological neural networks. They are a class of pattern matching method that are commonly used for regression and classification problems but are really an enormous subfield comprised of hundreds of</a:t>
                      </a:r>
                    </a:p>
                    <a:p>
                      <a:r>
                        <a:rPr lang="en-US" sz="700" u="none" strike="noStrike" kern="1200" baseline="0" dirty="0"/>
                        <a:t>algorithms and variations for all manner of problem types. </a:t>
                      </a:r>
                      <a:endParaRPr lang="en-US" sz="700" dirty="0"/>
                    </a:p>
                  </a:txBody>
                  <a:tcPr/>
                </a:tc>
                <a:tc>
                  <a:txBody>
                    <a:bodyPr/>
                    <a:lstStyle/>
                    <a:p>
                      <a:r>
                        <a:rPr lang="en-US" sz="700" u="none" strike="noStrike" kern="1200" baseline="0" dirty="0"/>
                        <a:t>Deep Learning methods are a modern update to Artificial Neural Networks that exploit abundant cheap computation. The are concerned with building much larger and more complex neural</a:t>
                      </a:r>
                    </a:p>
                    <a:p>
                      <a:r>
                        <a:rPr lang="en-US" sz="700" u="none" strike="noStrike" kern="1200" baseline="0" dirty="0"/>
                        <a:t>networks, and many methods are concerned with semi-supervised</a:t>
                      </a:r>
                    </a:p>
                    <a:p>
                      <a:r>
                        <a:rPr lang="en-US" sz="700" u="none" strike="noStrike" kern="1200" baseline="0" dirty="0"/>
                        <a:t>learning problems where large datasets contain very little labelled data.</a:t>
                      </a:r>
                      <a:endParaRPr lang="en-US" sz="700" dirty="0"/>
                    </a:p>
                  </a:txBody>
                  <a:tcPr/>
                </a:tc>
                <a:tc>
                  <a:txBody>
                    <a:bodyPr/>
                    <a:lstStyle/>
                    <a:p>
                      <a:r>
                        <a:rPr lang="en-US" sz="700" u="none" strike="noStrike" kern="1200" baseline="0" dirty="0"/>
                        <a:t>Like clustering methods, Dimensionality Reduction methods seek and exploit the inherent structure in the data, but in this case in an unsupervised manner or order to summarize or describe data using less information. This can be useful to visualize high dimensional</a:t>
                      </a:r>
                    </a:p>
                    <a:p>
                      <a:r>
                        <a:rPr lang="en-US" sz="700" u="none" strike="noStrike" kern="1200" baseline="0" dirty="0"/>
                        <a:t>data or to simplify data which can then be used in a supervised learning method.</a:t>
                      </a:r>
                      <a:endParaRPr lang="en-US" sz="700" dirty="0"/>
                    </a:p>
                  </a:txBody>
                  <a:tcPr/>
                </a:tc>
                <a:tc>
                  <a:txBody>
                    <a:bodyPr/>
                    <a:lstStyle/>
                    <a:p>
                      <a:r>
                        <a:rPr lang="en-US" sz="700" u="none" strike="noStrike" kern="1200" baseline="0" dirty="0"/>
                        <a:t>Ensemble methods are models composed of multiple weaker models that are independently trained and whose predictions are combined in some way to make the overall prediction. Much effort is put into what types of weak learners to combine and the ways in which to combine them. This is a very powerful class of techniques and as such is very popular.</a:t>
                      </a:r>
                      <a:endParaRPr lang="en-US" sz="700" dirty="0"/>
                    </a:p>
                  </a:txBody>
                  <a:tcPr/>
                </a:tc>
                <a:extLst>
                  <a:ext uri="{0D108BD9-81ED-4DB2-BD59-A6C34878D82A}">
                    <a16:rowId xmlns:a16="http://schemas.microsoft.com/office/drawing/2014/main" val="10001"/>
                  </a:ext>
                </a:extLst>
              </a:tr>
              <a:tr h="1147082">
                <a:tc>
                  <a:txBody>
                    <a:bodyPr/>
                    <a:lstStyle/>
                    <a:p>
                      <a:pPr marL="285750" indent="-285750">
                        <a:buFont typeface="Arial" panose="020B0604020202020204" pitchFamily="34" charset="0"/>
                        <a:buChar char="•"/>
                      </a:pPr>
                      <a:r>
                        <a:rPr lang="en-US" sz="900" u="none" strike="noStrike" kern="1200" baseline="0" dirty="0"/>
                        <a:t>Perceptron</a:t>
                      </a:r>
                    </a:p>
                    <a:p>
                      <a:pPr marL="285750" indent="-285750">
                        <a:buFont typeface="Arial" panose="020B0604020202020204" pitchFamily="34" charset="0"/>
                        <a:buChar char="•"/>
                      </a:pPr>
                      <a:r>
                        <a:rPr lang="en-US" sz="900" u="none" strike="noStrike" kern="1200" baseline="0" dirty="0"/>
                        <a:t>Back-Propagation</a:t>
                      </a:r>
                    </a:p>
                    <a:p>
                      <a:pPr marL="285750" indent="-285750">
                        <a:buFont typeface="Arial" panose="020B0604020202020204" pitchFamily="34" charset="0"/>
                        <a:buChar char="•"/>
                      </a:pPr>
                      <a:r>
                        <a:rPr lang="en-US" sz="900" u="none" strike="noStrike" kern="1200" baseline="0" dirty="0"/>
                        <a:t>Hopfield Network</a:t>
                      </a:r>
                    </a:p>
                    <a:p>
                      <a:pPr marL="285750" indent="-285750">
                        <a:buFont typeface="Arial" panose="020B0604020202020204" pitchFamily="34" charset="0"/>
                        <a:buChar char="•"/>
                      </a:pPr>
                      <a:r>
                        <a:rPr lang="en-US" sz="900" u="none" strike="noStrike" kern="1200" baseline="0" dirty="0"/>
                        <a:t>Self-Organizing</a:t>
                      </a:r>
                    </a:p>
                    <a:p>
                      <a:pPr marL="285750" indent="-285750">
                        <a:buFont typeface="Arial" panose="020B0604020202020204" pitchFamily="34" charset="0"/>
                        <a:buChar char="•"/>
                      </a:pPr>
                      <a:r>
                        <a:rPr lang="en-US" sz="900" u="none" strike="noStrike" kern="1200" baseline="0" dirty="0"/>
                        <a:t>Map (SOM)</a:t>
                      </a:r>
                    </a:p>
                    <a:p>
                      <a:pPr marL="285750" indent="-285750">
                        <a:buFont typeface="Arial" panose="020B0604020202020204" pitchFamily="34" charset="0"/>
                        <a:buChar char="•"/>
                      </a:pPr>
                      <a:r>
                        <a:rPr lang="en-US" sz="900" u="none" strike="noStrike" kern="1200" baseline="0" dirty="0"/>
                        <a:t>Learning Vector Quantization (LVQ)</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Restricted Boltzmann Machine (RBM)</a:t>
                      </a:r>
                    </a:p>
                    <a:p>
                      <a:pPr marL="171450" indent="-171450">
                        <a:buFont typeface="Arial" panose="020B0604020202020204" pitchFamily="34" charset="0"/>
                        <a:buChar char="•"/>
                      </a:pPr>
                      <a:r>
                        <a:rPr lang="en-US" sz="900" u="none" strike="noStrike" kern="1200" baseline="0" dirty="0"/>
                        <a:t>Deep Belief Networks (DBN)</a:t>
                      </a:r>
                    </a:p>
                    <a:p>
                      <a:pPr marL="171450" indent="-171450">
                        <a:buFont typeface="Arial" panose="020B0604020202020204" pitchFamily="34" charset="0"/>
                        <a:buChar char="•"/>
                      </a:pPr>
                      <a:r>
                        <a:rPr lang="en-US" sz="900" u="none" strike="noStrike" kern="1200" baseline="0" dirty="0"/>
                        <a:t>Convolutional Network</a:t>
                      </a:r>
                    </a:p>
                    <a:p>
                      <a:pPr marL="171450" indent="-171450">
                        <a:buFont typeface="Arial" panose="020B0604020202020204" pitchFamily="34" charset="0"/>
                        <a:buChar char="•"/>
                      </a:pPr>
                      <a:r>
                        <a:rPr lang="en-US" sz="900" u="none" strike="noStrike" kern="1200" baseline="0" dirty="0"/>
                        <a:t>Stacked Auto-encoders</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Principal Component Analysis (PCA)</a:t>
                      </a:r>
                    </a:p>
                    <a:p>
                      <a:pPr marL="171450" indent="-171450">
                        <a:buFont typeface="Arial" panose="020B0604020202020204" pitchFamily="34" charset="0"/>
                        <a:buChar char="•"/>
                      </a:pPr>
                      <a:r>
                        <a:rPr lang="en-US" sz="900" u="none" strike="noStrike" kern="1200" baseline="0" dirty="0"/>
                        <a:t>Partial Least Squares Regression (PLS)</a:t>
                      </a:r>
                    </a:p>
                    <a:p>
                      <a:pPr marL="171450" indent="-171450">
                        <a:buFont typeface="Arial" panose="020B0604020202020204" pitchFamily="34" charset="0"/>
                        <a:buChar char="•"/>
                      </a:pPr>
                      <a:r>
                        <a:rPr lang="en-US" sz="900" u="none" strike="noStrike" kern="1200" baseline="0" dirty="0" err="1"/>
                        <a:t>Sammon</a:t>
                      </a:r>
                      <a:r>
                        <a:rPr lang="en-US" sz="900" u="none" strike="noStrike" kern="1200" baseline="0" dirty="0"/>
                        <a:t> Mapping</a:t>
                      </a:r>
                    </a:p>
                    <a:p>
                      <a:pPr marL="171450" indent="-171450">
                        <a:buFont typeface="Arial" panose="020B0604020202020204" pitchFamily="34" charset="0"/>
                        <a:buChar char="•"/>
                      </a:pPr>
                      <a:r>
                        <a:rPr lang="en-US" sz="900" u="none" strike="noStrike" kern="1200" baseline="0" dirty="0"/>
                        <a:t>Multidimensional Scaling (MDS)</a:t>
                      </a:r>
                    </a:p>
                    <a:p>
                      <a:pPr marL="171450" indent="-171450">
                        <a:buFont typeface="Arial" panose="020B0604020202020204" pitchFamily="34" charset="0"/>
                        <a:buChar char="•"/>
                      </a:pPr>
                      <a:r>
                        <a:rPr lang="en-US" sz="900" u="none" strike="noStrike" kern="1200" baseline="0" dirty="0"/>
                        <a:t>Projection Pursuit</a:t>
                      </a:r>
                      <a:endParaRPr lang="en-US" sz="900" dirty="0"/>
                    </a:p>
                  </a:txBody>
                  <a:tcPr/>
                </a:tc>
                <a:tc>
                  <a:txBody>
                    <a:bodyPr/>
                    <a:lstStyle/>
                    <a:p>
                      <a:pPr marL="171450" indent="-171450">
                        <a:buFont typeface="Arial" panose="020B0604020202020204" pitchFamily="34" charset="0"/>
                        <a:buChar char="•"/>
                      </a:pPr>
                      <a:r>
                        <a:rPr lang="en-US" sz="900" u="none" strike="noStrike" kern="1200" baseline="0" dirty="0"/>
                        <a:t>Bagging</a:t>
                      </a:r>
                    </a:p>
                    <a:p>
                      <a:pPr marL="171450" indent="-171450">
                        <a:buFont typeface="Arial" panose="020B0604020202020204" pitchFamily="34" charset="0"/>
                        <a:buChar char="•"/>
                      </a:pPr>
                      <a:r>
                        <a:rPr lang="en-US" sz="900" u="none" strike="noStrike" kern="1200" baseline="0" dirty="0"/>
                        <a:t>Bootstrapped Aggregation (Boosting)</a:t>
                      </a:r>
                    </a:p>
                    <a:p>
                      <a:pPr marL="171450" indent="-171450">
                        <a:buFont typeface="Arial" panose="020B0604020202020204" pitchFamily="34" charset="0"/>
                        <a:buChar char="•"/>
                      </a:pPr>
                      <a:r>
                        <a:rPr lang="en-US" sz="900" u="none" strike="noStrike" kern="1200" baseline="0" dirty="0"/>
                        <a:t>AdaBoost</a:t>
                      </a:r>
                    </a:p>
                    <a:p>
                      <a:pPr marL="171450" indent="-171450">
                        <a:buFont typeface="Arial" panose="020B0604020202020204" pitchFamily="34" charset="0"/>
                        <a:buChar char="•"/>
                      </a:pPr>
                      <a:r>
                        <a:rPr lang="en-US" sz="900" u="none" strike="noStrike" kern="1200" baseline="0" dirty="0"/>
                        <a:t>Stacked Generalization (blending)</a:t>
                      </a:r>
                    </a:p>
                    <a:p>
                      <a:pPr marL="171450" indent="-171450">
                        <a:buFont typeface="Arial" panose="020B0604020202020204" pitchFamily="34" charset="0"/>
                        <a:buChar char="•"/>
                      </a:pPr>
                      <a:r>
                        <a:rPr lang="en-US" sz="900" u="none" strike="noStrike" kern="1200" baseline="0" dirty="0"/>
                        <a:t>Gradient Boosting Machines (GBM)</a:t>
                      </a:r>
                    </a:p>
                    <a:p>
                      <a:pPr marL="171450" indent="-171450">
                        <a:buFont typeface="Arial" panose="020B0604020202020204" pitchFamily="34" charset="0"/>
                        <a:buChar char="•"/>
                      </a:pPr>
                      <a:r>
                        <a:rPr lang="en-US" sz="900" u="none" strike="noStrike" kern="1200" baseline="0" dirty="0"/>
                        <a:t>Random Forest</a:t>
                      </a:r>
                      <a:endParaRPr lang="en-US" sz="9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480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a:t>
            </a:r>
            <a:r>
              <a:rPr lang="en-US" sz="1800" spc="-5" dirty="0" err="1">
                <a:latin typeface="Georgia" panose="02040502050405020303" pitchFamily="18" charset="0"/>
              </a:rPr>
              <a:t>scikit</a:t>
            </a:r>
            <a:r>
              <a:rPr lang="en-US" sz="1800" spc="-10" dirty="0">
                <a:latin typeface="Georgia" panose="02040502050405020303" pitchFamily="18" charset="0"/>
              </a:rPr>
              <a:t> </a:t>
            </a:r>
            <a:r>
              <a:rPr lang="en-US" sz="1800" spc="-5" dirty="0">
                <a:latin typeface="Georgia" panose="02040502050405020303" pitchFamily="18" charset="0"/>
              </a:rPr>
              <a:t>lear</a:t>
            </a:r>
            <a:r>
              <a:rPr lang="en-US" sz="1800" dirty="0">
                <a:latin typeface="Georgia" panose="02040502050405020303" pitchFamily="18" charset="0"/>
              </a:rPr>
              <a:t>n’</a:t>
            </a:r>
            <a:r>
              <a:rPr lang="en-US" sz="1800" spc="-25" dirty="0">
                <a:latin typeface="Georgia" panose="02040502050405020303" pitchFamily="18" charset="0"/>
              </a:rPr>
              <a:t> </a:t>
            </a:r>
            <a:r>
              <a:rPr lang="en-US" sz="1800" dirty="0">
                <a:latin typeface="Georgia" panose="02040502050405020303" pitchFamily="18" charset="0"/>
              </a:rPr>
              <a:t>(a M</a:t>
            </a:r>
            <a:r>
              <a:rPr lang="en-US" sz="1800" spc="-5" dirty="0">
                <a:latin typeface="Georgia" panose="02040502050405020303" pitchFamily="18" charset="0"/>
              </a:rPr>
              <a:t>ac</a:t>
            </a:r>
            <a:r>
              <a:rPr lang="en-US" sz="1800" dirty="0">
                <a:latin typeface="Georgia" panose="02040502050405020303" pitchFamily="18" charset="0"/>
              </a:rPr>
              <a:t>h</a:t>
            </a:r>
            <a:r>
              <a:rPr lang="en-US" sz="1800" spc="-5" dirty="0">
                <a:latin typeface="Georgia" panose="02040502050405020303" pitchFamily="18" charset="0"/>
              </a:rPr>
              <a:t>i</a:t>
            </a:r>
            <a:r>
              <a:rPr lang="en-US" sz="1800" dirty="0">
                <a:latin typeface="Georgia" panose="02040502050405020303" pitchFamily="18" charset="0"/>
              </a:rPr>
              <a:t>ne</a:t>
            </a:r>
            <a:r>
              <a:rPr lang="en-US" sz="1800" spc="-15" dirty="0">
                <a:latin typeface="Georgia" panose="02040502050405020303" pitchFamily="18" charset="0"/>
              </a:rPr>
              <a:t> </a:t>
            </a:r>
            <a:r>
              <a:rPr lang="en-US" sz="1800" dirty="0">
                <a:latin typeface="Georgia" panose="02040502050405020303" pitchFamily="18" charset="0"/>
              </a:rPr>
              <a:t>L</a:t>
            </a:r>
            <a:r>
              <a:rPr lang="en-US" sz="1800" spc="-5" dirty="0">
                <a:latin typeface="Georgia" panose="02040502050405020303" pitchFamily="18" charset="0"/>
              </a:rPr>
              <a:t>ear</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ng </a:t>
            </a:r>
            <a:r>
              <a:rPr lang="en-US" sz="1800" spc="-5" dirty="0">
                <a:latin typeface="Georgia" panose="02040502050405020303" pitchFamily="18" charset="0"/>
              </a:rPr>
              <a:t>li</a:t>
            </a:r>
            <a:r>
              <a:rPr lang="en-US" sz="1800" dirty="0">
                <a:latin typeface="Georgia" panose="02040502050405020303" pitchFamily="18" charset="0"/>
              </a:rPr>
              <a:t>b</a:t>
            </a:r>
            <a:r>
              <a:rPr lang="en-US" sz="1800" spc="-5" dirty="0">
                <a:latin typeface="Georgia" panose="02040502050405020303" pitchFamily="18" charset="0"/>
              </a:rPr>
              <a:t>rar</a:t>
            </a:r>
            <a:r>
              <a:rPr lang="en-US" sz="1800" dirty="0">
                <a:latin typeface="Georgia" panose="02040502050405020303" pitchFamily="18" charset="0"/>
              </a:rPr>
              <a:t>y</a:t>
            </a:r>
            <a:r>
              <a:rPr lang="en-US" sz="1800" spc="-15"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n</a:t>
            </a:r>
            <a:r>
              <a:rPr lang="en-US" sz="1800" spc="-10" dirty="0">
                <a:latin typeface="Georgia" panose="02040502050405020303" pitchFamily="18" charset="0"/>
              </a:rPr>
              <a:t> </a:t>
            </a:r>
            <a:r>
              <a:rPr lang="en-US" sz="1800" spc="-5" dirty="0">
                <a:latin typeface="Georgia" panose="02040502050405020303" pitchFamily="18" charset="0"/>
              </a:rPr>
              <a:t>P</a:t>
            </a:r>
            <a:r>
              <a:rPr lang="en-US" sz="1800" spc="-25" dirty="0">
                <a:latin typeface="Georgia" panose="02040502050405020303" pitchFamily="18" charset="0"/>
              </a:rPr>
              <a:t>y</a:t>
            </a:r>
            <a:r>
              <a:rPr lang="en-US" sz="1800" dirty="0">
                <a:latin typeface="Georgia" panose="02040502050405020303" pitchFamily="18" charset="0"/>
              </a:rPr>
              <a:t>thon)</a:t>
            </a:r>
            <a:r>
              <a:rPr lang="en-US" sz="1800" spc="25" dirty="0">
                <a:latin typeface="Georgia" panose="02040502050405020303" pitchFamily="18" charset="0"/>
              </a:rPr>
              <a:t> </a:t>
            </a:r>
            <a:r>
              <a:rPr lang="en-US" sz="1800" dirty="0">
                <a:latin typeface="Georgia" panose="02040502050405020303" pitchFamily="18" charset="0"/>
              </a:rPr>
              <a:t>p</a:t>
            </a:r>
            <a:r>
              <a:rPr lang="en-US" sz="1800" spc="-5" dirty="0">
                <a:latin typeface="Georgia" panose="02040502050405020303" pitchFamily="18" charset="0"/>
              </a:rPr>
              <a:t>r</a:t>
            </a:r>
            <a:r>
              <a:rPr lang="en-US" sz="1800" dirty="0">
                <a:latin typeface="Georgia" panose="02040502050405020303" pitchFamily="18" charset="0"/>
              </a:rPr>
              <a:t>o</a:t>
            </a:r>
            <a:r>
              <a:rPr lang="en-US" sz="1800" spc="-5" dirty="0">
                <a:latin typeface="Georgia" panose="02040502050405020303" pitchFamily="18" charset="0"/>
              </a:rPr>
              <a:t>vi</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s a</a:t>
            </a:r>
            <a:r>
              <a:rPr lang="en-US" sz="1800" spc="-15" dirty="0">
                <a:latin typeface="Georgia" panose="02040502050405020303" pitchFamily="18" charset="0"/>
              </a:rPr>
              <a:t> </a:t>
            </a:r>
            <a:r>
              <a:rPr lang="en-US" sz="1800" dirty="0">
                <a:latin typeface="Georgia" panose="02040502050405020303" pitchFamily="18" charset="0"/>
              </a:rPr>
              <a:t>u</a:t>
            </a:r>
            <a:r>
              <a:rPr lang="en-US" sz="1800" spc="-5" dirty="0">
                <a:latin typeface="Georgia" panose="02040502050405020303" pitchFamily="18" charset="0"/>
              </a:rPr>
              <a:t>se</a:t>
            </a:r>
            <a:r>
              <a:rPr lang="en-US" sz="1800" dirty="0">
                <a:latin typeface="Georgia" panose="02040502050405020303" pitchFamily="18" charset="0"/>
              </a:rPr>
              <a:t>ful </a:t>
            </a:r>
            <a:r>
              <a:rPr lang="en-US" sz="1800" spc="-5" dirty="0">
                <a:latin typeface="Georgia" panose="02040502050405020303" pitchFamily="18" charset="0"/>
              </a:rPr>
              <a:t>c</a:t>
            </a:r>
            <a:r>
              <a:rPr lang="en-US" sz="1800" dirty="0">
                <a:latin typeface="Georgia" panose="02040502050405020303" pitchFamily="18" charset="0"/>
              </a:rPr>
              <a:t>h</a:t>
            </a:r>
            <a:r>
              <a:rPr lang="en-US" sz="1800" spc="-5" dirty="0">
                <a:latin typeface="Georgia" panose="02040502050405020303" pitchFamily="18" charset="0"/>
              </a:rPr>
              <a:t>ea</a:t>
            </a:r>
            <a:r>
              <a:rPr lang="en-US" sz="1800" dirty="0">
                <a:latin typeface="Georgia" panose="02040502050405020303" pitchFamily="18" charset="0"/>
              </a:rPr>
              <a:t>t </a:t>
            </a:r>
            <a:r>
              <a:rPr lang="en-US" sz="1800" spc="-5" dirty="0">
                <a:latin typeface="Georgia" panose="02040502050405020303" pitchFamily="18" charset="0"/>
              </a:rPr>
              <a:t>s</a:t>
            </a:r>
            <a:r>
              <a:rPr lang="en-US" sz="1800" dirty="0">
                <a:latin typeface="Georgia" panose="02040502050405020303" pitchFamily="18" charset="0"/>
              </a:rPr>
              <a:t>h</a:t>
            </a:r>
            <a:r>
              <a:rPr lang="en-US" sz="1800" spc="-5" dirty="0">
                <a:latin typeface="Georgia" panose="02040502050405020303" pitchFamily="18" charset="0"/>
              </a:rPr>
              <a:t>ee</a:t>
            </a:r>
            <a:r>
              <a:rPr lang="en-US" sz="1800" dirty="0">
                <a:latin typeface="Georgia" panose="02040502050405020303" pitchFamily="18" charset="0"/>
              </a:rPr>
              <a:t>t for</a:t>
            </a:r>
            <a:r>
              <a:rPr lang="en-US" sz="1800" spc="-10" dirty="0">
                <a:latin typeface="Georgia" panose="02040502050405020303" pitchFamily="18" charset="0"/>
              </a:rPr>
              <a:t> </a:t>
            </a:r>
            <a:r>
              <a:rPr lang="en-US" sz="1800" spc="-5" dirty="0">
                <a:latin typeface="Georgia" panose="02040502050405020303" pitchFamily="18" charset="0"/>
              </a:rPr>
              <a:t>s</a:t>
            </a:r>
            <a:r>
              <a:rPr lang="en-US" sz="1800" dirty="0">
                <a:latin typeface="Georgia" panose="02040502050405020303" pitchFamily="18" charset="0"/>
              </a:rPr>
              <a:t>o</a:t>
            </a:r>
            <a:r>
              <a:rPr lang="en-US" sz="1800" spc="-5" dirty="0">
                <a:latin typeface="Georgia" panose="02040502050405020303" pitchFamily="18" charset="0"/>
              </a:rPr>
              <a:t>m</a:t>
            </a:r>
            <a:r>
              <a:rPr lang="en-US" sz="1800" dirty="0">
                <a:latin typeface="Georgia" panose="02040502050405020303" pitchFamily="18" charset="0"/>
              </a:rPr>
              <a:t>e of</a:t>
            </a:r>
            <a:r>
              <a:rPr lang="en-US" sz="1800" spc="-10" dirty="0">
                <a:latin typeface="Georgia" panose="02040502050405020303" pitchFamily="18" charset="0"/>
              </a:rPr>
              <a:t> </a:t>
            </a:r>
            <a:r>
              <a:rPr lang="en-US" sz="1800" dirty="0">
                <a:latin typeface="Georgia" panose="02040502050405020303" pitchFamily="18" charset="0"/>
              </a:rPr>
              <a:t>the </a:t>
            </a:r>
            <a:r>
              <a:rPr lang="en-US" sz="1800" spc="-5" dirty="0">
                <a:latin typeface="Georgia" panose="02040502050405020303" pitchFamily="18" charset="0"/>
              </a:rPr>
              <a:t>mai</a:t>
            </a:r>
            <a:r>
              <a:rPr lang="en-US" sz="1800" dirty="0">
                <a:latin typeface="Georgia" panose="02040502050405020303" pitchFamily="18" charset="0"/>
              </a:rPr>
              <a:t>n</a:t>
            </a:r>
            <a:r>
              <a:rPr lang="en-US" sz="1800" spc="-10" dirty="0">
                <a:latin typeface="Georgia" panose="02040502050405020303" pitchFamily="18" charset="0"/>
              </a:rPr>
              <a:t> </a:t>
            </a:r>
            <a:r>
              <a:rPr lang="en-US" sz="1800" spc="-5" dirty="0">
                <a:latin typeface="Georgia" panose="02040502050405020303" pitchFamily="18" charset="0"/>
              </a:rPr>
              <a:t>al</a:t>
            </a:r>
            <a:r>
              <a:rPr lang="en-US" sz="1800" dirty="0">
                <a:latin typeface="Georgia" panose="02040502050405020303" pitchFamily="18" charset="0"/>
              </a:rPr>
              <a:t>go</a:t>
            </a:r>
            <a:r>
              <a:rPr lang="en-US" sz="1800" spc="-5" dirty="0">
                <a:latin typeface="Georgia" panose="02040502050405020303" pitchFamily="18" charset="0"/>
              </a:rPr>
              <a:t>ri</a:t>
            </a:r>
            <a:r>
              <a:rPr lang="en-US" sz="1800" dirty="0">
                <a:latin typeface="Georgia" panose="02040502050405020303" pitchFamily="18" charset="0"/>
              </a:rPr>
              <a:t>thm</a:t>
            </a:r>
            <a:r>
              <a:rPr lang="en-US" sz="1800" spc="-25" dirty="0">
                <a:latin typeface="Georgia" panose="02040502050405020303" pitchFamily="18" charset="0"/>
              </a:rPr>
              <a:t> </a:t>
            </a:r>
            <a:r>
              <a:rPr lang="en-US" sz="1800" dirty="0">
                <a:latin typeface="Georgia" panose="02040502050405020303" pitchFamily="18" charset="0"/>
              </a:rPr>
              <a:t>f</a:t>
            </a:r>
            <a:r>
              <a:rPr lang="en-US" sz="1800" spc="-5" dirty="0">
                <a:latin typeface="Georgia" panose="02040502050405020303" pitchFamily="18" charset="0"/>
              </a:rPr>
              <a:t>amilie</a:t>
            </a:r>
            <a:r>
              <a:rPr lang="en-US" sz="1800" dirty="0">
                <a:latin typeface="Georgia" panose="02040502050405020303" pitchFamily="18" charset="0"/>
              </a:rPr>
              <a:t>s</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12" name="object 3"/>
          <p:cNvSpPr/>
          <p:nvPr/>
        </p:nvSpPr>
        <p:spPr>
          <a:xfrm>
            <a:off x="969252" y="1160728"/>
            <a:ext cx="9988294" cy="5521451"/>
          </a:xfrm>
          <a:prstGeom prst="rect">
            <a:avLst/>
          </a:prstGeom>
          <a:blipFill>
            <a:blip r:embed="rId2" cstate="print"/>
            <a:stretch>
              <a:fillRect/>
            </a:stretch>
          </a:blipFill>
        </p:spPr>
        <p:txBody>
          <a:bodyPr wrap="square" lIns="0" tIns="0" rIns="0" bIns="0" rtlCol="0"/>
          <a:lstStyle/>
          <a:p>
            <a:endParaRPr/>
          </a:p>
        </p:txBody>
      </p:sp>
      <p:sp>
        <p:nvSpPr>
          <p:cNvPr id="13" name="object 5"/>
          <p:cNvSpPr txBox="1"/>
          <p:nvPr/>
        </p:nvSpPr>
        <p:spPr>
          <a:xfrm>
            <a:off x="7605254" y="6519619"/>
            <a:ext cx="4110354" cy="162560"/>
          </a:xfrm>
          <a:prstGeom prst="rect">
            <a:avLst/>
          </a:prstGeom>
        </p:spPr>
        <p:txBody>
          <a:bodyPr vert="horz" wrap="square" lIns="0" tIns="0" rIns="0" bIns="0" rtlCol="0">
            <a:spAutoFit/>
          </a:bodyPr>
          <a:lstStyle/>
          <a:p>
            <a:pPr marL="12700">
              <a:lnSpc>
                <a:spcPct val="100000"/>
              </a:lnSpc>
            </a:pPr>
            <a:r>
              <a:rPr sz="1050" i="1" spc="5" dirty="0">
                <a:latin typeface="Arial"/>
                <a:cs typeface="Arial"/>
              </a:rPr>
              <a:t>Source:</a:t>
            </a:r>
            <a:r>
              <a:rPr sz="1050" i="1" spc="-20" dirty="0">
                <a:latin typeface="Arial"/>
                <a:cs typeface="Arial"/>
              </a:rPr>
              <a:t> </a:t>
            </a:r>
            <a:r>
              <a:rPr sz="1050" i="1" dirty="0">
                <a:latin typeface="Arial"/>
                <a:cs typeface="Arial"/>
                <a:hlinkClick r:id="rId3"/>
              </a:rPr>
              <a:t>http://</a:t>
            </a:r>
            <a:r>
              <a:rPr sz="1050" i="1" spc="5" dirty="0">
                <a:latin typeface="Arial"/>
                <a:cs typeface="Arial"/>
                <a:hlinkClick r:id="rId3"/>
              </a:rPr>
              <a:t>sciki</a:t>
            </a:r>
            <a:r>
              <a:rPr sz="1050" i="1" dirty="0">
                <a:latin typeface="Arial"/>
                <a:cs typeface="Arial"/>
                <a:hlinkClick r:id="rId3"/>
              </a:rPr>
              <a:t>t</a:t>
            </a:r>
            <a:r>
              <a:rPr sz="1050" i="1" spc="5" dirty="0">
                <a:latin typeface="Arial"/>
                <a:cs typeface="Arial"/>
                <a:hlinkClick r:id="rId3"/>
              </a:rPr>
              <a:t>-lear</a:t>
            </a:r>
            <a:r>
              <a:rPr sz="1050" i="1" dirty="0">
                <a:latin typeface="Arial"/>
                <a:cs typeface="Arial"/>
                <a:hlinkClick r:id="rId3"/>
              </a:rPr>
              <a:t>n.o</a:t>
            </a:r>
            <a:r>
              <a:rPr sz="1050" i="1" spc="5" dirty="0">
                <a:latin typeface="Arial"/>
                <a:cs typeface="Arial"/>
                <a:hlinkClick r:id="rId3"/>
              </a:rPr>
              <a:t>rg</a:t>
            </a:r>
            <a:r>
              <a:rPr sz="1050" i="1" spc="-10" dirty="0">
                <a:latin typeface="Arial"/>
                <a:cs typeface="Arial"/>
                <a:hlinkClick r:id="rId3"/>
              </a:rPr>
              <a:t>/</a:t>
            </a:r>
            <a:r>
              <a:rPr sz="1050" i="1" spc="10" dirty="0">
                <a:latin typeface="Arial"/>
                <a:cs typeface="Arial"/>
                <a:hlinkClick r:id="rId3"/>
              </a:rPr>
              <a:t>s</a:t>
            </a:r>
            <a:r>
              <a:rPr sz="1050" i="1" dirty="0">
                <a:latin typeface="Arial"/>
                <a:cs typeface="Arial"/>
                <a:hlinkClick r:id="rId3"/>
              </a:rPr>
              <a:t>ta</a:t>
            </a:r>
            <a:r>
              <a:rPr sz="1050" i="1" spc="-5" dirty="0">
                <a:latin typeface="Arial"/>
                <a:cs typeface="Arial"/>
                <a:hlinkClick r:id="rId3"/>
              </a:rPr>
              <a:t>b</a:t>
            </a:r>
            <a:r>
              <a:rPr sz="1050" i="1" dirty="0">
                <a:latin typeface="Arial"/>
                <a:cs typeface="Arial"/>
                <a:hlinkClick r:id="rId3"/>
              </a:rPr>
              <a:t>le/</a:t>
            </a:r>
            <a:r>
              <a:rPr sz="1050" i="1" spc="-10" dirty="0">
                <a:latin typeface="Arial"/>
                <a:cs typeface="Arial"/>
                <a:hlinkClick r:id="rId3"/>
              </a:rPr>
              <a:t>t</a:t>
            </a:r>
            <a:r>
              <a:rPr sz="1050" i="1" dirty="0">
                <a:latin typeface="Arial"/>
                <a:cs typeface="Arial"/>
                <a:hlinkClick r:id="rId3"/>
              </a:rPr>
              <a:t>ut</a:t>
            </a:r>
            <a:r>
              <a:rPr sz="1050" i="1" spc="-5" dirty="0">
                <a:latin typeface="Arial"/>
                <a:cs typeface="Arial"/>
                <a:hlinkClick r:id="rId3"/>
              </a:rPr>
              <a:t>o</a:t>
            </a:r>
            <a:r>
              <a:rPr sz="1050" i="1" spc="5" dirty="0">
                <a:latin typeface="Arial"/>
                <a:cs typeface="Arial"/>
                <a:hlinkClick r:id="rId3"/>
              </a:rPr>
              <a:t>ria</a:t>
            </a:r>
            <a:r>
              <a:rPr sz="1050" i="1" dirty="0">
                <a:latin typeface="Arial"/>
                <a:cs typeface="Arial"/>
                <a:hlinkClick r:id="rId3"/>
              </a:rPr>
              <a:t>l/</a:t>
            </a:r>
            <a:r>
              <a:rPr sz="1050" i="1" spc="15" dirty="0">
                <a:latin typeface="Arial"/>
                <a:cs typeface="Arial"/>
                <a:hlinkClick r:id="rId3"/>
              </a:rPr>
              <a:t>m</a:t>
            </a:r>
            <a:r>
              <a:rPr sz="1050" i="1" spc="5" dirty="0">
                <a:latin typeface="Arial"/>
                <a:cs typeface="Arial"/>
                <a:hlinkClick r:id="rId3"/>
              </a:rPr>
              <a:t>a</a:t>
            </a:r>
            <a:r>
              <a:rPr sz="1050" i="1" spc="10" dirty="0">
                <a:latin typeface="Arial"/>
                <a:cs typeface="Arial"/>
                <a:hlinkClick r:id="rId3"/>
              </a:rPr>
              <a:t>c</a:t>
            </a:r>
            <a:r>
              <a:rPr sz="1050" i="1" spc="5" dirty="0">
                <a:latin typeface="Arial"/>
                <a:cs typeface="Arial"/>
                <a:hlinkClick r:id="rId3"/>
              </a:rPr>
              <a:t>h</a:t>
            </a:r>
            <a:r>
              <a:rPr sz="1050" i="1" dirty="0">
                <a:latin typeface="Arial"/>
                <a:cs typeface="Arial"/>
                <a:hlinkClick r:id="rId3"/>
              </a:rPr>
              <a:t>i</a:t>
            </a:r>
            <a:r>
              <a:rPr sz="1050" i="1" spc="-5" dirty="0">
                <a:latin typeface="Arial"/>
                <a:cs typeface="Arial"/>
                <a:hlinkClick r:id="rId3"/>
              </a:rPr>
              <a:t>n</a:t>
            </a:r>
            <a:r>
              <a:rPr sz="1050" i="1" spc="5" dirty="0">
                <a:latin typeface="Arial"/>
                <a:cs typeface="Arial"/>
                <a:hlinkClick r:id="rId3"/>
              </a:rPr>
              <a:t>e</a:t>
            </a:r>
            <a:r>
              <a:rPr sz="1050" i="1" spc="-5" dirty="0">
                <a:latin typeface="Arial"/>
                <a:cs typeface="Arial"/>
                <a:hlinkClick r:id="rId3"/>
              </a:rPr>
              <a:t>_</a:t>
            </a:r>
            <a:r>
              <a:rPr sz="1050" i="1" dirty="0">
                <a:latin typeface="Arial"/>
                <a:cs typeface="Arial"/>
                <a:hlinkClick r:id="rId3"/>
              </a:rPr>
              <a:t>l</a:t>
            </a:r>
            <a:r>
              <a:rPr sz="1050" i="1" spc="5" dirty="0">
                <a:latin typeface="Arial"/>
                <a:cs typeface="Arial"/>
                <a:hlinkClick r:id="rId3"/>
              </a:rPr>
              <a:t>earn</a:t>
            </a:r>
            <a:r>
              <a:rPr sz="1050" i="1" dirty="0">
                <a:latin typeface="Arial"/>
                <a:cs typeface="Arial"/>
                <a:hlinkClick r:id="rId3"/>
              </a:rPr>
              <a:t>i</a:t>
            </a:r>
            <a:r>
              <a:rPr sz="1050" i="1" spc="-5" dirty="0">
                <a:latin typeface="Arial"/>
                <a:cs typeface="Arial"/>
                <a:hlinkClick r:id="rId3"/>
              </a:rPr>
              <a:t>n</a:t>
            </a:r>
            <a:r>
              <a:rPr sz="1050" i="1" spc="5" dirty="0">
                <a:latin typeface="Arial"/>
                <a:cs typeface="Arial"/>
                <a:hlinkClick r:id="rId3"/>
              </a:rPr>
              <a:t>g</a:t>
            </a:r>
            <a:r>
              <a:rPr sz="1050" i="1" spc="-5" dirty="0">
                <a:latin typeface="Arial"/>
                <a:cs typeface="Arial"/>
                <a:hlinkClick r:id="rId3"/>
              </a:rPr>
              <a:t>_</a:t>
            </a:r>
            <a:r>
              <a:rPr sz="1050" i="1" spc="15" dirty="0">
                <a:latin typeface="Arial"/>
                <a:cs typeface="Arial"/>
                <a:hlinkClick r:id="rId3"/>
              </a:rPr>
              <a:t>m</a:t>
            </a:r>
            <a:r>
              <a:rPr sz="1050" i="1" spc="5" dirty="0">
                <a:latin typeface="Arial"/>
                <a:cs typeface="Arial"/>
                <a:hlinkClick r:id="rId3"/>
              </a:rPr>
              <a:t>ap/</a:t>
            </a:r>
            <a:endParaRPr sz="1050" dirty="0">
              <a:latin typeface="Arial"/>
              <a:cs typeface="Arial"/>
            </a:endParaRPr>
          </a:p>
        </p:txBody>
      </p:sp>
    </p:spTree>
    <p:extLst>
      <p:ext uri="{BB962C8B-B14F-4D97-AF65-F5344CB8AC3E}">
        <p14:creationId xmlns:p14="http://schemas.microsoft.com/office/powerpoint/2010/main" val="2960966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01"/>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974476" y="1204546"/>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974475" y="2956808"/>
            <a:ext cx="10661269"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dirty="0">
                <a:latin typeface="Georgia" panose="02040502050405020303" pitchFamily="18" charset="0"/>
                <a:cs typeface="Arial"/>
              </a:rPr>
              <a:t>learning </a:t>
            </a:r>
            <a:r>
              <a:rPr lang="en-US" sz="2800" spc="-5" dirty="0">
                <a:latin typeface="Georgia" panose="02040502050405020303" pitchFamily="18" charset="0"/>
                <a:cs typeface="Arial"/>
              </a:rPr>
              <a:t>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b="1" dirty="0">
                <a:solidFill>
                  <a:srgbClr val="0070C0"/>
                </a:solidFill>
                <a:latin typeface="Georgia" panose="02040502050405020303" pitchFamily="18" charset="0"/>
                <a:cs typeface="Arial"/>
              </a:rPr>
              <a:t>“</a:t>
            </a:r>
            <a:r>
              <a:rPr sz="2800" b="1" spc="10" dirty="0">
                <a:solidFill>
                  <a:srgbClr val="0070C0"/>
                </a:solidFill>
                <a:latin typeface="Georgia" panose="02040502050405020303" pitchFamily="18" charset="0"/>
                <a:cs typeface="Arial"/>
              </a:rPr>
              <a:t>T</a:t>
            </a:r>
            <a:r>
              <a:rPr sz="2800" b="1" spc="-5" dirty="0">
                <a:solidFill>
                  <a:srgbClr val="0070C0"/>
                </a:solidFill>
                <a:latin typeface="Georgia" panose="02040502050405020303" pitchFamily="18" charset="0"/>
                <a:cs typeface="Arial"/>
              </a:rPr>
              <a:t>h</a:t>
            </a:r>
            <a:r>
              <a:rPr sz="2800" b="1" dirty="0">
                <a:solidFill>
                  <a:srgbClr val="0070C0"/>
                </a:solidFill>
                <a:latin typeface="Georgia" panose="02040502050405020303" pitchFamily="18" charset="0"/>
                <a:cs typeface="Arial"/>
              </a:rPr>
              <a:t>e</a:t>
            </a:r>
            <a:r>
              <a:rPr sz="2800" b="1" spc="-2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a:t>
            </a:r>
            <a:r>
              <a:rPr sz="2800" b="1" spc="-5" dirty="0">
                <a:solidFill>
                  <a:srgbClr val="0070C0"/>
                </a:solidFill>
                <a:latin typeface="Georgia" panose="02040502050405020303" pitchFamily="18" charset="0"/>
                <a:cs typeface="Arial"/>
              </a:rPr>
              <a:t>o</a:t>
            </a:r>
            <a:r>
              <a:rPr sz="2800" b="1" dirty="0">
                <a:solidFill>
                  <a:srgbClr val="0070C0"/>
                </a:solidFill>
                <a:latin typeface="Georgia" panose="02040502050405020303" pitchFamily="18" charset="0"/>
                <a:cs typeface="Arial"/>
              </a:rPr>
              <a:t>l</a:t>
            </a:r>
            <a:r>
              <a:rPr sz="2800" b="1" spc="-5" dirty="0">
                <a:solidFill>
                  <a:srgbClr val="0070C0"/>
                </a:solidFill>
                <a:latin typeface="Georgia" panose="02040502050405020303" pitchFamily="18" charset="0"/>
                <a:cs typeface="Arial"/>
              </a:rPr>
              <a:t>ut</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o</a:t>
            </a:r>
            <a:r>
              <a:rPr sz="2800" b="1" dirty="0">
                <a:solidFill>
                  <a:srgbClr val="0070C0"/>
                </a:solidFill>
                <a:latin typeface="Georgia" panose="02040502050405020303" pitchFamily="18" charset="0"/>
                <a:cs typeface="Arial"/>
              </a:rPr>
              <a:t>n</a:t>
            </a:r>
            <a:r>
              <a:rPr sz="2800" b="1" spc="-10"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si</a:t>
            </a:r>
            <a:r>
              <a:rPr sz="2800" b="1" spc="-5" dirty="0">
                <a:solidFill>
                  <a:srgbClr val="0070C0"/>
                </a:solidFill>
                <a:latin typeface="Georgia" panose="02040502050405020303" pitchFamily="18" charset="0"/>
                <a:cs typeface="Arial"/>
              </a:rPr>
              <a:t>de</a:t>
            </a:r>
            <a:r>
              <a:rPr sz="2800" b="1" dirty="0">
                <a:solidFill>
                  <a:srgbClr val="0070C0"/>
                </a:solidFill>
                <a:latin typeface="Georgia" panose="02040502050405020303" pitchFamily="18" charset="0"/>
                <a:cs typeface="Arial"/>
              </a:rPr>
              <a:t>”</a:t>
            </a:r>
            <a:r>
              <a:rPr lang="en-US" sz="2800" b="1" dirty="0">
                <a:solidFill>
                  <a:srgbClr val="0070C0"/>
                </a:solidFill>
                <a:latin typeface="Georgia" panose="02040502050405020303" pitchFamily="18" charset="0"/>
                <a:cs typeface="Arial"/>
              </a:rPr>
              <a:t> </a:t>
            </a:r>
            <a:r>
              <a:rPr lang="en-US" sz="2800" b="1" dirty="0">
                <a:solidFill>
                  <a:srgbClr val="0070C0"/>
                </a:solidFill>
                <a:latin typeface="Georgia" panose="02040502050405020303" pitchFamily="18" charset="0"/>
                <a:cs typeface="Arial"/>
                <a:sym typeface="Wingdings" panose="05000000000000000000" pitchFamily="2" charset="2"/>
              </a:rPr>
              <a:t> </a:t>
            </a:r>
            <a:r>
              <a:rPr lang="en-US" sz="2800" dirty="0">
                <a:solidFill>
                  <a:srgbClr val="0070C0"/>
                </a:solidFill>
                <a:latin typeface="Georgia" panose="02040502050405020303" pitchFamily="18" charset="0"/>
                <a:cs typeface="Arial"/>
                <a:sym typeface="Wingdings" panose="05000000000000000000" pitchFamily="2" charset="2"/>
              </a:rPr>
              <a:t>Selected algorithm concepts</a:t>
            </a:r>
            <a:endParaRPr lang="en-US" sz="2800" dirty="0">
              <a:solidFill>
                <a:srgbClr val="0070C0"/>
              </a:solidFill>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4218820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59408" y="871378"/>
            <a:ext cx="10198607" cy="573633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808645" y="4182794"/>
            <a:ext cx="3956685" cy="1927860"/>
          </a:xfrm>
          <a:custGeom>
            <a:avLst/>
            <a:gdLst/>
            <a:ahLst/>
            <a:cxnLst/>
            <a:rect l="l" t="t" r="r" b="b"/>
            <a:pathLst>
              <a:path w="3956684" h="1927859">
                <a:moveTo>
                  <a:pt x="712660" y="1833943"/>
                </a:moveTo>
                <a:lnTo>
                  <a:pt x="712660" y="93916"/>
                </a:lnTo>
                <a:lnTo>
                  <a:pt x="695911" y="112002"/>
                </a:lnTo>
                <a:lnTo>
                  <a:pt x="666751" y="151861"/>
                </a:lnTo>
                <a:lnTo>
                  <a:pt x="643913" y="196095"/>
                </a:lnTo>
                <a:lnTo>
                  <a:pt x="628048" y="244056"/>
                </a:lnTo>
                <a:lnTo>
                  <a:pt x="619804" y="295094"/>
                </a:lnTo>
                <a:lnTo>
                  <a:pt x="618743" y="321563"/>
                </a:lnTo>
                <a:lnTo>
                  <a:pt x="0" y="67055"/>
                </a:lnTo>
                <a:lnTo>
                  <a:pt x="618743" y="803147"/>
                </a:lnTo>
                <a:lnTo>
                  <a:pt x="618743" y="1606295"/>
                </a:lnTo>
                <a:lnTo>
                  <a:pt x="619804" y="1632765"/>
                </a:lnTo>
                <a:lnTo>
                  <a:pt x="628048" y="1683803"/>
                </a:lnTo>
                <a:lnTo>
                  <a:pt x="643913" y="1731764"/>
                </a:lnTo>
                <a:lnTo>
                  <a:pt x="666751" y="1775998"/>
                </a:lnTo>
                <a:lnTo>
                  <a:pt x="695911" y="1815857"/>
                </a:lnTo>
                <a:lnTo>
                  <a:pt x="712660" y="1833943"/>
                </a:lnTo>
                <a:close/>
              </a:path>
              <a:path w="3956684" h="1927859">
                <a:moveTo>
                  <a:pt x="750088" y="1866022"/>
                </a:moveTo>
                <a:lnTo>
                  <a:pt x="750088" y="61837"/>
                </a:lnTo>
                <a:lnTo>
                  <a:pt x="730746" y="77167"/>
                </a:lnTo>
                <a:lnTo>
                  <a:pt x="730746" y="1850692"/>
                </a:lnTo>
                <a:lnTo>
                  <a:pt x="750088" y="1866022"/>
                </a:lnTo>
                <a:close/>
              </a:path>
              <a:path w="3956684" h="1927859">
                <a:moveTo>
                  <a:pt x="3661003" y="1926799"/>
                </a:moveTo>
                <a:lnTo>
                  <a:pt x="3661003" y="1060"/>
                </a:lnTo>
                <a:lnTo>
                  <a:pt x="3634739" y="0"/>
                </a:lnTo>
                <a:lnTo>
                  <a:pt x="940307" y="0"/>
                </a:lnTo>
                <a:lnTo>
                  <a:pt x="913838" y="1060"/>
                </a:lnTo>
                <a:lnTo>
                  <a:pt x="913838" y="1926799"/>
                </a:lnTo>
                <a:lnTo>
                  <a:pt x="940307" y="1927859"/>
                </a:lnTo>
                <a:lnTo>
                  <a:pt x="3634739" y="1927859"/>
                </a:lnTo>
                <a:lnTo>
                  <a:pt x="3661003" y="1926799"/>
                </a:lnTo>
                <a:close/>
              </a:path>
              <a:path w="3956684" h="1927859">
                <a:moveTo>
                  <a:pt x="3803766" y="1879852"/>
                </a:moveTo>
                <a:lnTo>
                  <a:pt x="3803766" y="48007"/>
                </a:lnTo>
                <a:lnTo>
                  <a:pt x="3782159" y="35757"/>
                </a:lnTo>
                <a:lnTo>
                  <a:pt x="3759565" y="25169"/>
                </a:lnTo>
                <a:lnTo>
                  <a:pt x="3759565" y="1902690"/>
                </a:lnTo>
                <a:lnTo>
                  <a:pt x="3782159" y="1892102"/>
                </a:lnTo>
                <a:lnTo>
                  <a:pt x="3803766" y="1879852"/>
                </a:lnTo>
                <a:close/>
              </a:path>
              <a:path w="3956684" h="1927859">
                <a:moveTo>
                  <a:pt x="3861815" y="1833943"/>
                </a:moveTo>
                <a:lnTo>
                  <a:pt x="3861815" y="93916"/>
                </a:lnTo>
                <a:lnTo>
                  <a:pt x="3843679" y="77167"/>
                </a:lnTo>
                <a:lnTo>
                  <a:pt x="3824301" y="61837"/>
                </a:lnTo>
                <a:lnTo>
                  <a:pt x="3824301" y="1866022"/>
                </a:lnTo>
                <a:lnTo>
                  <a:pt x="3843679" y="1850692"/>
                </a:lnTo>
                <a:lnTo>
                  <a:pt x="3861815" y="1833943"/>
                </a:lnTo>
                <a:close/>
              </a:path>
              <a:path w="3956684" h="1927859">
                <a:moveTo>
                  <a:pt x="3956303" y="1606295"/>
                </a:moveTo>
                <a:lnTo>
                  <a:pt x="3956303" y="321563"/>
                </a:lnTo>
                <a:lnTo>
                  <a:pt x="3955232" y="295094"/>
                </a:lnTo>
                <a:lnTo>
                  <a:pt x="3946911" y="244056"/>
                </a:lnTo>
                <a:lnTo>
                  <a:pt x="3930919" y="196095"/>
                </a:lnTo>
                <a:lnTo>
                  <a:pt x="3907932" y="151861"/>
                </a:lnTo>
                <a:lnTo>
                  <a:pt x="3894027" y="131344"/>
                </a:lnTo>
                <a:lnTo>
                  <a:pt x="3894027" y="1796515"/>
                </a:lnTo>
                <a:lnTo>
                  <a:pt x="3920258" y="1754387"/>
                </a:lnTo>
                <a:lnTo>
                  <a:pt x="3939832" y="1708208"/>
                </a:lnTo>
                <a:lnTo>
                  <a:pt x="3952073" y="1658628"/>
                </a:lnTo>
                <a:lnTo>
                  <a:pt x="3956303" y="1606295"/>
                </a:lnTo>
                <a:close/>
              </a:path>
            </a:pathLst>
          </a:custGeom>
          <a:solidFill>
            <a:srgbClr val="E2D67A"/>
          </a:solidFill>
        </p:spPr>
        <p:txBody>
          <a:bodyPr wrap="square" lIns="0" tIns="0" rIns="0" bIns="0" rtlCol="0"/>
          <a:lstStyle/>
          <a:p>
            <a:endParaRPr sz="1600"/>
          </a:p>
        </p:txBody>
      </p:sp>
      <p:sp>
        <p:nvSpPr>
          <p:cNvPr id="6" name="object 6"/>
          <p:cNvSpPr txBox="1"/>
          <p:nvPr/>
        </p:nvSpPr>
        <p:spPr>
          <a:xfrm>
            <a:off x="7780491" y="4271421"/>
            <a:ext cx="2505809" cy="1107996"/>
          </a:xfrm>
          <a:prstGeom prst="rect">
            <a:avLst/>
          </a:prstGeom>
        </p:spPr>
        <p:txBody>
          <a:bodyPr vert="horz" wrap="square" lIns="0" tIns="0" rIns="0" bIns="0" rtlCol="0">
            <a:spAutoFit/>
          </a:bodyPr>
          <a:lstStyle/>
          <a:p>
            <a:pPr marL="12065" marR="5080" indent="1270" algn="ctr">
              <a:lnSpc>
                <a:spcPct val="99600"/>
              </a:lnSpc>
            </a:pPr>
            <a:r>
              <a:rPr sz="1200" spc="-145" dirty="0">
                <a:latin typeface="Arial"/>
                <a:cs typeface="Arial"/>
              </a:rPr>
              <a:t>Y</a:t>
            </a:r>
            <a:r>
              <a:rPr sz="1200" spc="-15" dirty="0">
                <a:latin typeface="Arial"/>
                <a:cs typeface="Arial"/>
              </a:rPr>
              <a:t>o</a:t>
            </a:r>
            <a:r>
              <a:rPr sz="1200" spc="-10" dirty="0">
                <a:latin typeface="Arial"/>
                <a:cs typeface="Arial"/>
              </a:rPr>
              <a:t>u</a:t>
            </a:r>
            <a:r>
              <a:rPr sz="1200" spc="10" dirty="0">
                <a:latin typeface="Arial"/>
                <a:cs typeface="Arial"/>
              </a:rPr>
              <a:t> </a:t>
            </a:r>
            <a:r>
              <a:rPr sz="1200" spc="-10" dirty="0">
                <a:latin typeface="Arial"/>
                <a:cs typeface="Arial"/>
              </a:rPr>
              <a:t>c</a:t>
            </a:r>
            <a:r>
              <a:rPr sz="1200" spc="-15" dirty="0">
                <a:latin typeface="Arial"/>
                <a:cs typeface="Arial"/>
              </a:rPr>
              <a:t>a</a:t>
            </a:r>
            <a:r>
              <a:rPr sz="1200" spc="-10" dirty="0">
                <a:latin typeface="Arial"/>
                <a:cs typeface="Arial"/>
              </a:rPr>
              <a:t>n</a:t>
            </a:r>
            <a:r>
              <a:rPr sz="1200" spc="-15" dirty="0">
                <a:latin typeface="Arial"/>
                <a:cs typeface="Arial"/>
              </a:rPr>
              <a:t> </a:t>
            </a:r>
            <a:r>
              <a:rPr sz="1200" spc="-10" dirty="0">
                <a:latin typeface="Arial"/>
                <a:cs typeface="Arial"/>
              </a:rPr>
              <a:t>f</a:t>
            </a:r>
            <a:r>
              <a:rPr sz="1200" spc="-5" dirty="0">
                <a:latin typeface="Arial"/>
                <a:cs typeface="Arial"/>
              </a:rPr>
              <a:t>i</a:t>
            </a:r>
            <a:r>
              <a:rPr sz="1200" spc="-15" dirty="0">
                <a:latin typeface="Arial"/>
                <a:cs typeface="Arial"/>
              </a:rPr>
              <a:t>n</a:t>
            </a:r>
            <a:r>
              <a:rPr sz="1200" spc="-10" dirty="0">
                <a:latin typeface="Arial"/>
                <a:cs typeface="Arial"/>
              </a:rPr>
              <a:t>d</a:t>
            </a:r>
            <a:r>
              <a:rPr sz="1200" spc="-5" dirty="0">
                <a:latin typeface="Arial"/>
                <a:cs typeface="Arial"/>
              </a:rPr>
              <a:t> </a:t>
            </a:r>
            <a:r>
              <a:rPr sz="1200" spc="-15" dirty="0">
                <a:latin typeface="Arial"/>
                <a:cs typeface="Arial"/>
              </a:rPr>
              <a:t>th</a:t>
            </a:r>
            <a:r>
              <a:rPr sz="1200" spc="-10" dirty="0">
                <a:latin typeface="Arial"/>
                <a:cs typeface="Arial"/>
              </a:rPr>
              <a:t>e</a:t>
            </a:r>
            <a:r>
              <a:rPr sz="1200" spc="-5" dirty="0">
                <a:latin typeface="Arial"/>
                <a:cs typeface="Arial"/>
              </a:rPr>
              <a:t> </a:t>
            </a:r>
            <a:r>
              <a:rPr sz="1200" spc="-25" dirty="0">
                <a:latin typeface="Arial"/>
                <a:cs typeface="Arial"/>
              </a:rPr>
              <a:t>v</a:t>
            </a:r>
            <a:r>
              <a:rPr sz="1200" spc="-5" dirty="0">
                <a:latin typeface="Arial"/>
                <a:cs typeface="Arial"/>
              </a:rPr>
              <a:t>i</a:t>
            </a:r>
            <a:r>
              <a:rPr sz="1200" spc="-15" dirty="0">
                <a:latin typeface="Arial"/>
                <a:cs typeface="Arial"/>
              </a:rPr>
              <a:t>de</a:t>
            </a:r>
            <a:r>
              <a:rPr sz="1200" spc="-10" dirty="0">
                <a:latin typeface="Arial"/>
                <a:cs typeface="Arial"/>
              </a:rPr>
              <a:t>o</a:t>
            </a:r>
            <a:r>
              <a:rPr sz="1200" spc="-5" dirty="0">
                <a:latin typeface="Arial"/>
                <a:cs typeface="Arial"/>
              </a:rPr>
              <a:t> </a:t>
            </a:r>
            <a:r>
              <a:rPr sz="1200" spc="-15" dirty="0">
                <a:latin typeface="Arial"/>
                <a:cs typeface="Arial"/>
              </a:rPr>
              <a:t>he</a:t>
            </a:r>
            <a:r>
              <a:rPr sz="1200" spc="-5" dirty="0">
                <a:latin typeface="Arial"/>
                <a:cs typeface="Arial"/>
              </a:rPr>
              <a:t>r</a:t>
            </a:r>
            <a:r>
              <a:rPr sz="1200" spc="-15" dirty="0">
                <a:latin typeface="Arial"/>
                <a:cs typeface="Arial"/>
              </a:rPr>
              <a:t>e</a:t>
            </a:r>
            <a:r>
              <a:rPr sz="1200" spc="-5" dirty="0">
                <a:latin typeface="Arial"/>
                <a:cs typeface="Arial"/>
              </a:rPr>
              <a:t>:</a:t>
            </a:r>
            <a:endParaRPr lang="en-US" sz="1200" spc="-5" dirty="0">
              <a:latin typeface="Arial"/>
              <a:cs typeface="Arial"/>
            </a:endParaRPr>
          </a:p>
          <a:p>
            <a:pPr marL="47625" marR="38100" indent="-635" algn="ctr">
              <a:lnSpc>
                <a:spcPct val="99800"/>
              </a:lnSpc>
            </a:pPr>
            <a:r>
              <a:rPr lang="en-US" sz="1200" spc="-15" dirty="0">
                <a:latin typeface="Arial"/>
                <a:cs typeface="Arial"/>
                <a:hlinkClick r:id="rId4"/>
              </a:rPr>
              <a:t>https://youtu.be/g-dKXOlsf98</a:t>
            </a:r>
            <a:r>
              <a:rPr lang="en-US" sz="1200" spc="-15" dirty="0">
                <a:latin typeface="Arial"/>
                <a:cs typeface="Arial"/>
              </a:rPr>
              <a:t>  </a:t>
            </a:r>
          </a:p>
          <a:p>
            <a:pPr marL="47625" marR="38100" indent="-635" algn="ctr">
              <a:lnSpc>
                <a:spcPct val="99800"/>
              </a:lnSpc>
            </a:pPr>
            <a:endParaRPr lang="en-US" sz="1200" spc="-15" dirty="0">
              <a:latin typeface="Arial"/>
              <a:cs typeface="Arial"/>
            </a:endParaRPr>
          </a:p>
          <a:p>
            <a:pPr marL="47625" marR="38100" indent="-635" algn="ctr">
              <a:lnSpc>
                <a:spcPct val="99800"/>
              </a:lnSpc>
            </a:pPr>
            <a:r>
              <a:rPr sz="1200" i="1" spc="-15" dirty="0">
                <a:latin typeface="Arial"/>
                <a:cs typeface="Arial"/>
              </a:rPr>
              <a:t>P</a:t>
            </a:r>
            <a:r>
              <a:rPr sz="1200" i="1" spc="-5" dirty="0">
                <a:latin typeface="Arial"/>
                <a:cs typeface="Arial"/>
              </a:rPr>
              <a:t>l</a:t>
            </a:r>
            <a:r>
              <a:rPr sz="1200" i="1" spc="-15" dirty="0">
                <a:latin typeface="Arial"/>
                <a:cs typeface="Arial"/>
              </a:rPr>
              <a:t>ea</a:t>
            </a:r>
            <a:r>
              <a:rPr sz="1200" i="1" spc="-10" dirty="0">
                <a:latin typeface="Arial"/>
                <a:cs typeface="Arial"/>
              </a:rPr>
              <a:t>se</a:t>
            </a:r>
            <a:r>
              <a:rPr sz="1200" i="1" spc="-15" dirty="0">
                <a:latin typeface="Arial"/>
                <a:cs typeface="Arial"/>
              </a:rPr>
              <a:t> a</a:t>
            </a:r>
            <a:r>
              <a:rPr sz="1200" i="1" spc="-10" dirty="0">
                <a:latin typeface="Arial"/>
                <a:cs typeface="Arial"/>
              </a:rPr>
              <a:t>lso</a:t>
            </a:r>
            <a:r>
              <a:rPr sz="1200" i="1" spc="-15" dirty="0">
                <a:latin typeface="Arial"/>
                <a:cs typeface="Arial"/>
              </a:rPr>
              <a:t> not</a:t>
            </a:r>
            <a:r>
              <a:rPr sz="1200" i="1" spc="-10" dirty="0">
                <a:latin typeface="Arial"/>
                <a:cs typeface="Arial"/>
              </a:rPr>
              <a:t>e</a:t>
            </a:r>
            <a:r>
              <a:rPr sz="1200" i="1" spc="-5" dirty="0">
                <a:latin typeface="Arial"/>
                <a:cs typeface="Arial"/>
              </a:rPr>
              <a:t> </a:t>
            </a:r>
            <a:r>
              <a:rPr sz="1200" i="1" spc="-15" dirty="0">
                <a:latin typeface="Arial"/>
                <a:cs typeface="Arial"/>
              </a:rPr>
              <a:t>tha</a:t>
            </a:r>
            <a:r>
              <a:rPr sz="1200" i="1" spc="-5" dirty="0">
                <a:latin typeface="Arial"/>
                <a:cs typeface="Arial"/>
              </a:rPr>
              <a:t>t </a:t>
            </a:r>
            <a:r>
              <a:rPr sz="1200" i="1" spc="-10" dirty="0">
                <a:latin typeface="Arial"/>
                <a:cs typeface="Arial"/>
              </a:rPr>
              <a:t>D</a:t>
            </a:r>
            <a:r>
              <a:rPr sz="1200" i="1" spc="-15" dirty="0">
                <a:latin typeface="Arial"/>
                <a:cs typeface="Arial"/>
              </a:rPr>
              <a:t>eep</a:t>
            </a:r>
            <a:r>
              <a:rPr sz="1200" i="1" spc="-30" dirty="0">
                <a:latin typeface="Arial"/>
                <a:cs typeface="Arial"/>
              </a:rPr>
              <a:t>M</a:t>
            </a:r>
            <a:r>
              <a:rPr sz="1200" i="1" spc="-5" dirty="0">
                <a:latin typeface="Arial"/>
                <a:cs typeface="Arial"/>
              </a:rPr>
              <a:t>i</a:t>
            </a:r>
            <a:r>
              <a:rPr sz="1200" i="1" spc="-15" dirty="0">
                <a:latin typeface="Arial"/>
                <a:cs typeface="Arial"/>
              </a:rPr>
              <a:t>n</a:t>
            </a:r>
            <a:r>
              <a:rPr sz="1200" i="1" spc="-10" dirty="0">
                <a:latin typeface="Arial"/>
                <a:cs typeface="Arial"/>
              </a:rPr>
              <a:t>d</a:t>
            </a:r>
            <a:r>
              <a:rPr sz="1200" i="1" spc="-15" dirty="0">
                <a:latin typeface="Arial"/>
                <a:cs typeface="Arial"/>
              </a:rPr>
              <a:t> </a:t>
            </a:r>
            <a:r>
              <a:rPr sz="1200" i="1" spc="-5" dirty="0">
                <a:latin typeface="Arial"/>
                <a:cs typeface="Arial"/>
              </a:rPr>
              <a:t>r</a:t>
            </a:r>
            <a:r>
              <a:rPr sz="1200" i="1" spc="-15" dirty="0">
                <a:latin typeface="Arial"/>
                <a:cs typeface="Arial"/>
              </a:rPr>
              <a:t>e</a:t>
            </a:r>
            <a:r>
              <a:rPr sz="1200" i="1" spc="-10" dirty="0">
                <a:latin typeface="Arial"/>
                <a:cs typeface="Arial"/>
              </a:rPr>
              <a:t>c</a:t>
            </a:r>
            <a:r>
              <a:rPr sz="1200" i="1" spc="-15" dirty="0">
                <a:latin typeface="Arial"/>
                <a:cs typeface="Arial"/>
              </a:rPr>
              <a:t>ent</a:t>
            </a:r>
            <a:r>
              <a:rPr sz="1200" i="1" spc="-5" dirty="0">
                <a:latin typeface="Arial"/>
                <a:cs typeface="Arial"/>
              </a:rPr>
              <a:t>ly </a:t>
            </a:r>
            <a:r>
              <a:rPr sz="1200" i="1" spc="-15" dirty="0">
                <a:latin typeface="Arial"/>
                <a:cs typeface="Arial"/>
              </a:rPr>
              <a:t>a</a:t>
            </a:r>
            <a:r>
              <a:rPr sz="1200" i="1" spc="-10" dirty="0">
                <a:latin typeface="Arial"/>
                <a:cs typeface="Arial"/>
              </a:rPr>
              <a:t>lso</a:t>
            </a:r>
            <a:r>
              <a:rPr sz="1200" i="1" spc="-15" dirty="0">
                <a:latin typeface="Arial"/>
                <a:cs typeface="Arial"/>
              </a:rPr>
              <a:t> pub</a:t>
            </a:r>
            <a:r>
              <a:rPr sz="1200" i="1" spc="-5" dirty="0">
                <a:latin typeface="Arial"/>
                <a:cs typeface="Arial"/>
              </a:rPr>
              <a:t>lis</a:t>
            </a:r>
            <a:r>
              <a:rPr sz="1200" i="1" spc="-15" dirty="0">
                <a:latin typeface="Arial"/>
                <a:cs typeface="Arial"/>
              </a:rPr>
              <a:t>he</a:t>
            </a:r>
            <a:r>
              <a:rPr sz="1200" i="1" spc="-10" dirty="0">
                <a:latin typeface="Arial"/>
                <a:cs typeface="Arial"/>
              </a:rPr>
              <a:t>d</a:t>
            </a:r>
            <a:r>
              <a:rPr sz="1200" i="1" spc="-30" dirty="0">
                <a:latin typeface="Arial"/>
                <a:cs typeface="Arial"/>
              </a:rPr>
              <a:t> </a:t>
            </a:r>
            <a:r>
              <a:rPr sz="1200" i="1" spc="-10" dirty="0">
                <a:latin typeface="Arial"/>
                <a:cs typeface="Arial"/>
              </a:rPr>
              <a:t>a</a:t>
            </a:r>
            <a:r>
              <a:rPr sz="1200" i="1" spc="-5" dirty="0">
                <a:latin typeface="Arial"/>
                <a:cs typeface="Arial"/>
              </a:rPr>
              <a:t> </a:t>
            </a:r>
            <a:r>
              <a:rPr sz="1200" i="1" spc="-25" dirty="0">
                <a:latin typeface="Arial"/>
                <a:cs typeface="Arial"/>
              </a:rPr>
              <a:t>v</a:t>
            </a:r>
            <a:r>
              <a:rPr sz="1200" i="1" spc="-5" dirty="0">
                <a:latin typeface="Arial"/>
                <a:cs typeface="Arial"/>
              </a:rPr>
              <a:t>i</a:t>
            </a:r>
            <a:r>
              <a:rPr sz="1200" i="1" spc="-15" dirty="0">
                <a:latin typeface="Arial"/>
                <a:cs typeface="Arial"/>
              </a:rPr>
              <a:t>de</a:t>
            </a:r>
            <a:r>
              <a:rPr sz="1200" i="1" spc="-10" dirty="0">
                <a:latin typeface="Arial"/>
                <a:cs typeface="Arial"/>
              </a:rPr>
              <a:t>o</a:t>
            </a:r>
            <a:r>
              <a:rPr sz="1200" i="1" spc="-5" dirty="0">
                <a:latin typeface="Arial"/>
                <a:cs typeface="Arial"/>
              </a:rPr>
              <a:t> </a:t>
            </a:r>
            <a:r>
              <a:rPr sz="1200" i="1" spc="-15" dirty="0">
                <a:latin typeface="Arial"/>
                <a:cs typeface="Arial"/>
              </a:rPr>
              <a:t>o</a:t>
            </a:r>
            <a:r>
              <a:rPr sz="1200" i="1" spc="-10" dirty="0">
                <a:latin typeface="Arial"/>
                <a:cs typeface="Arial"/>
              </a:rPr>
              <a:t>n</a:t>
            </a:r>
            <a:r>
              <a:rPr sz="1200" i="1" spc="-15" dirty="0">
                <a:latin typeface="Arial"/>
                <a:cs typeface="Arial"/>
              </a:rPr>
              <a:t> th</a:t>
            </a:r>
            <a:r>
              <a:rPr sz="1200" i="1" spc="-10" dirty="0">
                <a:latin typeface="Arial"/>
                <a:cs typeface="Arial"/>
              </a:rPr>
              <a:t>e</a:t>
            </a:r>
            <a:r>
              <a:rPr sz="1200" i="1" spc="-5" dirty="0">
                <a:latin typeface="Arial"/>
                <a:cs typeface="Arial"/>
              </a:rPr>
              <a:t> </a:t>
            </a:r>
            <a:r>
              <a:rPr sz="1200" i="1" spc="-15" dirty="0">
                <a:latin typeface="Arial"/>
                <a:cs typeface="Arial"/>
              </a:rPr>
              <a:t>ga</a:t>
            </a:r>
            <a:r>
              <a:rPr sz="1200" i="1" spc="-10" dirty="0">
                <a:latin typeface="Arial"/>
                <a:cs typeface="Arial"/>
              </a:rPr>
              <a:t>me</a:t>
            </a:r>
            <a:r>
              <a:rPr sz="1200" i="1" spc="-15" dirty="0">
                <a:latin typeface="Arial"/>
                <a:cs typeface="Arial"/>
              </a:rPr>
              <a:t> </a:t>
            </a:r>
            <a:r>
              <a:rPr sz="1200" i="1" spc="-5" dirty="0">
                <a:latin typeface="Arial"/>
                <a:cs typeface="Arial"/>
              </a:rPr>
              <a:t>“</a:t>
            </a:r>
            <a:r>
              <a:rPr sz="1200" i="1" spc="-15" dirty="0">
                <a:latin typeface="Arial"/>
                <a:cs typeface="Arial"/>
              </a:rPr>
              <a:t>Go</a:t>
            </a:r>
            <a:r>
              <a:rPr sz="1200" i="1" spc="-5" dirty="0">
                <a:latin typeface="Arial"/>
                <a:cs typeface="Arial"/>
              </a:rPr>
              <a:t>”</a:t>
            </a:r>
            <a:r>
              <a:rPr lang="en-US" sz="1200" i="1" spc="-5" dirty="0">
                <a:latin typeface="Arial"/>
                <a:cs typeface="Arial"/>
              </a:rPr>
              <a:t>.</a:t>
            </a:r>
            <a:endParaRPr sz="1200" i="1" dirty="0">
              <a:latin typeface="Arial"/>
              <a:cs typeface="Arial"/>
            </a:endParaRPr>
          </a:p>
        </p:txBody>
      </p:sp>
      <p:sp>
        <p:nvSpPr>
          <p:cNvPr id="9" name="Title 1"/>
          <p:cNvSpPr>
            <a:spLocks noGrp="1"/>
          </p:cNvSpPr>
          <p:nvPr>
            <p:ph type="title"/>
          </p:nvPr>
        </p:nvSpPr>
        <p:spPr>
          <a:xfrm>
            <a:off x="679703" y="100514"/>
            <a:ext cx="10515600" cy="470607"/>
          </a:xfrm>
        </p:spPr>
        <p:txBody>
          <a:bodyPr>
            <a:noAutofit/>
          </a:bodyPr>
          <a:lstStyle/>
          <a:p>
            <a:r>
              <a:rPr lang="en-US" sz="1800" dirty="0">
                <a:solidFill>
                  <a:srgbClr val="0070C0"/>
                </a:solidFill>
                <a:latin typeface="Georgia" panose="02040502050405020303" pitchFamily="18" charset="0"/>
              </a:rPr>
              <a:t>Recent example of Machine Learning</a:t>
            </a:r>
          </a:p>
        </p:txBody>
      </p:sp>
      <p:sp>
        <p:nvSpPr>
          <p:cNvPr id="10" name="object 2"/>
          <p:cNvSpPr txBox="1"/>
          <p:nvPr/>
        </p:nvSpPr>
        <p:spPr>
          <a:xfrm>
            <a:off x="759408" y="524901"/>
            <a:ext cx="10005922" cy="268728"/>
          </a:xfrm>
          <a:prstGeom prst="rect">
            <a:avLst/>
          </a:prstGeom>
        </p:spPr>
        <p:txBody>
          <a:bodyPr vert="horz" wrap="square" lIns="0" tIns="0" rIns="0" bIns="0" rtlCol="0">
            <a:spAutoFit/>
          </a:bodyPr>
          <a:lstStyle/>
          <a:p>
            <a:pPr marL="12700" marR="5080">
              <a:lnSpc>
                <a:spcPts val="2340"/>
              </a:lnSpc>
            </a:pPr>
            <a:r>
              <a:rPr lang="en-US" sz="1600" b="1" dirty="0">
                <a:latin typeface="Georgia" panose="02040502050405020303" pitchFamily="18" charset="0"/>
                <a:cs typeface="Arial"/>
              </a:rPr>
              <a:t>An </a:t>
            </a:r>
            <a:r>
              <a:rPr lang="en-US" sz="1600" b="1" spc="-5" dirty="0">
                <a:latin typeface="Georgia" panose="02040502050405020303" pitchFamily="18" charset="0"/>
                <a:cs typeface="Arial"/>
              </a:rPr>
              <a:t>al</a:t>
            </a:r>
            <a:r>
              <a:rPr lang="en-US" sz="1600" b="1" dirty="0">
                <a:latin typeface="Georgia" panose="02040502050405020303" pitchFamily="18" charset="0"/>
                <a:cs typeface="Arial"/>
              </a:rPr>
              <a:t>go</a:t>
            </a:r>
            <a:r>
              <a:rPr lang="en-US" sz="1600" b="1" spc="-5" dirty="0">
                <a:latin typeface="Georgia" panose="02040502050405020303" pitchFamily="18" charset="0"/>
                <a:cs typeface="Arial"/>
              </a:rPr>
              <a:t>ri</a:t>
            </a:r>
            <a:r>
              <a:rPr lang="en-US" sz="1600" b="1" dirty="0">
                <a:latin typeface="Georgia" panose="02040502050405020303" pitchFamily="18" charset="0"/>
                <a:cs typeface="Arial"/>
              </a:rPr>
              <a:t>thm</a:t>
            </a:r>
            <a:r>
              <a:rPr lang="en-US" sz="1600" b="1" spc="-10" dirty="0">
                <a:latin typeface="Georgia" panose="02040502050405020303" pitchFamily="18" charset="0"/>
                <a:cs typeface="Arial"/>
              </a:rPr>
              <a:t> </a:t>
            </a:r>
            <a:r>
              <a:rPr lang="en-US" sz="1600" b="1" dirty="0">
                <a:latin typeface="Georgia" panose="02040502050405020303" pitchFamily="18" charset="0"/>
                <a:cs typeface="Arial"/>
              </a:rPr>
              <a:t>th</a:t>
            </a:r>
            <a:r>
              <a:rPr lang="en-US" sz="1600" b="1" spc="-5" dirty="0">
                <a:latin typeface="Georgia" panose="02040502050405020303" pitchFamily="18" charset="0"/>
                <a:cs typeface="Arial"/>
              </a:rPr>
              <a:t>a</a:t>
            </a:r>
            <a:r>
              <a:rPr lang="en-US" sz="1600" b="1" dirty="0">
                <a:latin typeface="Georgia" panose="02040502050405020303" pitchFamily="18" charset="0"/>
                <a:cs typeface="Arial"/>
              </a:rPr>
              <a:t>t</a:t>
            </a:r>
            <a:r>
              <a:rPr lang="en-US" sz="1600" b="1" spc="-10" dirty="0">
                <a:latin typeface="Georgia" panose="02040502050405020303" pitchFamily="18" charset="0"/>
                <a:cs typeface="Arial"/>
              </a:rPr>
              <a:t> </a:t>
            </a:r>
            <a:r>
              <a:rPr lang="en-US" sz="1600" b="1" dirty="0">
                <a:latin typeface="Georgia" panose="02040502050405020303" pitchFamily="18" charset="0"/>
                <a:cs typeface="Arial"/>
              </a:rPr>
              <a:t>h</a:t>
            </a:r>
            <a:r>
              <a:rPr lang="en-US" sz="1600" b="1" spc="-5" dirty="0">
                <a:latin typeface="Georgia" panose="02040502050405020303" pitchFamily="18" charset="0"/>
                <a:cs typeface="Arial"/>
              </a:rPr>
              <a:t>a</a:t>
            </a:r>
            <a:r>
              <a:rPr lang="en-US" sz="1600" b="1" dirty="0">
                <a:latin typeface="Georgia" panose="02040502050405020303" pitchFamily="18" charset="0"/>
                <a:cs typeface="Arial"/>
              </a:rPr>
              <a:t>s </a:t>
            </a:r>
            <a:r>
              <a:rPr lang="en-US" sz="1600" b="1" spc="-5" dirty="0">
                <a:latin typeface="Georgia" panose="02040502050405020303" pitchFamily="18" charset="0"/>
                <a:cs typeface="Arial"/>
              </a:rPr>
              <a:t>lear</a:t>
            </a:r>
            <a:r>
              <a:rPr lang="en-US" sz="1600" b="1" dirty="0">
                <a:latin typeface="Georgia" panose="02040502050405020303" pitchFamily="18" charset="0"/>
                <a:cs typeface="Arial"/>
              </a:rPr>
              <a:t>nt</a:t>
            </a:r>
            <a:r>
              <a:rPr lang="en-US" sz="1600" b="1" spc="-10" dirty="0">
                <a:latin typeface="Georgia" panose="02040502050405020303" pitchFamily="18" charset="0"/>
                <a:cs typeface="Arial"/>
              </a:rPr>
              <a:t> </a:t>
            </a:r>
            <a:r>
              <a:rPr lang="en-US" sz="1600" b="1" dirty="0">
                <a:latin typeface="Georgia" panose="02040502050405020303" pitchFamily="18" charset="0"/>
                <a:cs typeface="Arial"/>
              </a:rPr>
              <a:t>to</a:t>
            </a:r>
            <a:r>
              <a:rPr lang="en-US" sz="1600" b="1" spc="-10" dirty="0">
                <a:latin typeface="Georgia" panose="02040502050405020303" pitchFamily="18" charset="0"/>
                <a:cs typeface="Arial"/>
              </a:rPr>
              <a:t> </a:t>
            </a:r>
            <a:r>
              <a:rPr lang="en-US" sz="1600" b="1" dirty="0">
                <a:latin typeface="Georgia" panose="02040502050405020303" pitchFamily="18" charset="0"/>
                <a:cs typeface="Arial"/>
              </a:rPr>
              <a:t>p</a:t>
            </a:r>
            <a:r>
              <a:rPr lang="en-US" sz="1600" b="1" spc="-5" dirty="0">
                <a:latin typeface="Georgia" panose="02040502050405020303" pitchFamily="18" charset="0"/>
                <a:cs typeface="Arial"/>
              </a:rPr>
              <a:t>la</a:t>
            </a:r>
            <a:r>
              <a:rPr lang="en-US" sz="1600" b="1" dirty="0">
                <a:latin typeface="Georgia" panose="02040502050405020303" pitchFamily="18" charset="0"/>
                <a:cs typeface="Arial"/>
              </a:rPr>
              <a:t>y </a:t>
            </a:r>
            <a:r>
              <a:rPr lang="en-US" sz="1600" b="1" spc="-5" dirty="0">
                <a:latin typeface="Georgia" panose="02040502050405020303" pitchFamily="18" charset="0"/>
                <a:cs typeface="Arial"/>
              </a:rPr>
              <a:t>arca</a:t>
            </a:r>
            <a:r>
              <a:rPr lang="en-US" sz="1600" b="1" dirty="0">
                <a:latin typeface="Georgia" panose="02040502050405020303" pitchFamily="18" charset="0"/>
                <a:cs typeface="Arial"/>
              </a:rPr>
              <a:t>de g</a:t>
            </a:r>
            <a:r>
              <a:rPr lang="en-US" sz="1600" b="1" spc="-5" dirty="0">
                <a:latin typeface="Georgia" panose="02040502050405020303" pitchFamily="18" charset="0"/>
                <a:cs typeface="Arial"/>
              </a:rPr>
              <a:t>ame</a:t>
            </a:r>
            <a:r>
              <a:rPr lang="en-US" sz="1600" b="1" dirty="0">
                <a:latin typeface="Georgia" panose="02040502050405020303" pitchFamily="18" charset="0"/>
                <a:cs typeface="Arial"/>
              </a:rPr>
              <a:t>s – b</a:t>
            </a:r>
            <a:r>
              <a:rPr lang="en-US" sz="1600" b="1" spc="-5" dirty="0">
                <a:latin typeface="Georgia" panose="02040502050405020303" pitchFamily="18" charset="0"/>
                <a:cs typeface="Arial"/>
              </a:rPr>
              <a:t>e</a:t>
            </a:r>
            <a:r>
              <a:rPr lang="en-US" sz="1600" b="1" dirty="0">
                <a:latin typeface="Georgia" panose="02040502050405020303" pitchFamily="18" charset="0"/>
                <a:cs typeface="Arial"/>
              </a:rPr>
              <a:t>tt</a:t>
            </a:r>
            <a:r>
              <a:rPr lang="en-US" sz="1600" b="1" spc="-5" dirty="0">
                <a:latin typeface="Georgia" panose="02040502050405020303" pitchFamily="18" charset="0"/>
                <a:cs typeface="Arial"/>
              </a:rPr>
              <a:t>e</a:t>
            </a:r>
            <a:r>
              <a:rPr lang="en-US" sz="1600" b="1" dirty="0">
                <a:latin typeface="Georgia" panose="02040502050405020303" pitchFamily="18" charset="0"/>
                <a:cs typeface="Arial"/>
              </a:rPr>
              <a:t>r</a:t>
            </a:r>
            <a:r>
              <a:rPr lang="en-US" sz="1600" b="1" spc="-10" dirty="0">
                <a:latin typeface="Georgia" panose="02040502050405020303" pitchFamily="18" charset="0"/>
                <a:cs typeface="Arial"/>
              </a:rPr>
              <a:t> </a:t>
            </a:r>
            <a:r>
              <a:rPr lang="en-US" sz="1600" b="1" dirty="0">
                <a:latin typeface="Georgia" panose="02040502050405020303" pitchFamily="18" charset="0"/>
                <a:cs typeface="Arial"/>
              </a:rPr>
              <a:t>th</a:t>
            </a:r>
            <a:r>
              <a:rPr lang="en-US" sz="1600" b="1" spc="-5" dirty="0">
                <a:latin typeface="Georgia" panose="02040502050405020303" pitchFamily="18" charset="0"/>
                <a:cs typeface="Arial"/>
              </a:rPr>
              <a:t>a</a:t>
            </a:r>
            <a:r>
              <a:rPr lang="en-US" sz="1600" b="1" dirty="0">
                <a:latin typeface="Georgia" panose="02040502050405020303" pitchFamily="18" charset="0"/>
                <a:cs typeface="Arial"/>
              </a:rPr>
              <a:t>n </a:t>
            </a:r>
            <a:r>
              <a:rPr lang="en-US" sz="1600" b="1" spc="-5" dirty="0">
                <a:latin typeface="Georgia" panose="02040502050405020303" pitchFamily="18" charset="0"/>
                <a:cs typeface="Arial"/>
              </a:rPr>
              <a:t>a</a:t>
            </a:r>
            <a:r>
              <a:rPr lang="en-US" sz="1600" b="1" dirty="0">
                <a:latin typeface="Georgia" panose="02040502050405020303" pitchFamily="18" charset="0"/>
                <a:cs typeface="Arial"/>
              </a:rPr>
              <a:t>ny hu</a:t>
            </a:r>
            <a:r>
              <a:rPr lang="en-US" sz="1600" b="1" spc="-5" dirty="0">
                <a:latin typeface="Georgia" panose="02040502050405020303" pitchFamily="18" charset="0"/>
                <a:cs typeface="Arial"/>
              </a:rPr>
              <a:t>ma</a:t>
            </a:r>
            <a:r>
              <a:rPr lang="en-US" sz="1600" b="1" dirty="0">
                <a:latin typeface="Georgia" panose="02040502050405020303" pitchFamily="18" charset="0"/>
                <a:cs typeface="Arial"/>
              </a:rPr>
              <a:t>n…</a:t>
            </a:r>
          </a:p>
        </p:txBody>
      </p:sp>
    </p:spTree>
    <p:extLst>
      <p:ext uri="{BB962C8B-B14F-4D97-AF65-F5344CB8AC3E}">
        <p14:creationId xmlns:p14="http://schemas.microsoft.com/office/powerpoint/2010/main" val="795075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latin typeface="Georgia" panose="02040502050405020303" pitchFamily="18" charset="0"/>
              </a:rPr>
              <a:t>The b</a:t>
            </a:r>
            <a:r>
              <a:rPr lang="en-US" sz="1800" spc="-5" dirty="0">
                <a:latin typeface="Georgia" panose="02040502050405020303" pitchFamily="18" charset="0"/>
              </a:rPr>
              <a:t>asi</a:t>
            </a:r>
            <a:r>
              <a:rPr lang="en-US" sz="1800" dirty="0">
                <a:latin typeface="Georgia" panose="02040502050405020303" pitchFamily="18" charset="0"/>
              </a:rPr>
              <a:t>c </a:t>
            </a:r>
            <a:r>
              <a:rPr lang="en-US" sz="1800" spc="-5" dirty="0">
                <a:latin typeface="Georgia" panose="02040502050405020303" pitchFamily="18" charset="0"/>
              </a:rPr>
              <a:t>i</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a</a:t>
            </a:r>
            <a:r>
              <a:rPr lang="en-US" sz="1800" spc="-15" dirty="0">
                <a:latin typeface="Georgia" panose="02040502050405020303" pitchFamily="18" charset="0"/>
              </a:rPr>
              <a:t> </a:t>
            </a:r>
            <a:r>
              <a:rPr lang="en-US" sz="1800" dirty="0">
                <a:latin typeface="Georgia" panose="02040502050405020303" pitchFamily="18" charset="0"/>
              </a:rPr>
              <a:t>of </a:t>
            </a:r>
            <a:r>
              <a:rPr lang="en-US" sz="1800" spc="-5" dirty="0">
                <a:latin typeface="Georgia" panose="02040502050405020303" pitchFamily="18" charset="0"/>
              </a:rPr>
              <a:t>s</a:t>
            </a:r>
            <a:r>
              <a:rPr lang="en-US" sz="1800" dirty="0">
                <a:latin typeface="Georgia" panose="02040502050405020303" pitchFamily="18" charset="0"/>
              </a:rPr>
              <a:t>o</a:t>
            </a:r>
            <a:r>
              <a:rPr lang="en-US" sz="1800" spc="-5" dirty="0">
                <a:latin typeface="Georgia" panose="02040502050405020303" pitchFamily="18" charset="0"/>
              </a:rPr>
              <a:t>m</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M</a:t>
            </a:r>
            <a:r>
              <a:rPr lang="en-US" sz="1800" spc="-5" dirty="0">
                <a:latin typeface="Georgia" panose="02040502050405020303" pitchFamily="18" charset="0"/>
              </a:rPr>
              <a:t>ac</a:t>
            </a:r>
            <a:r>
              <a:rPr lang="en-US" sz="1800" dirty="0">
                <a:latin typeface="Georgia" panose="02040502050405020303" pitchFamily="18" charset="0"/>
              </a:rPr>
              <a:t>h</a:t>
            </a:r>
            <a:r>
              <a:rPr lang="en-US" sz="1800" spc="-5" dirty="0">
                <a:latin typeface="Georgia" panose="02040502050405020303" pitchFamily="18" charset="0"/>
              </a:rPr>
              <a:t>i</a:t>
            </a:r>
            <a:r>
              <a:rPr lang="en-US" sz="1800" dirty="0">
                <a:latin typeface="Georgia" panose="02040502050405020303" pitchFamily="18" charset="0"/>
              </a:rPr>
              <a:t>ne L</a:t>
            </a:r>
            <a:r>
              <a:rPr lang="en-US" sz="1800" spc="-5" dirty="0">
                <a:latin typeface="Georgia" panose="02040502050405020303" pitchFamily="18" charset="0"/>
              </a:rPr>
              <a:t>ear</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ng </a:t>
            </a:r>
            <a:r>
              <a:rPr lang="en-US" sz="1800" spc="-5" dirty="0">
                <a:latin typeface="Georgia" panose="02040502050405020303" pitchFamily="18" charset="0"/>
              </a:rPr>
              <a:t>al</a:t>
            </a:r>
            <a:r>
              <a:rPr lang="en-US" sz="1800" dirty="0">
                <a:latin typeface="Georgia" panose="02040502050405020303" pitchFamily="18" charset="0"/>
              </a:rPr>
              <a:t>go</a:t>
            </a:r>
            <a:r>
              <a:rPr lang="en-US" sz="1800" spc="-5" dirty="0">
                <a:latin typeface="Georgia" panose="02040502050405020303" pitchFamily="18" charset="0"/>
              </a:rPr>
              <a:t>ri</a:t>
            </a:r>
            <a:r>
              <a:rPr lang="en-US" sz="1800" dirty="0">
                <a:latin typeface="Georgia" panose="02040502050405020303" pitchFamily="18" charset="0"/>
              </a:rPr>
              <a:t>th</a:t>
            </a:r>
            <a:r>
              <a:rPr lang="en-US" sz="1800" spc="-5" dirty="0">
                <a:latin typeface="Georgia" panose="02040502050405020303" pitchFamily="18" charset="0"/>
              </a:rPr>
              <a:t>m</a:t>
            </a:r>
            <a:r>
              <a:rPr lang="en-US" sz="1800" dirty="0">
                <a:latin typeface="Georgia" panose="02040502050405020303" pitchFamily="18" charset="0"/>
              </a:rPr>
              <a:t>s</a:t>
            </a:r>
            <a:r>
              <a:rPr lang="en-US" sz="1800" spc="-15" dirty="0">
                <a:latin typeface="Georgia" panose="02040502050405020303" pitchFamily="18" charset="0"/>
              </a:rPr>
              <a:t> </a:t>
            </a:r>
            <a:r>
              <a:rPr lang="en-US" sz="1800" spc="-5" dirty="0">
                <a:latin typeface="Georgia" panose="02040502050405020303" pitchFamily="18" charset="0"/>
              </a:rPr>
              <a:t>ca</a:t>
            </a:r>
            <a:r>
              <a:rPr lang="en-US" sz="1800" dirty="0">
                <a:latin typeface="Georgia" panose="02040502050405020303" pitchFamily="18" charset="0"/>
              </a:rPr>
              <a:t>n be</a:t>
            </a:r>
            <a:r>
              <a:rPr lang="en-US" sz="1800" spc="-15" dirty="0">
                <a:latin typeface="Georgia" panose="02040502050405020303" pitchFamily="18" charset="0"/>
              </a:rPr>
              <a:t> </a:t>
            </a:r>
            <a:r>
              <a:rPr lang="en-US" sz="1800" spc="-5" dirty="0">
                <a:latin typeface="Georgia" panose="02040502050405020303" pitchFamily="18" charset="0"/>
              </a:rPr>
              <a:t>ex</a:t>
            </a:r>
            <a:r>
              <a:rPr lang="en-US" sz="1800" dirty="0">
                <a:latin typeface="Georgia" panose="02040502050405020303" pitchFamily="18" charset="0"/>
              </a:rPr>
              <a:t>p</a:t>
            </a:r>
            <a:r>
              <a:rPr lang="en-US" sz="1800" spc="-5" dirty="0">
                <a:latin typeface="Georgia" panose="02040502050405020303" pitchFamily="18" charset="0"/>
              </a:rPr>
              <a:t>lai</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d </a:t>
            </a:r>
            <a:r>
              <a:rPr lang="en-US" sz="1800" spc="-5" dirty="0">
                <a:latin typeface="Georgia" panose="02040502050405020303" pitchFamily="18" charset="0"/>
              </a:rPr>
              <a:t>i</a:t>
            </a:r>
            <a:r>
              <a:rPr lang="en-US" sz="1800" dirty="0">
                <a:latin typeface="Georgia" panose="02040502050405020303" pitchFamily="18" charset="0"/>
              </a:rPr>
              <a:t>n</a:t>
            </a:r>
            <a:r>
              <a:rPr lang="en-US" sz="1800" spc="-10" dirty="0">
                <a:latin typeface="Georgia" panose="02040502050405020303" pitchFamily="18" charset="0"/>
              </a:rPr>
              <a:t> </a:t>
            </a:r>
            <a:r>
              <a:rPr lang="en-US" sz="1800" dirty="0">
                <a:latin typeface="Georgia" panose="02040502050405020303" pitchFamily="18" charset="0"/>
              </a:rPr>
              <a:t>a </a:t>
            </a:r>
            <a:r>
              <a:rPr lang="en-US" sz="1800" spc="-5" dirty="0">
                <a:latin typeface="Georgia" panose="02040502050405020303" pitchFamily="18" charset="0"/>
              </a:rPr>
              <a:t>si</a:t>
            </a:r>
            <a:r>
              <a:rPr lang="en-US" sz="1800" dirty="0">
                <a:latin typeface="Georgia" panose="02040502050405020303" pitchFamily="18" charset="0"/>
              </a:rPr>
              <a:t>ng</a:t>
            </a:r>
            <a:r>
              <a:rPr lang="en-US" sz="1800" spc="-5" dirty="0">
                <a:latin typeface="Georgia" panose="02040502050405020303" pitchFamily="18" charset="0"/>
              </a:rPr>
              <a:t>l</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p</a:t>
            </a:r>
            <a:r>
              <a:rPr lang="en-US" sz="1800" spc="-5" dirty="0">
                <a:latin typeface="Georgia" panose="02040502050405020303" pitchFamily="18" charset="0"/>
              </a:rPr>
              <a:t>ic</a:t>
            </a:r>
            <a:r>
              <a:rPr lang="en-US" sz="1800" dirty="0">
                <a:latin typeface="Georgia" panose="02040502050405020303" pitchFamily="18" charset="0"/>
              </a:rPr>
              <a:t>tu</a:t>
            </a:r>
            <a:r>
              <a:rPr lang="en-US" sz="1800" spc="-5" dirty="0">
                <a:latin typeface="Georgia" panose="02040502050405020303" pitchFamily="18" charset="0"/>
              </a:rPr>
              <a:t>re</a:t>
            </a:r>
            <a:r>
              <a:rPr lang="en-US" sz="1800" dirty="0">
                <a:latin typeface="Georgia" panose="02040502050405020303" pitchFamily="18" charset="0"/>
              </a:rPr>
              <a:t>:</a:t>
            </a:r>
            <a:r>
              <a:rPr lang="en-US" sz="1800" spc="-10" dirty="0">
                <a:latin typeface="Georgia" panose="02040502050405020303" pitchFamily="18" charset="0"/>
              </a:rPr>
              <a:t> </a:t>
            </a:r>
            <a:r>
              <a:rPr lang="en-US" sz="1800" spc="-5" dirty="0" err="1">
                <a:latin typeface="Georgia" panose="02040502050405020303" pitchFamily="18" charset="0"/>
              </a:rPr>
              <a:t>k</a:t>
            </a:r>
            <a:r>
              <a:rPr lang="en-US" sz="1800" dirty="0" err="1">
                <a:latin typeface="Georgia" panose="02040502050405020303" pitchFamily="18" charset="0"/>
              </a:rPr>
              <a:t>NN</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a</a:t>
            </a:r>
            <a:r>
              <a:rPr lang="en-US" sz="1800" spc="-15" dirty="0">
                <a:latin typeface="Georgia" panose="02040502050405020303" pitchFamily="18" charset="0"/>
              </a:rPr>
              <a:t> </a:t>
            </a:r>
            <a:r>
              <a:rPr lang="en-US" sz="1800" spc="-5" dirty="0">
                <a:latin typeface="Georgia" panose="02040502050405020303" pitchFamily="18" charset="0"/>
              </a:rPr>
              <a:t>ver</a:t>
            </a:r>
            <a:r>
              <a:rPr lang="en-US" sz="1800" dirty="0">
                <a:latin typeface="Georgia" panose="02040502050405020303" pitchFamily="18" charset="0"/>
              </a:rPr>
              <a:t>y </a:t>
            </a:r>
            <a:r>
              <a:rPr lang="en-US" sz="1800" spc="-5" dirty="0">
                <a:latin typeface="Georgia" panose="02040502050405020303" pitchFamily="18" charset="0"/>
              </a:rPr>
              <a:t>sim</a:t>
            </a:r>
            <a:r>
              <a:rPr lang="en-US" sz="1800" dirty="0">
                <a:latin typeface="Georgia" panose="02040502050405020303" pitchFamily="18" charset="0"/>
              </a:rPr>
              <a:t>p</a:t>
            </a:r>
            <a:r>
              <a:rPr lang="en-US" sz="1800" spc="-5" dirty="0">
                <a:latin typeface="Georgia" panose="02040502050405020303" pitchFamily="18" charset="0"/>
              </a:rPr>
              <a:t>l</a:t>
            </a:r>
            <a:r>
              <a:rPr lang="en-US" sz="1800" dirty="0">
                <a:latin typeface="Georgia" panose="02040502050405020303" pitchFamily="18" charset="0"/>
              </a:rPr>
              <a:t>e</a:t>
            </a:r>
            <a:r>
              <a:rPr lang="en-US" sz="1800" spc="-15"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a</a:t>
            </a:r>
            <a:r>
              <a:rPr lang="en-US" sz="1800" spc="-15" dirty="0">
                <a:latin typeface="Georgia" panose="02040502050405020303" pitchFamily="18" charset="0"/>
              </a:rPr>
              <a:t> </a:t>
            </a:r>
            <a:r>
              <a:rPr lang="en-US" sz="1800" dirty="0">
                <a:latin typeface="Georgia" panose="02040502050405020303" pitchFamily="18" charset="0"/>
              </a:rPr>
              <a:t>for</a:t>
            </a:r>
            <a:r>
              <a:rPr lang="en-US" sz="1800" spc="-10" dirty="0">
                <a:latin typeface="Georgia" panose="02040502050405020303" pitchFamily="18" charset="0"/>
              </a:rPr>
              <a:t> </a:t>
            </a:r>
            <a:r>
              <a:rPr lang="en-US" sz="1800" spc="-5" dirty="0">
                <a:latin typeface="Georgia" panose="02040502050405020303" pitchFamily="18" charset="0"/>
              </a:rPr>
              <a:t>classi</a:t>
            </a:r>
            <a:r>
              <a:rPr lang="en-US" sz="1800" dirty="0">
                <a:latin typeface="Georgia" panose="02040502050405020303" pitchFamily="18" charset="0"/>
              </a:rPr>
              <a:t>f</a:t>
            </a:r>
            <a:r>
              <a:rPr lang="en-US" sz="1800" spc="-25" dirty="0">
                <a:latin typeface="Georgia" panose="02040502050405020303" pitchFamily="18" charset="0"/>
              </a:rPr>
              <a:t>y</a:t>
            </a:r>
            <a:r>
              <a:rPr lang="en-US" sz="1800" spc="-5" dirty="0">
                <a:latin typeface="Georgia" panose="02040502050405020303" pitchFamily="18" charset="0"/>
              </a:rPr>
              <a:t>i</a:t>
            </a:r>
            <a:r>
              <a:rPr lang="en-US" sz="1800" dirty="0">
                <a:latin typeface="Georgia" panose="02040502050405020303" pitchFamily="18" charset="0"/>
              </a:rPr>
              <a:t>ng</a:t>
            </a:r>
            <a:r>
              <a:rPr lang="en-US" sz="1800" spc="10" dirty="0">
                <a:latin typeface="Georgia" panose="02040502050405020303" pitchFamily="18" charset="0"/>
              </a:rPr>
              <a:t> </a:t>
            </a:r>
            <a:r>
              <a:rPr lang="en-US" sz="1800" spc="-5" dirty="0">
                <a:latin typeface="Georgia" panose="02040502050405020303" pitchFamily="18" charset="0"/>
              </a:rPr>
              <a:t>a</a:t>
            </a:r>
            <a:r>
              <a:rPr lang="en-US" sz="1800" dirty="0">
                <a:latin typeface="Georgia" panose="02040502050405020303" pitchFamily="18" charset="0"/>
              </a:rPr>
              <a:t>n </a:t>
            </a:r>
            <a:r>
              <a:rPr lang="en-US" sz="1800" spc="-5" dirty="0">
                <a:latin typeface="Georgia" panose="02040502050405020303" pitchFamily="18" charset="0"/>
              </a:rPr>
              <a:t>exam</a:t>
            </a:r>
            <a:r>
              <a:rPr lang="en-US" sz="1800" dirty="0">
                <a:latin typeface="Georgia" panose="02040502050405020303" pitchFamily="18" charset="0"/>
              </a:rPr>
              <a:t>p</a:t>
            </a:r>
            <a:r>
              <a:rPr lang="en-US" sz="1800" spc="-5" dirty="0">
                <a:latin typeface="Georgia" panose="02040502050405020303" pitchFamily="18" charset="0"/>
              </a:rPr>
              <a:t>l</a:t>
            </a:r>
            <a:r>
              <a:rPr lang="en-US" sz="1800" dirty="0">
                <a:latin typeface="Georgia" panose="02040502050405020303" pitchFamily="18" charset="0"/>
              </a:rPr>
              <a:t>e</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12" name="object 2"/>
          <p:cNvSpPr/>
          <p:nvPr/>
        </p:nvSpPr>
        <p:spPr>
          <a:xfrm>
            <a:off x="2218445" y="2421032"/>
            <a:ext cx="2252980" cy="2094230"/>
          </a:xfrm>
          <a:custGeom>
            <a:avLst/>
            <a:gdLst/>
            <a:ahLst/>
            <a:cxnLst/>
            <a:rect l="l" t="t" r="r" b="b"/>
            <a:pathLst>
              <a:path w="2252979" h="2094229">
                <a:moveTo>
                  <a:pt x="0" y="0"/>
                </a:moveTo>
                <a:lnTo>
                  <a:pt x="0" y="2093975"/>
                </a:lnTo>
                <a:lnTo>
                  <a:pt x="2252471" y="2093975"/>
                </a:lnTo>
                <a:lnTo>
                  <a:pt x="2252471" y="0"/>
                </a:lnTo>
                <a:lnTo>
                  <a:pt x="0" y="0"/>
                </a:lnTo>
                <a:close/>
              </a:path>
            </a:pathLst>
          </a:custGeom>
          <a:solidFill>
            <a:srgbClr val="F2F2F2"/>
          </a:solidFill>
        </p:spPr>
        <p:txBody>
          <a:bodyPr wrap="square" lIns="0" tIns="0" rIns="0" bIns="0" rtlCol="0"/>
          <a:lstStyle/>
          <a:p>
            <a:endParaRPr/>
          </a:p>
        </p:txBody>
      </p:sp>
      <p:sp>
        <p:nvSpPr>
          <p:cNvPr id="13" name="object 3"/>
          <p:cNvSpPr/>
          <p:nvPr/>
        </p:nvSpPr>
        <p:spPr>
          <a:xfrm>
            <a:off x="1979177" y="1593500"/>
            <a:ext cx="3217545" cy="426720"/>
          </a:xfrm>
          <a:custGeom>
            <a:avLst/>
            <a:gdLst/>
            <a:ahLst/>
            <a:cxnLst/>
            <a:rect l="l" t="t" r="r" b="b"/>
            <a:pathLst>
              <a:path w="3217545" h="426719">
                <a:moveTo>
                  <a:pt x="0" y="0"/>
                </a:moveTo>
                <a:lnTo>
                  <a:pt x="0" y="426719"/>
                </a:lnTo>
                <a:lnTo>
                  <a:pt x="3217163" y="426719"/>
                </a:lnTo>
                <a:lnTo>
                  <a:pt x="3217163" y="0"/>
                </a:lnTo>
                <a:lnTo>
                  <a:pt x="0" y="0"/>
                </a:lnTo>
                <a:close/>
              </a:path>
            </a:pathLst>
          </a:custGeom>
          <a:solidFill>
            <a:srgbClr val="3274B1"/>
          </a:solidFill>
        </p:spPr>
        <p:txBody>
          <a:bodyPr wrap="square" lIns="0" tIns="0" rIns="0" bIns="0" rtlCol="0"/>
          <a:lstStyle/>
          <a:p>
            <a:endParaRPr/>
          </a:p>
        </p:txBody>
      </p:sp>
      <p:sp>
        <p:nvSpPr>
          <p:cNvPr id="14" name="object 4"/>
          <p:cNvSpPr txBox="1"/>
          <p:nvPr/>
        </p:nvSpPr>
        <p:spPr>
          <a:xfrm>
            <a:off x="3190252" y="1710193"/>
            <a:ext cx="793750" cy="217804"/>
          </a:xfrm>
          <a:prstGeom prst="rect">
            <a:avLst/>
          </a:prstGeom>
        </p:spPr>
        <p:txBody>
          <a:bodyPr vert="horz" wrap="square" lIns="0" tIns="0" rIns="0" bIns="0" rtlCol="0">
            <a:spAutoFit/>
          </a:bodyPr>
          <a:lstStyle/>
          <a:p>
            <a:pPr marL="12700">
              <a:lnSpc>
                <a:spcPct val="100000"/>
              </a:lnSpc>
            </a:pPr>
            <a:r>
              <a:rPr sz="1500" b="1" spc="-5" dirty="0">
                <a:solidFill>
                  <a:srgbClr val="FFFFFF"/>
                </a:solidFill>
                <a:latin typeface="Arial"/>
                <a:cs typeface="Arial"/>
              </a:rPr>
              <a:t>Pr</a:t>
            </a:r>
            <a:r>
              <a:rPr sz="1500" b="1" dirty="0">
                <a:solidFill>
                  <a:srgbClr val="FFFFFF"/>
                </a:solidFill>
                <a:latin typeface="Arial"/>
                <a:cs typeface="Arial"/>
              </a:rPr>
              <a:t>ob</a:t>
            </a:r>
            <a:r>
              <a:rPr sz="1500" b="1" spc="-5" dirty="0">
                <a:solidFill>
                  <a:srgbClr val="FFFFFF"/>
                </a:solidFill>
                <a:latin typeface="Arial"/>
                <a:cs typeface="Arial"/>
              </a:rPr>
              <a:t>le</a:t>
            </a:r>
            <a:r>
              <a:rPr sz="1500" b="1" dirty="0">
                <a:solidFill>
                  <a:srgbClr val="FFFFFF"/>
                </a:solidFill>
                <a:latin typeface="Arial"/>
                <a:cs typeface="Arial"/>
              </a:rPr>
              <a:t>m</a:t>
            </a:r>
            <a:endParaRPr sz="1500">
              <a:latin typeface="Arial"/>
              <a:cs typeface="Arial"/>
            </a:endParaRPr>
          </a:p>
        </p:txBody>
      </p:sp>
      <p:sp>
        <p:nvSpPr>
          <p:cNvPr id="15" name="object 5"/>
          <p:cNvSpPr/>
          <p:nvPr/>
        </p:nvSpPr>
        <p:spPr>
          <a:xfrm>
            <a:off x="1172981" y="1593500"/>
            <a:ext cx="568960" cy="426720"/>
          </a:xfrm>
          <a:custGeom>
            <a:avLst/>
            <a:gdLst/>
            <a:ahLst/>
            <a:cxnLst/>
            <a:rect l="l" t="t" r="r" b="b"/>
            <a:pathLst>
              <a:path w="568960" h="426719">
                <a:moveTo>
                  <a:pt x="0" y="0"/>
                </a:moveTo>
                <a:lnTo>
                  <a:pt x="0" y="426719"/>
                </a:lnTo>
                <a:lnTo>
                  <a:pt x="568451" y="426719"/>
                </a:lnTo>
                <a:lnTo>
                  <a:pt x="568451" y="0"/>
                </a:lnTo>
                <a:lnTo>
                  <a:pt x="0" y="0"/>
                </a:lnTo>
                <a:close/>
              </a:path>
            </a:pathLst>
          </a:custGeom>
          <a:solidFill>
            <a:srgbClr val="3274B1"/>
          </a:solidFill>
        </p:spPr>
        <p:txBody>
          <a:bodyPr wrap="square" lIns="0" tIns="0" rIns="0" bIns="0" rtlCol="0"/>
          <a:lstStyle/>
          <a:p>
            <a:endParaRPr/>
          </a:p>
        </p:txBody>
      </p:sp>
      <p:sp>
        <p:nvSpPr>
          <p:cNvPr id="16" name="object 7"/>
          <p:cNvSpPr txBox="1"/>
          <p:nvPr/>
        </p:nvSpPr>
        <p:spPr>
          <a:xfrm>
            <a:off x="1258699" y="4890159"/>
            <a:ext cx="3829685" cy="1579245"/>
          </a:xfrm>
          <a:prstGeom prst="rect">
            <a:avLst/>
          </a:prstGeom>
        </p:spPr>
        <p:txBody>
          <a:bodyPr vert="horz" wrap="square" lIns="0" tIns="0" rIns="0" bIns="0" rtlCol="0">
            <a:spAutoFit/>
          </a:bodyPr>
          <a:lstStyle/>
          <a:p>
            <a:pPr marL="218440" indent="-205740">
              <a:lnSpc>
                <a:spcPct val="100000"/>
              </a:lnSpc>
              <a:buFont typeface="Wingdings 2"/>
              <a:buChar char=""/>
              <a:tabLst>
                <a:tab pos="218440" algn="l"/>
              </a:tabLst>
            </a:pPr>
            <a:r>
              <a:rPr sz="1500" dirty="0">
                <a:latin typeface="Arial"/>
                <a:cs typeface="Arial"/>
              </a:rPr>
              <a:t>I </a:t>
            </a:r>
            <a:r>
              <a:rPr sz="1500" spc="-25" dirty="0">
                <a:latin typeface="Arial"/>
                <a:cs typeface="Arial"/>
              </a:rPr>
              <a:t>w</a:t>
            </a:r>
            <a:r>
              <a:rPr sz="1500" spc="-5" dirty="0">
                <a:latin typeface="Arial"/>
                <a:cs typeface="Arial"/>
              </a:rPr>
              <a:t>an</a:t>
            </a:r>
            <a:r>
              <a:rPr sz="1500" dirty="0">
                <a:latin typeface="Arial"/>
                <a:cs typeface="Arial"/>
              </a:rPr>
              <a:t>t</a:t>
            </a:r>
            <a:r>
              <a:rPr sz="1500" spc="10" dirty="0">
                <a:latin typeface="Arial"/>
                <a:cs typeface="Arial"/>
              </a:rPr>
              <a:t> </a:t>
            </a:r>
            <a:r>
              <a:rPr sz="1500" spc="-5" dirty="0">
                <a:latin typeface="Arial"/>
                <a:cs typeface="Arial"/>
              </a:rPr>
              <a:t>t</a:t>
            </a:r>
            <a:r>
              <a:rPr sz="1500" dirty="0">
                <a:latin typeface="Arial"/>
                <a:cs typeface="Arial"/>
              </a:rPr>
              <a:t>o </a:t>
            </a:r>
            <a:r>
              <a:rPr sz="1500" b="1" spc="-5" dirty="0">
                <a:latin typeface="Arial"/>
                <a:cs typeface="Arial"/>
              </a:rPr>
              <a:t>classi</a:t>
            </a:r>
            <a:r>
              <a:rPr sz="1500" b="1" dirty="0">
                <a:latin typeface="Arial"/>
                <a:cs typeface="Arial"/>
              </a:rPr>
              <a:t>fy</a:t>
            </a:r>
            <a:r>
              <a:rPr sz="1500" b="1" spc="-25" dirty="0">
                <a:latin typeface="Arial"/>
                <a:cs typeface="Arial"/>
              </a:rPr>
              <a:t> </a:t>
            </a:r>
            <a:r>
              <a:rPr sz="1500" dirty="0">
                <a:latin typeface="Arial"/>
                <a:cs typeface="Arial"/>
              </a:rPr>
              <a:t>my</a:t>
            </a:r>
            <a:r>
              <a:rPr sz="1500" spc="-10" dirty="0">
                <a:latin typeface="Arial"/>
                <a:cs typeface="Arial"/>
              </a:rPr>
              <a:t> </a:t>
            </a:r>
            <a:r>
              <a:rPr sz="1500" spc="-5" dirty="0">
                <a:latin typeface="Arial"/>
                <a:cs typeface="Arial"/>
              </a:rPr>
              <a:t>dat</a:t>
            </a:r>
            <a:r>
              <a:rPr sz="1500" dirty="0">
                <a:latin typeface="Arial"/>
                <a:cs typeface="Arial"/>
              </a:rPr>
              <a:t>a</a:t>
            </a:r>
            <a:endParaRPr sz="1500">
              <a:latin typeface="Arial"/>
              <a:cs typeface="Arial"/>
            </a:endParaRPr>
          </a:p>
          <a:p>
            <a:pPr marL="218440" marR="5080" indent="-205740">
              <a:lnSpc>
                <a:spcPct val="100699"/>
              </a:lnSpc>
              <a:spcBef>
                <a:spcPts val="540"/>
              </a:spcBef>
              <a:buFont typeface="Wingdings 2"/>
              <a:buChar char=""/>
              <a:tabLst>
                <a:tab pos="218440" algn="l"/>
              </a:tabLst>
            </a:pPr>
            <a:r>
              <a:rPr sz="1500" dirty="0">
                <a:latin typeface="Arial"/>
                <a:cs typeface="Arial"/>
              </a:rPr>
              <a:t>I </a:t>
            </a:r>
            <a:r>
              <a:rPr sz="1500" spc="-5" dirty="0">
                <a:latin typeface="Arial"/>
                <a:cs typeface="Arial"/>
              </a:rPr>
              <a:t>a</a:t>
            </a:r>
            <a:r>
              <a:rPr sz="1500" dirty="0">
                <a:latin typeface="Arial"/>
                <a:cs typeface="Arial"/>
              </a:rPr>
              <a:t>lr</a:t>
            </a:r>
            <a:r>
              <a:rPr sz="1500" spc="-5" dirty="0">
                <a:latin typeface="Arial"/>
                <a:cs typeface="Arial"/>
              </a:rPr>
              <a:t>ead</a:t>
            </a:r>
            <a:r>
              <a:rPr sz="1500" dirty="0">
                <a:latin typeface="Arial"/>
                <a:cs typeface="Arial"/>
              </a:rPr>
              <a:t>y</a:t>
            </a:r>
            <a:r>
              <a:rPr sz="1500" spc="-25" dirty="0">
                <a:latin typeface="Arial"/>
                <a:cs typeface="Arial"/>
              </a:rPr>
              <a:t> </a:t>
            </a:r>
            <a:r>
              <a:rPr sz="1500" spc="-5" dirty="0">
                <a:latin typeface="Arial"/>
                <a:cs typeface="Arial"/>
              </a:rPr>
              <a:t>ha</a:t>
            </a:r>
            <a:r>
              <a:rPr sz="1500" dirty="0">
                <a:latin typeface="Arial"/>
                <a:cs typeface="Arial"/>
              </a:rPr>
              <a:t>ve s</a:t>
            </a:r>
            <a:r>
              <a:rPr sz="1500" spc="-5" dirty="0">
                <a:latin typeface="Arial"/>
                <a:cs typeface="Arial"/>
              </a:rPr>
              <a:t>o</a:t>
            </a:r>
            <a:r>
              <a:rPr sz="1500" dirty="0">
                <a:latin typeface="Arial"/>
                <a:cs typeface="Arial"/>
              </a:rPr>
              <a:t>me</a:t>
            </a:r>
            <a:r>
              <a:rPr sz="1500" spc="-10" dirty="0">
                <a:latin typeface="Arial"/>
                <a:cs typeface="Arial"/>
              </a:rPr>
              <a:t> </a:t>
            </a:r>
            <a:r>
              <a:rPr sz="1500" dirty="0">
                <a:latin typeface="Arial"/>
                <a:cs typeface="Arial"/>
              </a:rPr>
              <a:t>c</a:t>
            </a:r>
            <a:r>
              <a:rPr sz="1500" spc="-5" dirty="0">
                <a:latin typeface="Arial"/>
                <a:cs typeface="Arial"/>
              </a:rPr>
              <a:t>o</a:t>
            </a:r>
            <a:r>
              <a:rPr sz="1500" dirty="0">
                <a:latin typeface="Arial"/>
                <a:cs typeface="Arial"/>
              </a:rPr>
              <a:t>rr</a:t>
            </a:r>
            <a:r>
              <a:rPr sz="1500" spc="-5" dirty="0">
                <a:latin typeface="Arial"/>
                <a:cs typeface="Arial"/>
              </a:rPr>
              <a:t>e</a:t>
            </a:r>
            <a:r>
              <a:rPr sz="1500" dirty="0">
                <a:latin typeface="Arial"/>
                <a:cs typeface="Arial"/>
              </a:rPr>
              <a:t>ct</a:t>
            </a:r>
            <a:r>
              <a:rPr sz="1500" spc="-25" dirty="0">
                <a:latin typeface="Arial"/>
                <a:cs typeface="Arial"/>
              </a:rPr>
              <a:t> </a:t>
            </a:r>
            <a:r>
              <a:rPr sz="1500" dirty="0">
                <a:latin typeface="Arial"/>
                <a:cs typeface="Arial"/>
              </a:rPr>
              <a:t>cl</a:t>
            </a:r>
            <a:r>
              <a:rPr sz="1500" spc="-5" dirty="0">
                <a:latin typeface="Arial"/>
                <a:cs typeface="Arial"/>
              </a:rPr>
              <a:t>a</a:t>
            </a:r>
            <a:r>
              <a:rPr sz="1500" dirty="0">
                <a:latin typeface="Arial"/>
                <a:cs typeface="Arial"/>
              </a:rPr>
              <a:t>ssi</a:t>
            </a:r>
            <a:r>
              <a:rPr sz="1500" spc="-5" dirty="0">
                <a:latin typeface="Arial"/>
                <a:cs typeface="Arial"/>
              </a:rPr>
              <a:t>f</a:t>
            </a:r>
            <a:r>
              <a:rPr sz="1500" dirty="0">
                <a:latin typeface="Arial"/>
                <a:cs typeface="Arial"/>
              </a:rPr>
              <a:t>ic</a:t>
            </a:r>
            <a:r>
              <a:rPr sz="1500" spc="-5" dirty="0">
                <a:latin typeface="Arial"/>
                <a:cs typeface="Arial"/>
              </a:rPr>
              <a:t>at</a:t>
            </a:r>
            <a:r>
              <a:rPr sz="1500" dirty="0">
                <a:latin typeface="Arial"/>
                <a:cs typeface="Arial"/>
              </a:rPr>
              <a:t>i</a:t>
            </a:r>
            <a:r>
              <a:rPr sz="1500" spc="-5" dirty="0">
                <a:latin typeface="Arial"/>
                <a:cs typeface="Arial"/>
              </a:rPr>
              <a:t>on</a:t>
            </a:r>
            <a:r>
              <a:rPr sz="1500" dirty="0">
                <a:latin typeface="Arial"/>
                <a:cs typeface="Arial"/>
              </a:rPr>
              <a:t>s (</a:t>
            </a:r>
            <a:r>
              <a:rPr sz="1500" i="1" spc="-15" dirty="0">
                <a:latin typeface="Arial"/>
                <a:cs typeface="Arial"/>
              </a:rPr>
              <a:t>w</a:t>
            </a:r>
            <a:r>
              <a:rPr sz="1500" i="1" spc="-5" dirty="0">
                <a:latin typeface="Arial"/>
                <a:cs typeface="Arial"/>
              </a:rPr>
              <a:t>ha</a:t>
            </a:r>
            <a:r>
              <a:rPr sz="1500" i="1" dirty="0">
                <a:latin typeface="Arial"/>
                <a:cs typeface="Arial"/>
              </a:rPr>
              <a:t>t </a:t>
            </a:r>
            <a:r>
              <a:rPr sz="1500" i="1" spc="-5" dirty="0">
                <a:latin typeface="Arial"/>
                <a:cs typeface="Arial"/>
              </a:rPr>
              <a:t>t</a:t>
            </a:r>
            <a:r>
              <a:rPr sz="1500" i="1" dirty="0">
                <a:latin typeface="Arial"/>
                <a:cs typeface="Arial"/>
              </a:rPr>
              <a:t>y</a:t>
            </a:r>
            <a:r>
              <a:rPr sz="1500" i="1" spc="-5" dirty="0">
                <a:latin typeface="Arial"/>
                <a:cs typeface="Arial"/>
              </a:rPr>
              <a:t>p</a:t>
            </a:r>
            <a:r>
              <a:rPr sz="1500" i="1" dirty="0">
                <a:latin typeface="Arial"/>
                <a:cs typeface="Arial"/>
              </a:rPr>
              <a:t>e</a:t>
            </a:r>
            <a:r>
              <a:rPr sz="1500" i="1" spc="-10" dirty="0">
                <a:latin typeface="Arial"/>
                <a:cs typeface="Arial"/>
              </a:rPr>
              <a:t> </a:t>
            </a:r>
            <a:r>
              <a:rPr sz="1500" i="1" spc="-5" dirty="0">
                <a:latin typeface="Arial"/>
                <a:cs typeface="Arial"/>
              </a:rPr>
              <a:t>o</a:t>
            </a:r>
            <a:r>
              <a:rPr sz="1500" i="1" dirty="0">
                <a:latin typeface="Arial"/>
                <a:cs typeface="Arial"/>
              </a:rPr>
              <a:t>f l</a:t>
            </a:r>
            <a:r>
              <a:rPr sz="1500" i="1" spc="-5" dirty="0">
                <a:latin typeface="Arial"/>
                <a:cs typeface="Arial"/>
              </a:rPr>
              <a:t>ea</a:t>
            </a:r>
            <a:r>
              <a:rPr sz="1500" i="1" dirty="0">
                <a:latin typeface="Arial"/>
                <a:cs typeface="Arial"/>
              </a:rPr>
              <a:t>r</a:t>
            </a:r>
            <a:r>
              <a:rPr sz="1500" i="1" spc="-5" dirty="0">
                <a:latin typeface="Arial"/>
                <a:cs typeface="Arial"/>
              </a:rPr>
              <a:t>n</a:t>
            </a:r>
            <a:r>
              <a:rPr sz="1500" i="1" dirty="0">
                <a:latin typeface="Arial"/>
                <a:cs typeface="Arial"/>
              </a:rPr>
              <a:t>i</a:t>
            </a:r>
            <a:r>
              <a:rPr sz="1500" i="1" spc="-5" dirty="0">
                <a:latin typeface="Arial"/>
                <a:cs typeface="Arial"/>
              </a:rPr>
              <a:t>n</a:t>
            </a:r>
            <a:r>
              <a:rPr sz="1500" i="1" dirty="0">
                <a:latin typeface="Arial"/>
                <a:cs typeface="Arial"/>
              </a:rPr>
              <a:t>g</a:t>
            </a:r>
            <a:r>
              <a:rPr sz="1500" i="1" spc="-25" dirty="0">
                <a:latin typeface="Arial"/>
                <a:cs typeface="Arial"/>
              </a:rPr>
              <a:t> </a:t>
            </a:r>
            <a:r>
              <a:rPr sz="1500" i="1" dirty="0">
                <a:latin typeface="Arial"/>
                <a:cs typeface="Arial"/>
              </a:rPr>
              <a:t>is </a:t>
            </a:r>
            <a:r>
              <a:rPr sz="1500" i="1" spc="-5" dirty="0">
                <a:latin typeface="Arial"/>
                <a:cs typeface="Arial"/>
              </a:rPr>
              <a:t>th</a:t>
            </a:r>
            <a:r>
              <a:rPr sz="1500" i="1" dirty="0">
                <a:latin typeface="Arial"/>
                <a:cs typeface="Arial"/>
              </a:rPr>
              <a:t>is</a:t>
            </a:r>
            <a:r>
              <a:rPr sz="1500" i="1" spc="-5" dirty="0">
                <a:latin typeface="Arial"/>
                <a:cs typeface="Arial"/>
              </a:rPr>
              <a:t>?</a:t>
            </a:r>
            <a:r>
              <a:rPr sz="1500" i="1" dirty="0">
                <a:latin typeface="Arial"/>
                <a:cs typeface="Arial"/>
              </a:rPr>
              <a:t>)</a:t>
            </a:r>
            <a:endParaRPr sz="1500">
              <a:latin typeface="Arial"/>
              <a:cs typeface="Arial"/>
            </a:endParaRPr>
          </a:p>
          <a:p>
            <a:pPr marL="218440" marR="91440" indent="-205740">
              <a:lnSpc>
                <a:spcPct val="100699"/>
              </a:lnSpc>
              <a:spcBef>
                <a:spcPts val="550"/>
              </a:spcBef>
              <a:buFont typeface="Wingdings 2"/>
              <a:buChar char=""/>
              <a:tabLst>
                <a:tab pos="218440" algn="l"/>
              </a:tabLst>
            </a:pPr>
            <a:r>
              <a:rPr sz="1500" dirty="0">
                <a:latin typeface="Arial"/>
                <a:cs typeface="Arial"/>
              </a:rPr>
              <a:t>N</a:t>
            </a:r>
            <a:r>
              <a:rPr sz="1500" spc="-5" dirty="0">
                <a:latin typeface="Arial"/>
                <a:cs typeface="Arial"/>
              </a:rPr>
              <a:t>o</a:t>
            </a:r>
            <a:r>
              <a:rPr sz="1500" dirty="0">
                <a:latin typeface="Arial"/>
                <a:cs typeface="Arial"/>
              </a:rPr>
              <a:t>w I </a:t>
            </a:r>
            <a:r>
              <a:rPr sz="1500" spc="-5" dirty="0">
                <a:latin typeface="Arial"/>
                <a:cs typeface="Arial"/>
              </a:rPr>
              <a:t>go</a:t>
            </a:r>
            <a:r>
              <a:rPr sz="1500" dirty="0">
                <a:latin typeface="Arial"/>
                <a:cs typeface="Arial"/>
              </a:rPr>
              <a:t>t</a:t>
            </a:r>
            <a:r>
              <a:rPr sz="1500" spc="-10" dirty="0">
                <a:latin typeface="Arial"/>
                <a:cs typeface="Arial"/>
              </a:rPr>
              <a:t> </a:t>
            </a:r>
            <a:r>
              <a:rPr sz="1500" spc="-5" dirty="0">
                <a:latin typeface="Arial"/>
                <a:cs typeface="Arial"/>
              </a:rPr>
              <a:t>th</a:t>
            </a:r>
            <a:r>
              <a:rPr sz="1500" dirty="0">
                <a:latin typeface="Arial"/>
                <a:cs typeface="Arial"/>
              </a:rPr>
              <a:t>is </a:t>
            </a:r>
            <a:r>
              <a:rPr sz="1500" spc="-5" dirty="0">
                <a:latin typeface="Arial"/>
                <a:cs typeface="Arial"/>
              </a:rPr>
              <a:t>ne</a:t>
            </a:r>
            <a:r>
              <a:rPr sz="1500" dirty="0">
                <a:latin typeface="Arial"/>
                <a:cs typeface="Arial"/>
              </a:rPr>
              <a:t>w</a:t>
            </a:r>
            <a:r>
              <a:rPr sz="1500" spc="-10" dirty="0">
                <a:latin typeface="Arial"/>
                <a:cs typeface="Arial"/>
              </a:rPr>
              <a:t> </a:t>
            </a:r>
            <a:r>
              <a:rPr sz="1500" spc="-5" dirty="0">
                <a:latin typeface="Arial"/>
                <a:cs typeface="Arial"/>
              </a:rPr>
              <a:t>e</a:t>
            </a:r>
            <a:r>
              <a:rPr sz="1500" spc="-15" dirty="0">
                <a:latin typeface="Arial"/>
                <a:cs typeface="Arial"/>
              </a:rPr>
              <a:t>x</a:t>
            </a:r>
            <a:r>
              <a:rPr sz="1500" spc="-5" dirty="0">
                <a:latin typeface="Arial"/>
                <a:cs typeface="Arial"/>
              </a:rPr>
              <a:t>a</a:t>
            </a:r>
            <a:r>
              <a:rPr sz="1500" dirty="0">
                <a:latin typeface="Arial"/>
                <a:cs typeface="Arial"/>
              </a:rPr>
              <a:t>m</a:t>
            </a:r>
            <a:r>
              <a:rPr sz="1500" spc="-5" dirty="0">
                <a:latin typeface="Arial"/>
                <a:cs typeface="Arial"/>
              </a:rPr>
              <a:t>p</a:t>
            </a:r>
            <a:r>
              <a:rPr sz="1500" dirty="0">
                <a:latin typeface="Arial"/>
                <a:cs typeface="Arial"/>
              </a:rPr>
              <a:t>le </a:t>
            </a:r>
            <a:r>
              <a:rPr sz="1500" spc="-5" dirty="0">
                <a:latin typeface="Arial"/>
                <a:cs typeface="Arial"/>
              </a:rPr>
              <a:t>tha</a:t>
            </a:r>
            <a:r>
              <a:rPr sz="1500" dirty="0">
                <a:latin typeface="Arial"/>
                <a:cs typeface="Arial"/>
              </a:rPr>
              <a:t>t</a:t>
            </a:r>
            <a:r>
              <a:rPr sz="1500" spc="-10" dirty="0">
                <a:latin typeface="Arial"/>
                <a:cs typeface="Arial"/>
              </a:rPr>
              <a:t> </a:t>
            </a:r>
            <a:r>
              <a:rPr sz="1500" dirty="0">
                <a:latin typeface="Arial"/>
                <a:cs typeface="Arial"/>
              </a:rPr>
              <a:t>I </a:t>
            </a:r>
            <a:r>
              <a:rPr sz="1500" spc="-5" dirty="0">
                <a:latin typeface="Arial"/>
                <a:cs typeface="Arial"/>
              </a:rPr>
              <a:t>nee</a:t>
            </a:r>
            <a:r>
              <a:rPr sz="1500" dirty="0">
                <a:latin typeface="Arial"/>
                <a:cs typeface="Arial"/>
              </a:rPr>
              <a:t>d</a:t>
            </a:r>
            <a:r>
              <a:rPr sz="1500" spc="-25" dirty="0">
                <a:latin typeface="Arial"/>
                <a:cs typeface="Arial"/>
              </a:rPr>
              <a:t> </a:t>
            </a:r>
            <a:r>
              <a:rPr sz="1500" spc="-5" dirty="0">
                <a:latin typeface="Arial"/>
                <a:cs typeface="Arial"/>
              </a:rPr>
              <a:t>t</a:t>
            </a:r>
            <a:r>
              <a:rPr sz="1500" dirty="0">
                <a:latin typeface="Arial"/>
                <a:cs typeface="Arial"/>
              </a:rPr>
              <a:t>o cl</a:t>
            </a:r>
            <a:r>
              <a:rPr sz="1500" spc="-5" dirty="0">
                <a:latin typeface="Arial"/>
                <a:cs typeface="Arial"/>
              </a:rPr>
              <a:t>a</a:t>
            </a:r>
            <a:r>
              <a:rPr sz="1500" dirty="0">
                <a:latin typeface="Arial"/>
                <a:cs typeface="Arial"/>
              </a:rPr>
              <a:t>ssi</a:t>
            </a:r>
            <a:r>
              <a:rPr sz="1500" spc="-5" dirty="0">
                <a:latin typeface="Arial"/>
                <a:cs typeface="Arial"/>
              </a:rPr>
              <a:t>f</a:t>
            </a:r>
            <a:r>
              <a:rPr sz="1500" dirty="0">
                <a:latin typeface="Arial"/>
                <a:cs typeface="Arial"/>
              </a:rPr>
              <a:t>y</a:t>
            </a:r>
            <a:endParaRPr sz="1500">
              <a:latin typeface="Arial"/>
              <a:cs typeface="Arial"/>
            </a:endParaRPr>
          </a:p>
          <a:p>
            <a:pPr marL="218440" indent="-205740">
              <a:lnSpc>
                <a:spcPct val="100000"/>
              </a:lnSpc>
              <a:spcBef>
                <a:spcPts val="560"/>
              </a:spcBef>
              <a:buFont typeface="Wingdings 2"/>
              <a:buChar char=""/>
              <a:tabLst>
                <a:tab pos="218440" algn="l"/>
              </a:tabLst>
            </a:pPr>
            <a:r>
              <a:rPr sz="1500" spc="35" dirty="0">
                <a:latin typeface="Arial"/>
                <a:cs typeface="Arial"/>
              </a:rPr>
              <a:t>W</a:t>
            </a:r>
            <a:r>
              <a:rPr sz="1500" spc="-5" dirty="0">
                <a:latin typeface="Arial"/>
                <a:cs typeface="Arial"/>
              </a:rPr>
              <a:t>h</a:t>
            </a:r>
            <a:r>
              <a:rPr sz="1500" dirty="0">
                <a:latin typeface="Arial"/>
                <a:cs typeface="Arial"/>
              </a:rPr>
              <a:t>ich</a:t>
            </a:r>
            <a:r>
              <a:rPr sz="1500" spc="-35" dirty="0">
                <a:latin typeface="Arial"/>
                <a:cs typeface="Arial"/>
              </a:rPr>
              <a:t> </a:t>
            </a:r>
            <a:r>
              <a:rPr sz="1500" dirty="0">
                <a:latin typeface="Arial"/>
                <a:cs typeface="Arial"/>
              </a:rPr>
              <a:t>cl</a:t>
            </a:r>
            <a:r>
              <a:rPr sz="1500" spc="-5" dirty="0">
                <a:latin typeface="Arial"/>
                <a:cs typeface="Arial"/>
              </a:rPr>
              <a:t>a</a:t>
            </a:r>
            <a:r>
              <a:rPr sz="1500" dirty="0">
                <a:latin typeface="Arial"/>
                <a:cs typeface="Arial"/>
              </a:rPr>
              <a:t>ss s</a:t>
            </a:r>
            <a:r>
              <a:rPr sz="1500" spc="-5" dirty="0">
                <a:latin typeface="Arial"/>
                <a:cs typeface="Arial"/>
              </a:rPr>
              <a:t>hou</a:t>
            </a:r>
            <a:r>
              <a:rPr sz="1500" dirty="0">
                <a:latin typeface="Arial"/>
                <a:cs typeface="Arial"/>
              </a:rPr>
              <a:t>ld</a:t>
            </a:r>
            <a:r>
              <a:rPr sz="1500" spc="-10" dirty="0">
                <a:latin typeface="Arial"/>
                <a:cs typeface="Arial"/>
              </a:rPr>
              <a:t> </a:t>
            </a:r>
            <a:r>
              <a:rPr sz="1500" dirty="0">
                <a:latin typeface="Arial"/>
                <a:cs typeface="Arial"/>
              </a:rPr>
              <a:t>it</a:t>
            </a:r>
            <a:r>
              <a:rPr sz="1500" spc="-10" dirty="0">
                <a:latin typeface="Arial"/>
                <a:cs typeface="Arial"/>
              </a:rPr>
              <a:t> </a:t>
            </a:r>
            <a:r>
              <a:rPr sz="1500" spc="-5" dirty="0">
                <a:latin typeface="Arial"/>
                <a:cs typeface="Arial"/>
              </a:rPr>
              <a:t>be</a:t>
            </a:r>
            <a:r>
              <a:rPr sz="1500" dirty="0">
                <a:latin typeface="Arial"/>
                <a:cs typeface="Arial"/>
              </a:rPr>
              <a:t>?</a:t>
            </a:r>
            <a:endParaRPr sz="1500">
              <a:latin typeface="Arial"/>
              <a:cs typeface="Arial"/>
            </a:endParaRPr>
          </a:p>
        </p:txBody>
      </p:sp>
      <p:sp>
        <p:nvSpPr>
          <p:cNvPr id="17" name="object 8"/>
          <p:cNvSpPr txBox="1"/>
          <p:nvPr/>
        </p:nvSpPr>
        <p:spPr>
          <a:xfrm>
            <a:off x="7899273" y="5677199"/>
            <a:ext cx="2954020" cy="600164"/>
          </a:xfrm>
          <a:prstGeom prst="rect">
            <a:avLst/>
          </a:prstGeom>
          <a:solidFill>
            <a:srgbClr val="E57200"/>
          </a:solidFill>
        </p:spPr>
        <p:txBody>
          <a:bodyPr vert="horz" wrap="square" lIns="0" tIns="0" rIns="0" bIns="0" rtlCol="0">
            <a:spAutoFit/>
          </a:bodyPr>
          <a:lstStyle/>
          <a:p>
            <a:pPr marL="306070">
              <a:lnSpc>
                <a:spcPct val="100000"/>
              </a:lnSpc>
              <a:buClr>
                <a:srgbClr val="FFFFFF"/>
              </a:buClr>
              <a:tabLst>
                <a:tab pos="498475" algn="l"/>
              </a:tabLst>
            </a:pPr>
            <a:endParaRPr lang="en-US" sz="1300" b="1" spc="-10" dirty="0">
              <a:solidFill>
                <a:srgbClr val="FFFFFF"/>
              </a:solidFill>
              <a:latin typeface="Arial"/>
              <a:cs typeface="Arial"/>
            </a:endParaRPr>
          </a:p>
          <a:p>
            <a:pPr marL="306070">
              <a:lnSpc>
                <a:spcPct val="100000"/>
              </a:lnSpc>
              <a:buClr>
                <a:srgbClr val="FFFFFF"/>
              </a:buClr>
              <a:tabLst>
                <a:tab pos="498475" algn="l"/>
              </a:tabLst>
            </a:pPr>
            <a:r>
              <a:rPr sz="1300" b="1" spc="-10" dirty="0">
                <a:solidFill>
                  <a:srgbClr val="FFFFFF"/>
                </a:solidFill>
                <a:latin typeface="Arial"/>
                <a:cs typeface="Arial"/>
              </a:rPr>
              <a:t>k</a:t>
            </a:r>
            <a:r>
              <a:rPr sz="1300" b="1" spc="-5" dirty="0">
                <a:solidFill>
                  <a:srgbClr val="FFFFFF"/>
                </a:solidFill>
                <a:latin typeface="Arial"/>
                <a:cs typeface="Arial"/>
              </a:rPr>
              <a:t> </a:t>
            </a:r>
            <a:r>
              <a:rPr sz="1300" b="1" spc="-10" dirty="0">
                <a:solidFill>
                  <a:srgbClr val="FFFFFF"/>
                </a:solidFill>
                <a:latin typeface="Arial"/>
                <a:cs typeface="Arial"/>
              </a:rPr>
              <a:t>n</a:t>
            </a:r>
            <a:r>
              <a:rPr sz="1300" b="1" spc="-15" dirty="0">
                <a:solidFill>
                  <a:srgbClr val="FFFFFF"/>
                </a:solidFill>
                <a:latin typeface="Arial"/>
                <a:cs typeface="Arial"/>
              </a:rPr>
              <a:t>ea</a:t>
            </a:r>
            <a:r>
              <a:rPr sz="1300" b="1" spc="-10" dirty="0">
                <a:solidFill>
                  <a:srgbClr val="FFFFFF"/>
                </a:solidFill>
                <a:latin typeface="Arial"/>
                <a:cs typeface="Arial"/>
              </a:rPr>
              <a:t>r</a:t>
            </a:r>
            <a:r>
              <a:rPr sz="1300" b="1" spc="-15" dirty="0">
                <a:solidFill>
                  <a:srgbClr val="FFFFFF"/>
                </a:solidFill>
                <a:latin typeface="Arial"/>
                <a:cs typeface="Arial"/>
              </a:rPr>
              <a:t>es</a:t>
            </a:r>
            <a:r>
              <a:rPr sz="1300" b="1" spc="-5" dirty="0">
                <a:solidFill>
                  <a:srgbClr val="FFFFFF"/>
                </a:solidFill>
                <a:latin typeface="Arial"/>
                <a:cs typeface="Arial"/>
              </a:rPr>
              <a:t>t</a:t>
            </a:r>
            <a:r>
              <a:rPr sz="1300" b="1" spc="-15" dirty="0">
                <a:solidFill>
                  <a:srgbClr val="FFFFFF"/>
                </a:solidFill>
                <a:latin typeface="Arial"/>
                <a:cs typeface="Arial"/>
              </a:rPr>
              <a:t> </a:t>
            </a:r>
            <a:r>
              <a:rPr sz="1300" b="1" spc="-10" dirty="0">
                <a:solidFill>
                  <a:srgbClr val="FFFFFF"/>
                </a:solidFill>
                <a:latin typeface="Arial"/>
                <a:cs typeface="Arial"/>
              </a:rPr>
              <a:t>n</a:t>
            </a:r>
            <a:r>
              <a:rPr sz="1300" b="1" spc="-15" dirty="0">
                <a:solidFill>
                  <a:srgbClr val="FFFFFF"/>
                </a:solidFill>
                <a:latin typeface="Arial"/>
                <a:cs typeface="Arial"/>
              </a:rPr>
              <a:t>e</a:t>
            </a:r>
            <a:r>
              <a:rPr sz="1300" b="1" spc="-10" dirty="0">
                <a:solidFill>
                  <a:srgbClr val="FFFFFF"/>
                </a:solidFill>
                <a:latin typeface="Arial"/>
                <a:cs typeface="Arial"/>
              </a:rPr>
              <a:t>ighbours</a:t>
            </a:r>
            <a:r>
              <a:rPr sz="1300" b="1" spc="20" dirty="0">
                <a:solidFill>
                  <a:srgbClr val="FFFFFF"/>
                </a:solidFill>
                <a:latin typeface="Arial"/>
                <a:cs typeface="Arial"/>
              </a:rPr>
              <a:t> </a:t>
            </a:r>
            <a:r>
              <a:rPr sz="1300" b="1" spc="-5" dirty="0">
                <a:solidFill>
                  <a:srgbClr val="FFFFFF"/>
                </a:solidFill>
                <a:latin typeface="Arial"/>
                <a:cs typeface="Arial"/>
              </a:rPr>
              <a:t>(</a:t>
            </a:r>
            <a:r>
              <a:rPr sz="1300" b="1" spc="-15" dirty="0" err="1">
                <a:solidFill>
                  <a:srgbClr val="FFFFFF"/>
                </a:solidFill>
                <a:latin typeface="Arial"/>
                <a:cs typeface="Arial"/>
              </a:rPr>
              <a:t>k</a:t>
            </a:r>
            <a:r>
              <a:rPr sz="1300" b="1" spc="-10" dirty="0" err="1">
                <a:solidFill>
                  <a:srgbClr val="FFFFFF"/>
                </a:solidFill>
                <a:latin typeface="Arial"/>
                <a:cs typeface="Arial"/>
              </a:rPr>
              <a:t>NN</a:t>
            </a:r>
            <a:r>
              <a:rPr sz="1300" b="1" spc="-10" dirty="0">
                <a:solidFill>
                  <a:srgbClr val="FFFFFF"/>
                </a:solidFill>
                <a:latin typeface="Arial"/>
                <a:cs typeface="Arial"/>
              </a:rPr>
              <a:t>)</a:t>
            </a:r>
            <a:endParaRPr lang="en-US" sz="1300" b="1" spc="-10" dirty="0">
              <a:solidFill>
                <a:srgbClr val="FFFFFF"/>
              </a:solidFill>
              <a:latin typeface="Arial"/>
              <a:cs typeface="Arial"/>
            </a:endParaRPr>
          </a:p>
          <a:p>
            <a:pPr marL="306070">
              <a:lnSpc>
                <a:spcPct val="100000"/>
              </a:lnSpc>
              <a:buClr>
                <a:srgbClr val="FFFFFF"/>
              </a:buClr>
              <a:tabLst>
                <a:tab pos="498475" algn="l"/>
              </a:tabLst>
            </a:pPr>
            <a:endParaRPr sz="1300" dirty="0">
              <a:latin typeface="Arial"/>
              <a:cs typeface="Arial"/>
            </a:endParaRPr>
          </a:p>
        </p:txBody>
      </p:sp>
      <p:sp>
        <p:nvSpPr>
          <p:cNvPr id="18" name="object 9"/>
          <p:cNvSpPr/>
          <p:nvPr/>
        </p:nvSpPr>
        <p:spPr>
          <a:xfrm>
            <a:off x="2178821" y="2421032"/>
            <a:ext cx="82550" cy="2094230"/>
          </a:xfrm>
          <a:custGeom>
            <a:avLst/>
            <a:gdLst/>
            <a:ahLst/>
            <a:cxnLst/>
            <a:rect l="l" t="t" r="r" b="b"/>
            <a:pathLst>
              <a:path w="82550" h="2094229">
                <a:moveTo>
                  <a:pt x="82295" y="82295"/>
                </a:moveTo>
                <a:lnTo>
                  <a:pt x="41147" y="0"/>
                </a:lnTo>
                <a:lnTo>
                  <a:pt x="0" y="82295"/>
                </a:lnTo>
                <a:lnTo>
                  <a:pt x="35051" y="82295"/>
                </a:lnTo>
                <a:lnTo>
                  <a:pt x="35051" y="68579"/>
                </a:lnTo>
                <a:lnTo>
                  <a:pt x="45719" y="68579"/>
                </a:lnTo>
                <a:lnTo>
                  <a:pt x="45719" y="82295"/>
                </a:lnTo>
                <a:lnTo>
                  <a:pt x="82295" y="82295"/>
                </a:lnTo>
                <a:close/>
              </a:path>
              <a:path w="82550" h="2094229">
                <a:moveTo>
                  <a:pt x="45719" y="82295"/>
                </a:moveTo>
                <a:lnTo>
                  <a:pt x="45719" y="68579"/>
                </a:lnTo>
                <a:lnTo>
                  <a:pt x="35051" y="68579"/>
                </a:lnTo>
                <a:lnTo>
                  <a:pt x="35051" y="82295"/>
                </a:lnTo>
                <a:lnTo>
                  <a:pt x="45719" y="82295"/>
                </a:lnTo>
                <a:close/>
              </a:path>
              <a:path w="82550" h="2094229">
                <a:moveTo>
                  <a:pt x="45719" y="2093975"/>
                </a:moveTo>
                <a:lnTo>
                  <a:pt x="45719" y="82295"/>
                </a:lnTo>
                <a:lnTo>
                  <a:pt x="35051" y="82295"/>
                </a:lnTo>
                <a:lnTo>
                  <a:pt x="35051" y="2093975"/>
                </a:lnTo>
                <a:lnTo>
                  <a:pt x="45719" y="2093975"/>
                </a:lnTo>
                <a:close/>
              </a:path>
            </a:pathLst>
          </a:custGeom>
          <a:solidFill>
            <a:srgbClr val="7F7F7F"/>
          </a:solidFill>
        </p:spPr>
        <p:txBody>
          <a:bodyPr wrap="square" lIns="0" tIns="0" rIns="0" bIns="0" rtlCol="0"/>
          <a:lstStyle/>
          <a:p>
            <a:endParaRPr/>
          </a:p>
        </p:txBody>
      </p:sp>
      <p:sp>
        <p:nvSpPr>
          <p:cNvPr id="19" name="object 10"/>
          <p:cNvSpPr/>
          <p:nvPr/>
        </p:nvSpPr>
        <p:spPr>
          <a:xfrm>
            <a:off x="2216921" y="4473860"/>
            <a:ext cx="2257425" cy="82550"/>
          </a:xfrm>
          <a:custGeom>
            <a:avLst/>
            <a:gdLst/>
            <a:ahLst/>
            <a:cxnLst/>
            <a:rect l="l" t="t" r="r" b="b"/>
            <a:pathLst>
              <a:path w="2257425" h="82550">
                <a:moveTo>
                  <a:pt x="2188460" y="47243"/>
                </a:moveTo>
                <a:lnTo>
                  <a:pt x="2188460" y="36575"/>
                </a:lnTo>
                <a:lnTo>
                  <a:pt x="0" y="36575"/>
                </a:lnTo>
                <a:lnTo>
                  <a:pt x="0" y="47243"/>
                </a:lnTo>
                <a:lnTo>
                  <a:pt x="2188460" y="47243"/>
                </a:lnTo>
                <a:close/>
              </a:path>
              <a:path w="2257425" h="82550">
                <a:moveTo>
                  <a:pt x="2257040" y="41147"/>
                </a:moveTo>
                <a:lnTo>
                  <a:pt x="2174744" y="0"/>
                </a:lnTo>
                <a:lnTo>
                  <a:pt x="2174744" y="36575"/>
                </a:lnTo>
                <a:lnTo>
                  <a:pt x="2188460" y="36575"/>
                </a:lnTo>
                <a:lnTo>
                  <a:pt x="2188460" y="75437"/>
                </a:lnTo>
                <a:lnTo>
                  <a:pt x="2257040" y="41147"/>
                </a:lnTo>
                <a:close/>
              </a:path>
              <a:path w="2257425" h="82550">
                <a:moveTo>
                  <a:pt x="2188460" y="75437"/>
                </a:moveTo>
                <a:lnTo>
                  <a:pt x="2188460" y="47243"/>
                </a:lnTo>
                <a:lnTo>
                  <a:pt x="2174744" y="47243"/>
                </a:lnTo>
                <a:lnTo>
                  <a:pt x="2174744" y="82295"/>
                </a:lnTo>
                <a:lnTo>
                  <a:pt x="2188460" y="75437"/>
                </a:lnTo>
                <a:close/>
              </a:path>
            </a:pathLst>
          </a:custGeom>
          <a:solidFill>
            <a:srgbClr val="7F7F7F"/>
          </a:solidFill>
        </p:spPr>
        <p:txBody>
          <a:bodyPr wrap="square" lIns="0" tIns="0" rIns="0" bIns="0" rtlCol="0"/>
          <a:lstStyle/>
          <a:p>
            <a:endParaRPr/>
          </a:p>
        </p:txBody>
      </p:sp>
      <p:sp>
        <p:nvSpPr>
          <p:cNvPr id="20" name="object 11"/>
          <p:cNvSpPr/>
          <p:nvPr/>
        </p:nvSpPr>
        <p:spPr>
          <a:xfrm>
            <a:off x="3161798" y="2983388"/>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21" name="object 12"/>
          <p:cNvSpPr/>
          <p:nvPr/>
        </p:nvSpPr>
        <p:spPr>
          <a:xfrm>
            <a:off x="3591565" y="3140360"/>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22" name="object 13"/>
          <p:cNvSpPr/>
          <p:nvPr/>
        </p:nvSpPr>
        <p:spPr>
          <a:xfrm>
            <a:off x="3478790" y="2792888"/>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23" name="object 14"/>
          <p:cNvSpPr/>
          <p:nvPr/>
        </p:nvSpPr>
        <p:spPr>
          <a:xfrm>
            <a:off x="3096265" y="3367437"/>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24" name="object 15"/>
          <p:cNvSpPr/>
          <p:nvPr/>
        </p:nvSpPr>
        <p:spPr>
          <a:xfrm>
            <a:off x="3634237" y="3501549"/>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25" name="object 16"/>
          <p:cNvSpPr/>
          <p:nvPr/>
        </p:nvSpPr>
        <p:spPr>
          <a:xfrm>
            <a:off x="2824993" y="3179984"/>
            <a:ext cx="233679" cy="233679"/>
          </a:xfrm>
          <a:custGeom>
            <a:avLst/>
            <a:gdLst/>
            <a:ahLst/>
            <a:cxnLst/>
            <a:rect l="l" t="t" r="r" b="b"/>
            <a:pathLst>
              <a:path w="233680" h="233679">
                <a:moveTo>
                  <a:pt x="233171" y="88391"/>
                </a:moveTo>
                <a:lnTo>
                  <a:pt x="144779" y="88391"/>
                </a:lnTo>
                <a:lnTo>
                  <a:pt x="117347" y="0"/>
                </a:lnTo>
                <a:lnTo>
                  <a:pt x="89915" y="88391"/>
                </a:lnTo>
                <a:lnTo>
                  <a:pt x="0" y="88391"/>
                </a:lnTo>
                <a:lnTo>
                  <a:pt x="73151" y="143255"/>
                </a:lnTo>
                <a:lnTo>
                  <a:pt x="73151" y="212160"/>
                </a:lnTo>
                <a:lnTo>
                  <a:pt x="117347" y="178307"/>
                </a:lnTo>
                <a:lnTo>
                  <a:pt x="161543" y="212160"/>
                </a:lnTo>
                <a:lnTo>
                  <a:pt x="161543" y="143255"/>
                </a:lnTo>
                <a:lnTo>
                  <a:pt x="233171" y="88391"/>
                </a:lnTo>
                <a:close/>
              </a:path>
              <a:path w="233680" h="233679">
                <a:moveTo>
                  <a:pt x="73151" y="212160"/>
                </a:moveTo>
                <a:lnTo>
                  <a:pt x="73151" y="143255"/>
                </a:lnTo>
                <a:lnTo>
                  <a:pt x="45719" y="233171"/>
                </a:lnTo>
                <a:lnTo>
                  <a:pt x="73151" y="212160"/>
                </a:lnTo>
                <a:close/>
              </a:path>
              <a:path w="233680" h="233679">
                <a:moveTo>
                  <a:pt x="188975" y="233171"/>
                </a:moveTo>
                <a:lnTo>
                  <a:pt x="161543" y="143255"/>
                </a:lnTo>
                <a:lnTo>
                  <a:pt x="161543" y="212160"/>
                </a:lnTo>
                <a:lnTo>
                  <a:pt x="188975" y="233171"/>
                </a:lnTo>
                <a:close/>
              </a:path>
            </a:pathLst>
          </a:custGeom>
          <a:solidFill>
            <a:srgbClr val="7F7F7F"/>
          </a:solidFill>
        </p:spPr>
        <p:txBody>
          <a:bodyPr wrap="square" lIns="0" tIns="0" rIns="0" bIns="0" rtlCol="0"/>
          <a:lstStyle/>
          <a:p>
            <a:endParaRPr/>
          </a:p>
        </p:txBody>
      </p:sp>
      <p:sp>
        <p:nvSpPr>
          <p:cNvPr id="26" name="object 17"/>
          <p:cNvSpPr/>
          <p:nvPr/>
        </p:nvSpPr>
        <p:spPr>
          <a:xfrm>
            <a:off x="1374149" y="1509681"/>
            <a:ext cx="842771" cy="594359"/>
          </a:xfrm>
          <a:prstGeom prst="rect">
            <a:avLst/>
          </a:prstGeom>
          <a:blipFill>
            <a:blip r:embed="rId2" cstate="print"/>
            <a:stretch>
              <a:fillRect/>
            </a:stretch>
          </a:blipFill>
        </p:spPr>
        <p:txBody>
          <a:bodyPr wrap="square" lIns="0" tIns="0" rIns="0" bIns="0" rtlCol="0"/>
          <a:lstStyle/>
          <a:p>
            <a:endParaRPr/>
          </a:p>
        </p:txBody>
      </p:sp>
      <p:sp>
        <p:nvSpPr>
          <p:cNvPr id="27" name="object 18"/>
          <p:cNvSpPr/>
          <p:nvPr/>
        </p:nvSpPr>
        <p:spPr>
          <a:xfrm>
            <a:off x="2520194" y="3454305"/>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28" name="object 19"/>
          <p:cNvSpPr/>
          <p:nvPr/>
        </p:nvSpPr>
        <p:spPr>
          <a:xfrm>
            <a:off x="2500382" y="394046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29" name="object 20"/>
          <p:cNvSpPr/>
          <p:nvPr/>
        </p:nvSpPr>
        <p:spPr>
          <a:xfrm>
            <a:off x="2757937" y="3766725"/>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30" name="object 21"/>
          <p:cNvSpPr/>
          <p:nvPr/>
        </p:nvSpPr>
        <p:spPr>
          <a:xfrm>
            <a:off x="2680214" y="423002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31" name="object 22"/>
          <p:cNvSpPr/>
          <p:nvPr/>
        </p:nvSpPr>
        <p:spPr>
          <a:xfrm>
            <a:off x="2280929" y="416144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32" name="object 23"/>
          <p:cNvSpPr txBox="1"/>
          <p:nvPr/>
        </p:nvSpPr>
        <p:spPr>
          <a:xfrm>
            <a:off x="7011802" y="4920638"/>
            <a:ext cx="4382770" cy="447675"/>
          </a:xfrm>
          <a:prstGeom prst="rect">
            <a:avLst/>
          </a:prstGeom>
        </p:spPr>
        <p:txBody>
          <a:bodyPr vert="horz" wrap="square" lIns="0" tIns="0" rIns="0" bIns="0" rtlCol="0">
            <a:spAutoFit/>
          </a:bodyPr>
          <a:lstStyle/>
          <a:p>
            <a:pPr marL="218440" marR="5080" indent="-205740">
              <a:lnSpc>
                <a:spcPct val="100699"/>
              </a:lnSpc>
              <a:buFont typeface="Wingdings 2"/>
              <a:buChar char=""/>
              <a:tabLst>
                <a:tab pos="218440" algn="l"/>
              </a:tabLst>
            </a:pPr>
            <a:r>
              <a:rPr sz="1500" spc="35" dirty="0">
                <a:latin typeface="Arial"/>
                <a:cs typeface="Arial"/>
              </a:rPr>
              <a:t>W</a:t>
            </a:r>
            <a:r>
              <a:rPr sz="1500" spc="-5" dirty="0">
                <a:latin typeface="Arial"/>
                <a:cs typeface="Arial"/>
              </a:rPr>
              <a:t>h</a:t>
            </a:r>
            <a:r>
              <a:rPr sz="1500" dirty="0">
                <a:latin typeface="Arial"/>
                <a:cs typeface="Arial"/>
              </a:rPr>
              <a:t>y</a:t>
            </a:r>
            <a:r>
              <a:rPr sz="1500" spc="-35" dirty="0">
                <a:latin typeface="Arial"/>
                <a:cs typeface="Arial"/>
              </a:rPr>
              <a:t> </a:t>
            </a:r>
            <a:r>
              <a:rPr sz="1500" spc="-5" dirty="0">
                <a:latin typeface="Arial"/>
                <a:cs typeface="Arial"/>
              </a:rPr>
              <a:t>don</a:t>
            </a:r>
            <a:r>
              <a:rPr sz="1500" dirty="0">
                <a:latin typeface="Arial"/>
                <a:cs typeface="Arial"/>
              </a:rPr>
              <a:t>‘t</a:t>
            </a:r>
            <a:r>
              <a:rPr sz="1500" spc="-10" dirty="0">
                <a:latin typeface="Arial"/>
                <a:cs typeface="Arial"/>
              </a:rPr>
              <a:t> </a:t>
            </a:r>
            <a:r>
              <a:rPr sz="1500" spc="-25" dirty="0">
                <a:latin typeface="Arial"/>
                <a:cs typeface="Arial"/>
              </a:rPr>
              <a:t>y</a:t>
            </a:r>
            <a:r>
              <a:rPr sz="1500" spc="-5" dirty="0">
                <a:latin typeface="Arial"/>
                <a:cs typeface="Arial"/>
              </a:rPr>
              <a:t>o</a:t>
            </a:r>
            <a:r>
              <a:rPr sz="1500" dirty="0">
                <a:latin typeface="Arial"/>
                <a:cs typeface="Arial"/>
              </a:rPr>
              <a:t>u</a:t>
            </a:r>
            <a:r>
              <a:rPr sz="1500" spc="10" dirty="0">
                <a:latin typeface="Arial"/>
                <a:cs typeface="Arial"/>
              </a:rPr>
              <a:t> </a:t>
            </a:r>
            <a:r>
              <a:rPr sz="1500" spc="-5" dirty="0">
                <a:latin typeface="Arial"/>
                <a:cs typeface="Arial"/>
              </a:rPr>
              <a:t>u</a:t>
            </a:r>
            <a:r>
              <a:rPr sz="1500" dirty="0">
                <a:latin typeface="Arial"/>
                <a:cs typeface="Arial"/>
              </a:rPr>
              <a:t>se a</a:t>
            </a:r>
            <a:r>
              <a:rPr sz="1500" spc="-10" dirty="0">
                <a:latin typeface="Arial"/>
                <a:cs typeface="Arial"/>
              </a:rPr>
              <a:t> </a:t>
            </a:r>
            <a:r>
              <a:rPr sz="1500" dirty="0">
                <a:latin typeface="Arial"/>
                <a:cs typeface="Arial"/>
              </a:rPr>
              <a:t>m</a:t>
            </a:r>
            <a:r>
              <a:rPr sz="1500" spc="-5" dirty="0">
                <a:latin typeface="Arial"/>
                <a:cs typeface="Arial"/>
              </a:rPr>
              <a:t>a</a:t>
            </a:r>
            <a:r>
              <a:rPr sz="1500" dirty="0">
                <a:latin typeface="Arial"/>
                <a:cs typeface="Arial"/>
              </a:rPr>
              <a:t>j</a:t>
            </a:r>
            <a:r>
              <a:rPr sz="1500" spc="-5" dirty="0">
                <a:latin typeface="Arial"/>
                <a:cs typeface="Arial"/>
              </a:rPr>
              <a:t>o</a:t>
            </a:r>
            <a:r>
              <a:rPr sz="1500" dirty="0">
                <a:latin typeface="Arial"/>
                <a:cs typeface="Arial"/>
              </a:rPr>
              <a:t>ri</a:t>
            </a:r>
            <a:r>
              <a:rPr sz="1500" spc="-5" dirty="0">
                <a:latin typeface="Arial"/>
                <a:cs typeface="Arial"/>
              </a:rPr>
              <a:t>t</a:t>
            </a:r>
            <a:r>
              <a:rPr sz="1500" dirty="0">
                <a:latin typeface="Arial"/>
                <a:cs typeface="Arial"/>
              </a:rPr>
              <a:t>y</a:t>
            </a:r>
            <a:r>
              <a:rPr sz="1500" spc="-10" dirty="0">
                <a:latin typeface="Arial"/>
                <a:cs typeface="Arial"/>
              </a:rPr>
              <a:t> </a:t>
            </a:r>
            <a:r>
              <a:rPr sz="1500" dirty="0">
                <a:latin typeface="Arial"/>
                <a:cs typeface="Arial"/>
              </a:rPr>
              <a:t>v</a:t>
            </a:r>
            <a:r>
              <a:rPr sz="1500" spc="-5" dirty="0">
                <a:latin typeface="Arial"/>
                <a:cs typeface="Arial"/>
              </a:rPr>
              <a:t>ot</a:t>
            </a:r>
            <a:r>
              <a:rPr sz="1500" dirty="0">
                <a:latin typeface="Arial"/>
                <a:cs typeface="Arial"/>
              </a:rPr>
              <a:t>e</a:t>
            </a:r>
            <a:r>
              <a:rPr sz="1500" spc="-10" dirty="0">
                <a:latin typeface="Arial"/>
                <a:cs typeface="Arial"/>
              </a:rPr>
              <a:t> </a:t>
            </a:r>
            <a:r>
              <a:rPr sz="1500" spc="-5" dirty="0">
                <a:latin typeface="Arial"/>
                <a:cs typeface="Arial"/>
              </a:rPr>
              <a:t>o</a:t>
            </a:r>
            <a:r>
              <a:rPr sz="1500" dirty="0">
                <a:latin typeface="Arial"/>
                <a:cs typeface="Arial"/>
              </a:rPr>
              <a:t>f </a:t>
            </a:r>
            <a:r>
              <a:rPr sz="1500" spc="-5" dirty="0">
                <a:latin typeface="Arial"/>
                <a:cs typeface="Arial"/>
              </a:rPr>
              <a:t>th</a:t>
            </a:r>
            <a:r>
              <a:rPr sz="1500" dirty="0">
                <a:latin typeface="Arial"/>
                <a:cs typeface="Arial"/>
              </a:rPr>
              <a:t>e</a:t>
            </a:r>
            <a:r>
              <a:rPr sz="1500" spc="-10" dirty="0">
                <a:latin typeface="Arial"/>
                <a:cs typeface="Arial"/>
              </a:rPr>
              <a:t> </a:t>
            </a:r>
            <a:r>
              <a:rPr sz="1500" spc="-5" dirty="0">
                <a:latin typeface="Arial"/>
                <a:cs typeface="Arial"/>
              </a:rPr>
              <a:t>nea</a:t>
            </a:r>
            <a:r>
              <a:rPr sz="1500" dirty="0">
                <a:latin typeface="Arial"/>
                <a:cs typeface="Arial"/>
              </a:rPr>
              <a:t>r</a:t>
            </a:r>
            <a:r>
              <a:rPr sz="1500" spc="-5" dirty="0">
                <a:latin typeface="Arial"/>
                <a:cs typeface="Arial"/>
              </a:rPr>
              <a:t>e</a:t>
            </a:r>
            <a:r>
              <a:rPr sz="1500" dirty="0">
                <a:latin typeface="Arial"/>
                <a:cs typeface="Arial"/>
              </a:rPr>
              <a:t>s</a:t>
            </a:r>
            <a:r>
              <a:rPr sz="1500" spc="-5" dirty="0">
                <a:latin typeface="Arial"/>
                <a:cs typeface="Arial"/>
              </a:rPr>
              <a:t>t</a:t>
            </a:r>
            <a:r>
              <a:rPr sz="1500" dirty="0">
                <a:latin typeface="Arial"/>
                <a:cs typeface="Arial"/>
              </a:rPr>
              <a:t>, l</a:t>
            </a:r>
            <a:r>
              <a:rPr sz="1500" spc="-5" dirty="0">
                <a:latin typeface="Arial"/>
                <a:cs typeface="Arial"/>
              </a:rPr>
              <a:t>et</a:t>
            </a:r>
            <a:r>
              <a:rPr sz="1500" dirty="0">
                <a:latin typeface="Arial"/>
                <a:cs typeface="Arial"/>
              </a:rPr>
              <a:t>‘s s</a:t>
            </a:r>
            <a:r>
              <a:rPr sz="1500" spc="-5" dirty="0">
                <a:latin typeface="Arial"/>
                <a:cs typeface="Arial"/>
              </a:rPr>
              <a:t>a</a:t>
            </a:r>
            <a:r>
              <a:rPr sz="1500" dirty="0">
                <a:latin typeface="Arial"/>
                <a:cs typeface="Arial"/>
              </a:rPr>
              <a:t>y</a:t>
            </a:r>
            <a:r>
              <a:rPr sz="1500" spc="-10" dirty="0">
                <a:latin typeface="Arial"/>
                <a:cs typeface="Arial"/>
              </a:rPr>
              <a:t> </a:t>
            </a:r>
            <a:r>
              <a:rPr sz="1500" spc="-5" dirty="0">
                <a:latin typeface="Arial"/>
                <a:cs typeface="Arial"/>
              </a:rPr>
              <a:t>3</a:t>
            </a:r>
            <a:r>
              <a:rPr sz="1500" dirty="0">
                <a:latin typeface="Arial"/>
                <a:cs typeface="Arial"/>
              </a:rPr>
              <a:t>, l</a:t>
            </a:r>
            <a:r>
              <a:rPr sz="1500" spc="-5" dirty="0">
                <a:latin typeface="Arial"/>
                <a:cs typeface="Arial"/>
              </a:rPr>
              <a:t>abe</a:t>
            </a:r>
            <a:r>
              <a:rPr sz="1500" dirty="0">
                <a:latin typeface="Arial"/>
                <a:cs typeface="Arial"/>
              </a:rPr>
              <a:t>ll</a:t>
            </a:r>
            <a:r>
              <a:rPr sz="1500" spc="-5" dirty="0">
                <a:latin typeface="Arial"/>
                <a:cs typeface="Arial"/>
              </a:rPr>
              <a:t>e</a:t>
            </a:r>
            <a:r>
              <a:rPr sz="1500" dirty="0">
                <a:latin typeface="Arial"/>
                <a:cs typeface="Arial"/>
              </a:rPr>
              <a:t>d</a:t>
            </a:r>
            <a:r>
              <a:rPr sz="1500" spc="-10" dirty="0">
                <a:latin typeface="Arial"/>
                <a:cs typeface="Arial"/>
              </a:rPr>
              <a:t> </a:t>
            </a:r>
            <a:r>
              <a:rPr sz="1500" spc="-5" dirty="0">
                <a:latin typeface="Arial"/>
                <a:cs typeface="Arial"/>
              </a:rPr>
              <a:t>e</a:t>
            </a:r>
            <a:r>
              <a:rPr sz="1500" spc="-15" dirty="0">
                <a:latin typeface="Arial"/>
                <a:cs typeface="Arial"/>
              </a:rPr>
              <a:t>x</a:t>
            </a:r>
            <a:r>
              <a:rPr sz="1500" spc="-5" dirty="0">
                <a:latin typeface="Arial"/>
                <a:cs typeface="Arial"/>
              </a:rPr>
              <a:t>a</a:t>
            </a:r>
            <a:r>
              <a:rPr sz="1500" dirty="0">
                <a:latin typeface="Arial"/>
                <a:cs typeface="Arial"/>
              </a:rPr>
              <a:t>m</a:t>
            </a:r>
            <a:r>
              <a:rPr sz="1500" spc="-5" dirty="0">
                <a:latin typeface="Arial"/>
                <a:cs typeface="Arial"/>
              </a:rPr>
              <a:t>p</a:t>
            </a:r>
            <a:r>
              <a:rPr sz="1500" dirty="0">
                <a:latin typeface="Arial"/>
                <a:cs typeface="Arial"/>
              </a:rPr>
              <a:t>l</a:t>
            </a:r>
            <a:r>
              <a:rPr sz="1500" spc="-5" dirty="0">
                <a:latin typeface="Arial"/>
                <a:cs typeface="Arial"/>
              </a:rPr>
              <a:t>e</a:t>
            </a:r>
            <a:r>
              <a:rPr sz="1500" dirty="0">
                <a:latin typeface="Arial"/>
                <a:cs typeface="Arial"/>
              </a:rPr>
              <a:t>s?</a:t>
            </a:r>
            <a:endParaRPr sz="1500">
              <a:latin typeface="Arial"/>
              <a:cs typeface="Arial"/>
            </a:endParaRPr>
          </a:p>
        </p:txBody>
      </p:sp>
      <p:sp>
        <p:nvSpPr>
          <p:cNvPr id="33" name="object 24"/>
          <p:cNvSpPr txBox="1"/>
          <p:nvPr/>
        </p:nvSpPr>
        <p:spPr>
          <a:xfrm>
            <a:off x="9631177" y="1160728"/>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34" name="object 25"/>
          <p:cNvSpPr txBox="1"/>
          <p:nvPr/>
        </p:nvSpPr>
        <p:spPr>
          <a:xfrm>
            <a:off x="4563376" y="4339985"/>
            <a:ext cx="574675" cy="388620"/>
          </a:xfrm>
          <a:prstGeom prst="rect">
            <a:avLst/>
          </a:prstGeom>
        </p:spPr>
        <p:txBody>
          <a:bodyPr vert="horz" wrap="square" lIns="0" tIns="0" rIns="0" bIns="0" rtlCol="0">
            <a:spAutoFit/>
          </a:bodyPr>
          <a:lstStyle/>
          <a:p>
            <a:pPr marL="12700" marR="5080">
              <a:lnSpc>
                <a:spcPct val="100000"/>
              </a:lnSpc>
            </a:pPr>
            <a:r>
              <a:rPr sz="1300" b="1" spc="-15" dirty="0">
                <a:latin typeface="Arial"/>
                <a:cs typeface="Arial"/>
              </a:rPr>
              <a:t>s</a:t>
            </a:r>
            <a:r>
              <a:rPr sz="1300" b="1" spc="-10" dirty="0">
                <a:latin typeface="Arial"/>
                <a:cs typeface="Arial"/>
              </a:rPr>
              <a:t>o</a:t>
            </a:r>
            <a:r>
              <a:rPr sz="1300" b="1" spc="-20" dirty="0">
                <a:latin typeface="Arial"/>
                <a:cs typeface="Arial"/>
              </a:rPr>
              <a:t>m</a:t>
            </a:r>
            <a:r>
              <a:rPr sz="1300" b="1" spc="-10" dirty="0">
                <a:latin typeface="Arial"/>
                <a:cs typeface="Arial"/>
              </a:rPr>
              <a:t>e</a:t>
            </a:r>
            <a:r>
              <a:rPr sz="1300" b="1" spc="-5" dirty="0">
                <a:latin typeface="Arial"/>
                <a:cs typeface="Arial"/>
              </a:rPr>
              <a:t>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35" name="object 26"/>
          <p:cNvSpPr txBox="1"/>
          <p:nvPr/>
        </p:nvSpPr>
        <p:spPr>
          <a:xfrm>
            <a:off x="1495565" y="2317637"/>
            <a:ext cx="629285" cy="388620"/>
          </a:xfrm>
          <a:prstGeom prst="rect">
            <a:avLst/>
          </a:prstGeom>
        </p:spPr>
        <p:txBody>
          <a:bodyPr vert="horz" wrap="square" lIns="0" tIns="0" rIns="0" bIns="0" rtlCol="0">
            <a:spAutoFit/>
          </a:bodyPr>
          <a:lstStyle/>
          <a:p>
            <a:pPr marL="67310" marR="5080" indent="-55244">
              <a:lnSpc>
                <a:spcPct val="100000"/>
              </a:lnSpc>
            </a:pPr>
            <a:r>
              <a:rPr sz="1300" b="1" spc="-15" dirty="0">
                <a:latin typeface="Arial"/>
                <a:cs typeface="Arial"/>
              </a:rPr>
              <a:t>a</a:t>
            </a:r>
            <a:r>
              <a:rPr sz="1300" b="1" spc="-10" dirty="0">
                <a:latin typeface="Arial"/>
                <a:cs typeface="Arial"/>
              </a:rPr>
              <a:t>noth</a:t>
            </a:r>
            <a:r>
              <a:rPr sz="1300" b="1" spc="-15" dirty="0">
                <a:latin typeface="Arial"/>
                <a:cs typeface="Arial"/>
              </a:rPr>
              <a:t>e</a:t>
            </a:r>
            <a:r>
              <a:rPr sz="1300" b="1" spc="-5" dirty="0">
                <a:latin typeface="Arial"/>
                <a:cs typeface="Arial"/>
              </a:rPr>
              <a:t>r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36" name="object 28"/>
          <p:cNvSpPr/>
          <p:nvPr/>
        </p:nvSpPr>
        <p:spPr>
          <a:xfrm>
            <a:off x="8020310" y="1593500"/>
            <a:ext cx="3352800" cy="426720"/>
          </a:xfrm>
          <a:custGeom>
            <a:avLst/>
            <a:gdLst/>
            <a:ahLst/>
            <a:cxnLst/>
            <a:rect l="l" t="t" r="r" b="b"/>
            <a:pathLst>
              <a:path w="3352800" h="426719">
                <a:moveTo>
                  <a:pt x="0" y="0"/>
                </a:moveTo>
                <a:lnTo>
                  <a:pt x="0" y="426719"/>
                </a:lnTo>
                <a:lnTo>
                  <a:pt x="3352799" y="426719"/>
                </a:lnTo>
                <a:lnTo>
                  <a:pt x="3352799" y="0"/>
                </a:lnTo>
                <a:lnTo>
                  <a:pt x="0" y="0"/>
                </a:lnTo>
                <a:close/>
              </a:path>
            </a:pathLst>
          </a:custGeom>
          <a:solidFill>
            <a:srgbClr val="3274B1"/>
          </a:solidFill>
        </p:spPr>
        <p:txBody>
          <a:bodyPr wrap="square" lIns="0" tIns="0" rIns="0" bIns="0" rtlCol="0"/>
          <a:lstStyle/>
          <a:p>
            <a:endParaRPr/>
          </a:p>
        </p:txBody>
      </p:sp>
      <p:sp>
        <p:nvSpPr>
          <p:cNvPr id="37" name="object 29"/>
          <p:cNvSpPr txBox="1"/>
          <p:nvPr/>
        </p:nvSpPr>
        <p:spPr>
          <a:xfrm>
            <a:off x="8737610" y="1710193"/>
            <a:ext cx="1917064" cy="217804"/>
          </a:xfrm>
          <a:prstGeom prst="rect">
            <a:avLst/>
          </a:prstGeom>
        </p:spPr>
        <p:txBody>
          <a:bodyPr vert="horz" wrap="square" lIns="0" tIns="0" rIns="0" bIns="0" rtlCol="0">
            <a:spAutoFit/>
          </a:bodyPr>
          <a:lstStyle/>
          <a:p>
            <a:pPr marL="12700">
              <a:lnSpc>
                <a:spcPct val="100000"/>
              </a:lnSpc>
            </a:pPr>
            <a:r>
              <a:rPr sz="1500" b="1" dirty="0">
                <a:solidFill>
                  <a:srgbClr val="FFFFFF"/>
                </a:solidFill>
                <a:latin typeface="Arial"/>
                <a:cs typeface="Arial"/>
              </a:rPr>
              <a:t>B</a:t>
            </a:r>
            <a:r>
              <a:rPr sz="1500" b="1" spc="-5" dirty="0">
                <a:solidFill>
                  <a:srgbClr val="FFFFFF"/>
                </a:solidFill>
                <a:latin typeface="Arial"/>
                <a:cs typeface="Arial"/>
              </a:rPr>
              <a:t>asi</a:t>
            </a:r>
            <a:r>
              <a:rPr sz="1500" b="1" dirty="0">
                <a:solidFill>
                  <a:srgbClr val="FFFFFF"/>
                </a:solidFill>
                <a:latin typeface="Arial"/>
                <a:cs typeface="Arial"/>
              </a:rPr>
              <a:t>c</a:t>
            </a:r>
            <a:r>
              <a:rPr sz="1500" b="1" spc="-10" dirty="0">
                <a:solidFill>
                  <a:srgbClr val="FFFFFF"/>
                </a:solidFill>
                <a:latin typeface="Arial"/>
                <a:cs typeface="Arial"/>
              </a:rPr>
              <a:t> </a:t>
            </a:r>
            <a:r>
              <a:rPr sz="1500" b="1" spc="-5" dirty="0">
                <a:solidFill>
                  <a:srgbClr val="FFFFFF"/>
                </a:solidFill>
                <a:latin typeface="Arial"/>
                <a:cs typeface="Arial"/>
              </a:rPr>
              <a:t>i</a:t>
            </a:r>
            <a:r>
              <a:rPr sz="1500" b="1" dirty="0">
                <a:solidFill>
                  <a:srgbClr val="FFFFFF"/>
                </a:solidFill>
                <a:latin typeface="Arial"/>
                <a:cs typeface="Arial"/>
              </a:rPr>
              <a:t>d</a:t>
            </a:r>
            <a:r>
              <a:rPr sz="1500" b="1" spc="-5" dirty="0">
                <a:solidFill>
                  <a:srgbClr val="FFFFFF"/>
                </a:solidFill>
                <a:latin typeface="Arial"/>
                <a:cs typeface="Arial"/>
              </a:rPr>
              <a:t>e</a:t>
            </a:r>
            <a:r>
              <a:rPr sz="1500" b="1" dirty="0">
                <a:solidFill>
                  <a:srgbClr val="FFFFFF"/>
                </a:solidFill>
                <a:latin typeface="Arial"/>
                <a:cs typeface="Arial"/>
              </a:rPr>
              <a:t>a</a:t>
            </a:r>
            <a:r>
              <a:rPr sz="1500" b="1" spc="-10" dirty="0">
                <a:solidFill>
                  <a:srgbClr val="FFFFFF"/>
                </a:solidFill>
                <a:latin typeface="Arial"/>
                <a:cs typeface="Arial"/>
              </a:rPr>
              <a:t> </a:t>
            </a:r>
            <a:r>
              <a:rPr sz="1500" b="1" dirty="0">
                <a:solidFill>
                  <a:srgbClr val="FFFFFF"/>
                </a:solidFill>
                <a:latin typeface="Arial"/>
                <a:cs typeface="Arial"/>
              </a:rPr>
              <a:t>to</a:t>
            </a:r>
            <a:r>
              <a:rPr sz="1500" b="1" spc="-10" dirty="0">
                <a:solidFill>
                  <a:srgbClr val="FFFFFF"/>
                </a:solidFill>
                <a:latin typeface="Arial"/>
                <a:cs typeface="Arial"/>
              </a:rPr>
              <a:t> </a:t>
            </a:r>
            <a:r>
              <a:rPr sz="1500" b="1" spc="-5" dirty="0">
                <a:solidFill>
                  <a:srgbClr val="FFFFFF"/>
                </a:solidFill>
                <a:latin typeface="Arial"/>
                <a:cs typeface="Arial"/>
              </a:rPr>
              <a:t>s</a:t>
            </a:r>
            <a:r>
              <a:rPr sz="1500" b="1" dirty="0">
                <a:solidFill>
                  <a:srgbClr val="FFFFFF"/>
                </a:solidFill>
                <a:latin typeface="Arial"/>
                <a:cs typeface="Arial"/>
              </a:rPr>
              <a:t>o</a:t>
            </a:r>
            <a:r>
              <a:rPr sz="1500" b="1" spc="-5" dirty="0">
                <a:solidFill>
                  <a:srgbClr val="FFFFFF"/>
                </a:solidFill>
                <a:latin typeface="Arial"/>
                <a:cs typeface="Arial"/>
              </a:rPr>
              <a:t>l</a:t>
            </a:r>
            <a:r>
              <a:rPr sz="1500" b="1" spc="-40" dirty="0">
                <a:solidFill>
                  <a:srgbClr val="FFFFFF"/>
                </a:solidFill>
                <a:latin typeface="Arial"/>
                <a:cs typeface="Arial"/>
              </a:rPr>
              <a:t>v</a:t>
            </a:r>
            <a:r>
              <a:rPr sz="1500" b="1" dirty="0">
                <a:solidFill>
                  <a:srgbClr val="FFFFFF"/>
                </a:solidFill>
                <a:latin typeface="Arial"/>
                <a:cs typeface="Arial"/>
              </a:rPr>
              <a:t>e</a:t>
            </a:r>
            <a:r>
              <a:rPr sz="1500" b="1" spc="10" dirty="0">
                <a:solidFill>
                  <a:srgbClr val="FFFFFF"/>
                </a:solidFill>
                <a:latin typeface="Arial"/>
                <a:cs typeface="Arial"/>
              </a:rPr>
              <a:t> </a:t>
            </a:r>
            <a:r>
              <a:rPr sz="1500" b="1" spc="-5" dirty="0">
                <a:solidFill>
                  <a:srgbClr val="FFFFFF"/>
                </a:solidFill>
                <a:latin typeface="Arial"/>
                <a:cs typeface="Arial"/>
              </a:rPr>
              <a:t>i</a:t>
            </a:r>
            <a:r>
              <a:rPr sz="1500" b="1" dirty="0">
                <a:solidFill>
                  <a:srgbClr val="FFFFFF"/>
                </a:solidFill>
                <a:latin typeface="Arial"/>
                <a:cs typeface="Arial"/>
              </a:rPr>
              <a:t>t</a:t>
            </a:r>
            <a:endParaRPr sz="1500">
              <a:latin typeface="Arial"/>
              <a:cs typeface="Arial"/>
            </a:endParaRPr>
          </a:p>
        </p:txBody>
      </p:sp>
      <p:sp>
        <p:nvSpPr>
          <p:cNvPr id="38" name="object 30"/>
          <p:cNvSpPr/>
          <p:nvPr/>
        </p:nvSpPr>
        <p:spPr>
          <a:xfrm>
            <a:off x="6935221" y="1593500"/>
            <a:ext cx="570230" cy="426720"/>
          </a:xfrm>
          <a:custGeom>
            <a:avLst/>
            <a:gdLst/>
            <a:ahLst/>
            <a:cxnLst/>
            <a:rect l="l" t="t" r="r" b="b"/>
            <a:pathLst>
              <a:path w="570229" h="426719">
                <a:moveTo>
                  <a:pt x="0" y="0"/>
                </a:moveTo>
                <a:lnTo>
                  <a:pt x="0" y="426719"/>
                </a:lnTo>
                <a:lnTo>
                  <a:pt x="569975" y="426719"/>
                </a:lnTo>
                <a:lnTo>
                  <a:pt x="569975" y="0"/>
                </a:lnTo>
                <a:lnTo>
                  <a:pt x="0" y="0"/>
                </a:lnTo>
                <a:close/>
              </a:path>
            </a:pathLst>
          </a:custGeom>
          <a:solidFill>
            <a:srgbClr val="3274B1"/>
          </a:solidFill>
        </p:spPr>
        <p:txBody>
          <a:bodyPr wrap="square" lIns="0" tIns="0" rIns="0" bIns="0" rtlCol="0"/>
          <a:lstStyle/>
          <a:p>
            <a:endParaRPr/>
          </a:p>
        </p:txBody>
      </p:sp>
      <p:sp>
        <p:nvSpPr>
          <p:cNvPr id="39" name="object 31"/>
          <p:cNvSpPr/>
          <p:nvPr/>
        </p:nvSpPr>
        <p:spPr>
          <a:xfrm>
            <a:off x="7351274" y="1509681"/>
            <a:ext cx="841247" cy="594359"/>
          </a:xfrm>
          <a:prstGeom prst="rect">
            <a:avLst/>
          </a:prstGeom>
          <a:blipFill>
            <a:blip r:embed="rId3" cstate="print"/>
            <a:stretch>
              <a:fillRect/>
            </a:stretch>
          </a:blipFill>
        </p:spPr>
        <p:txBody>
          <a:bodyPr wrap="square" lIns="0" tIns="0" rIns="0" bIns="0" rtlCol="0"/>
          <a:lstStyle/>
          <a:p>
            <a:endParaRPr/>
          </a:p>
        </p:txBody>
      </p:sp>
      <p:sp>
        <p:nvSpPr>
          <p:cNvPr id="40" name="object 32"/>
          <p:cNvSpPr/>
          <p:nvPr/>
        </p:nvSpPr>
        <p:spPr>
          <a:xfrm>
            <a:off x="8064505" y="2421032"/>
            <a:ext cx="2252980" cy="2094230"/>
          </a:xfrm>
          <a:custGeom>
            <a:avLst/>
            <a:gdLst/>
            <a:ahLst/>
            <a:cxnLst/>
            <a:rect l="l" t="t" r="r" b="b"/>
            <a:pathLst>
              <a:path w="2252979" h="2094229">
                <a:moveTo>
                  <a:pt x="0" y="0"/>
                </a:moveTo>
                <a:lnTo>
                  <a:pt x="0" y="2093975"/>
                </a:lnTo>
                <a:lnTo>
                  <a:pt x="2252471" y="2093975"/>
                </a:lnTo>
                <a:lnTo>
                  <a:pt x="2252471" y="0"/>
                </a:lnTo>
                <a:lnTo>
                  <a:pt x="0" y="0"/>
                </a:lnTo>
                <a:close/>
              </a:path>
            </a:pathLst>
          </a:custGeom>
          <a:solidFill>
            <a:srgbClr val="F2F2F2"/>
          </a:solidFill>
        </p:spPr>
        <p:txBody>
          <a:bodyPr wrap="square" lIns="0" tIns="0" rIns="0" bIns="0" rtlCol="0"/>
          <a:lstStyle/>
          <a:p>
            <a:endParaRPr/>
          </a:p>
        </p:txBody>
      </p:sp>
      <p:sp>
        <p:nvSpPr>
          <p:cNvPr id="41" name="object 33"/>
          <p:cNvSpPr/>
          <p:nvPr/>
        </p:nvSpPr>
        <p:spPr>
          <a:xfrm>
            <a:off x="8294629" y="3390305"/>
            <a:ext cx="271780" cy="271780"/>
          </a:xfrm>
          <a:custGeom>
            <a:avLst/>
            <a:gdLst/>
            <a:ahLst/>
            <a:cxnLst/>
            <a:rect l="l" t="t" r="r" b="b"/>
            <a:pathLst>
              <a:path w="271779" h="271779">
                <a:moveTo>
                  <a:pt x="271243" y="132774"/>
                </a:moveTo>
                <a:lnTo>
                  <a:pt x="263629" y="90232"/>
                </a:lnTo>
                <a:lnTo>
                  <a:pt x="243995" y="53710"/>
                </a:lnTo>
                <a:lnTo>
                  <a:pt x="214453" y="25183"/>
                </a:lnTo>
                <a:lnTo>
                  <a:pt x="177117" y="6622"/>
                </a:lnTo>
                <a:lnTo>
                  <a:pt x="134098" y="0"/>
                </a:lnTo>
                <a:lnTo>
                  <a:pt x="119502" y="927"/>
                </a:lnTo>
                <a:lnTo>
                  <a:pt x="78751" y="12299"/>
                </a:lnTo>
                <a:lnTo>
                  <a:pt x="44286" y="34995"/>
                </a:lnTo>
                <a:lnTo>
                  <a:pt x="18327" y="67010"/>
                </a:lnTo>
                <a:lnTo>
                  <a:pt x="3096" y="106337"/>
                </a:lnTo>
                <a:lnTo>
                  <a:pt x="0" y="135627"/>
                </a:lnTo>
                <a:lnTo>
                  <a:pt x="81" y="140348"/>
                </a:lnTo>
                <a:lnTo>
                  <a:pt x="8163" y="181805"/>
                </a:lnTo>
                <a:lnTo>
                  <a:pt x="28099" y="217749"/>
                </a:lnTo>
                <a:lnTo>
                  <a:pt x="57937" y="246051"/>
                </a:lnTo>
                <a:lnTo>
                  <a:pt x="95726" y="264580"/>
                </a:lnTo>
                <a:lnTo>
                  <a:pt x="139513" y="271208"/>
                </a:lnTo>
                <a:lnTo>
                  <a:pt x="153892" y="270032"/>
                </a:lnTo>
                <a:lnTo>
                  <a:pt x="193986" y="257955"/>
                </a:lnTo>
                <a:lnTo>
                  <a:pt x="227840" y="234625"/>
                </a:lnTo>
                <a:lnTo>
                  <a:pt x="253303" y="202064"/>
                </a:lnTo>
                <a:lnTo>
                  <a:pt x="268220" y="162294"/>
                </a:lnTo>
                <a:lnTo>
                  <a:pt x="271243" y="132774"/>
                </a:lnTo>
                <a:close/>
              </a:path>
            </a:pathLst>
          </a:custGeom>
          <a:solidFill>
            <a:srgbClr val="FFEBD6"/>
          </a:solidFill>
        </p:spPr>
        <p:txBody>
          <a:bodyPr wrap="square" lIns="0" tIns="0" rIns="0" bIns="0" rtlCol="0"/>
          <a:lstStyle/>
          <a:p>
            <a:endParaRPr/>
          </a:p>
        </p:txBody>
      </p:sp>
      <p:sp>
        <p:nvSpPr>
          <p:cNvPr id="42" name="object 34"/>
          <p:cNvSpPr/>
          <p:nvPr/>
        </p:nvSpPr>
        <p:spPr>
          <a:xfrm>
            <a:off x="8288534" y="3384200"/>
            <a:ext cx="283845" cy="281940"/>
          </a:xfrm>
          <a:custGeom>
            <a:avLst/>
            <a:gdLst/>
            <a:ahLst/>
            <a:cxnLst/>
            <a:rect l="l" t="t" r="r" b="b"/>
            <a:pathLst>
              <a:path w="283845" h="281939">
                <a:moveTo>
                  <a:pt x="13715" y="115823"/>
                </a:moveTo>
                <a:lnTo>
                  <a:pt x="3047" y="114299"/>
                </a:lnTo>
                <a:lnTo>
                  <a:pt x="1523" y="126491"/>
                </a:lnTo>
                <a:lnTo>
                  <a:pt x="0" y="141731"/>
                </a:lnTo>
                <a:lnTo>
                  <a:pt x="1523" y="155447"/>
                </a:lnTo>
                <a:lnTo>
                  <a:pt x="10667" y="155447"/>
                </a:lnTo>
                <a:lnTo>
                  <a:pt x="10667" y="141731"/>
                </a:lnTo>
                <a:lnTo>
                  <a:pt x="12191" y="128015"/>
                </a:lnTo>
                <a:lnTo>
                  <a:pt x="13715" y="115823"/>
                </a:lnTo>
                <a:close/>
              </a:path>
              <a:path w="283845" h="281939">
                <a:moveTo>
                  <a:pt x="12191" y="155447"/>
                </a:moveTo>
                <a:lnTo>
                  <a:pt x="10667" y="141731"/>
                </a:lnTo>
                <a:lnTo>
                  <a:pt x="10667" y="155447"/>
                </a:lnTo>
                <a:lnTo>
                  <a:pt x="12191" y="155447"/>
                </a:lnTo>
                <a:close/>
              </a:path>
              <a:path w="283845" h="281939">
                <a:moveTo>
                  <a:pt x="44195" y="54863"/>
                </a:moveTo>
                <a:lnTo>
                  <a:pt x="36575" y="47243"/>
                </a:lnTo>
                <a:lnTo>
                  <a:pt x="32003" y="51815"/>
                </a:lnTo>
                <a:lnTo>
                  <a:pt x="24383" y="62483"/>
                </a:lnTo>
                <a:lnTo>
                  <a:pt x="16763" y="74675"/>
                </a:lnTo>
                <a:lnTo>
                  <a:pt x="13715" y="82295"/>
                </a:lnTo>
                <a:lnTo>
                  <a:pt x="22859" y="86867"/>
                </a:lnTo>
                <a:lnTo>
                  <a:pt x="25907" y="79247"/>
                </a:lnTo>
                <a:lnTo>
                  <a:pt x="41147" y="57911"/>
                </a:lnTo>
                <a:lnTo>
                  <a:pt x="44195" y="54863"/>
                </a:lnTo>
                <a:close/>
              </a:path>
              <a:path w="283845" h="281939">
                <a:moveTo>
                  <a:pt x="102107" y="16763"/>
                </a:moveTo>
                <a:lnTo>
                  <a:pt x="97535" y="7619"/>
                </a:lnTo>
                <a:lnTo>
                  <a:pt x="86867" y="10667"/>
                </a:lnTo>
                <a:lnTo>
                  <a:pt x="74675" y="16763"/>
                </a:lnTo>
                <a:lnTo>
                  <a:pt x="62483" y="24383"/>
                </a:lnTo>
                <a:lnTo>
                  <a:pt x="60959" y="25907"/>
                </a:lnTo>
                <a:lnTo>
                  <a:pt x="67055" y="35051"/>
                </a:lnTo>
                <a:lnTo>
                  <a:pt x="68579" y="32003"/>
                </a:lnTo>
                <a:lnTo>
                  <a:pt x="79247" y="25907"/>
                </a:lnTo>
                <a:lnTo>
                  <a:pt x="91439" y="21335"/>
                </a:lnTo>
                <a:lnTo>
                  <a:pt x="102107" y="16763"/>
                </a:lnTo>
                <a:close/>
              </a:path>
              <a:path w="283845" h="281939">
                <a:moveTo>
                  <a:pt x="172211" y="3047"/>
                </a:moveTo>
                <a:lnTo>
                  <a:pt x="169163" y="3047"/>
                </a:lnTo>
                <a:lnTo>
                  <a:pt x="141731" y="0"/>
                </a:lnTo>
                <a:lnTo>
                  <a:pt x="129539" y="1523"/>
                </a:lnTo>
                <a:lnTo>
                  <a:pt x="129539" y="10667"/>
                </a:lnTo>
                <a:lnTo>
                  <a:pt x="155447" y="10667"/>
                </a:lnTo>
                <a:lnTo>
                  <a:pt x="167639" y="13715"/>
                </a:lnTo>
                <a:lnTo>
                  <a:pt x="169163" y="13715"/>
                </a:lnTo>
                <a:lnTo>
                  <a:pt x="172211" y="3047"/>
                </a:lnTo>
                <a:close/>
              </a:path>
              <a:path w="283845" h="281939">
                <a:moveTo>
                  <a:pt x="237743" y="38099"/>
                </a:moveTo>
                <a:lnTo>
                  <a:pt x="231647" y="32003"/>
                </a:lnTo>
                <a:lnTo>
                  <a:pt x="220979" y="24383"/>
                </a:lnTo>
                <a:lnTo>
                  <a:pt x="208787" y="16763"/>
                </a:lnTo>
                <a:lnTo>
                  <a:pt x="202691" y="13715"/>
                </a:lnTo>
                <a:lnTo>
                  <a:pt x="198119" y="22859"/>
                </a:lnTo>
                <a:lnTo>
                  <a:pt x="204215" y="25907"/>
                </a:lnTo>
                <a:lnTo>
                  <a:pt x="225551" y="41147"/>
                </a:lnTo>
                <a:lnTo>
                  <a:pt x="230123" y="45719"/>
                </a:lnTo>
                <a:lnTo>
                  <a:pt x="237743" y="38099"/>
                </a:lnTo>
                <a:close/>
              </a:path>
              <a:path w="283845" h="281939">
                <a:moveTo>
                  <a:pt x="277367" y="100583"/>
                </a:moveTo>
                <a:lnTo>
                  <a:pt x="275843" y="99059"/>
                </a:lnTo>
                <a:lnTo>
                  <a:pt x="271271" y="86867"/>
                </a:lnTo>
                <a:lnTo>
                  <a:pt x="259079" y="62483"/>
                </a:lnTo>
                <a:lnTo>
                  <a:pt x="257555" y="62483"/>
                </a:lnTo>
                <a:lnTo>
                  <a:pt x="249935" y="68579"/>
                </a:lnTo>
                <a:lnTo>
                  <a:pt x="257555" y="79247"/>
                </a:lnTo>
                <a:lnTo>
                  <a:pt x="262127" y="89915"/>
                </a:lnTo>
                <a:lnTo>
                  <a:pt x="266699" y="102107"/>
                </a:lnTo>
                <a:lnTo>
                  <a:pt x="266699" y="103631"/>
                </a:lnTo>
                <a:lnTo>
                  <a:pt x="277367" y="100583"/>
                </a:lnTo>
                <a:close/>
              </a:path>
              <a:path w="283845" h="281939">
                <a:moveTo>
                  <a:pt x="283463" y="141731"/>
                </a:moveTo>
                <a:lnTo>
                  <a:pt x="281939" y="131063"/>
                </a:lnTo>
                <a:lnTo>
                  <a:pt x="272795" y="132587"/>
                </a:lnTo>
                <a:lnTo>
                  <a:pt x="272795" y="141731"/>
                </a:lnTo>
                <a:lnTo>
                  <a:pt x="271271" y="155447"/>
                </a:lnTo>
                <a:lnTo>
                  <a:pt x="269747" y="167639"/>
                </a:lnTo>
                <a:lnTo>
                  <a:pt x="268223" y="172211"/>
                </a:lnTo>
                <a:lnTo>
                  <a:pt x="278891" y="173735"/>
                </a:lnTo>
                <a:lnTo>
                  <a:pt x="280415" y="169163"/>
                </a:lnTo>
                <a:lnTo>
                  <a:pt x="283463" y="141731"/>
                </a:lnTo>
                <a:close/>
              </a:path>
              <a:path w="283845" h="281939">
                <a:moveTo>
                  <a:pt x="268223" y="204215"/>
                </a:moveTo>
                <a:lnTo>
                  <a:pt x="259079" y="199643"/>
                </a:lnTo>
                <a:lnTo>
                  <a:pt x="256031" y="204215"/>
                </a:lnTo>
                <a:lnTo>
                  <a:pt x="249935" y="214883"/>
                </a:lnTo>
                <a:lnTo>
                  <a:pt x="242315" y="224027"/>
                </a:lnTo>
                <a:lnTo>
                  <a:pt x="236219" y="231647"/>
                </a:lnTo>
                <a:lnTo>
                  <a:pt x="243839" y="239267"/>
                </a:lnTo>
                <a:lnTo>
                  <a:pt x="251459" y="231647"/>
                </a:lnTo>
                <a:lnTo>
                  <a:pt x="259079" y="219455"/>
                </a:lnTo>
                <a:lnTo>
                  <a:pt x="265175" y="208787"/>
                </a:lnTo>
                <a:lnTo>
                  <a:pt x="268223" y="204215"/>
                </a:lnTo>
                <a:close/>
              </a:path>
              <a:path w="283845" h="281939">
                <a:moveTo>
                  <a:pt x="219455" y="259079"/>
                </a:moveTo>
                <a:lnTo>
                  <a:pt x="213359" y="249935"/>
                </a:lnTo>
                <a:lnTo>
                  <a:pt x="204215" y="256031"/>
                </a:lnTo>
                <a:lnTo>
                  <a:pt x="192023" y="262127"/>
                </a:lnTo>
                <a:lnTo>
                  <a:pt x="179831" y="266699"/>
                </a:lnTo>
                <a:lnTo>
                  <a:pt x="178307" y="266699"/>
                </a:lnTo>
                <a:lnTo>
                  <a:pt x="179831" y="277367"/>
                </a:lnTo>
                <a:lnTo>
                  <a:pt x="184403" y="275843"/>
                </a:lnTo>
                <a:lnTo>
                  <a:pt x="196595" y="271271"/>
                </a:lnTo>
                <a:lnTo>
                  <a:pt x="208787" y="265175"/>
                </a:lnTo>
                <a:lnTo>
                  <a:pt x="219455" y="259079"/>
                </a:lnTo>
                <a:close/>
              </a:path>
              <a:path w="283845" h="281939">
                <a:moveTo>
                  <a:pt x="149351" y="281939"/>
                </a:moveTo>
                <a:lnTo>
                  <a:pt x="147827" y="271271"/>
                </a:lnTo>
                <a:lnTo>
                  <a:pt x="141731" y="272795"/>
                </a:lnTo>
                <a:lnTo>
                  <a:pt x="114299" y="269747"/>
                </a:lnTo>
                <a:lnTo>
                  <a:pt x="109727" y="268223"/>
                </a:lnTo>
                <a:lnTo>
                  <a:pt x="106679" y="277367"/>
                </a:lnTo>
                <a:lnTo>
                  <a:pt x="112775" y="280415"/>
                </a:lnTo>
                <a:lnTo>
                  <a:pt x="128015" y="281939"/>
                </a:lnTo>
                <a:lnTo>
                  <a:pt x="149351" y="281939"/>
                </a:lnTo>
                <a:close/>
              </a:path>
              <a:path w="283845" h="281939">
                <a:moveTo>
                  <a:pt x="80771" y="257555"/>
                </a:moveTo>
                <a:lnTo>
                  <a:pt x="79247" y="256031"/>
                </a:lnTo>
                <a:lnTo>
                  <a:pt x="68579" y="249935"/>
                </a:lnTo>
                <a:lnTo>
                  <a:pt x="57911" y="242315"/>
                </a:lnTo>
                <a:lnTo>
                  <a:pt x="50291" y="234695"/>
                </a:lnTo>
                <a:lnTo>
                  <a:pt x="42671" y="242315"/>
                </a:lnTo>
                <a:lnTo>
                  <a:pt x="51815" y="249935"/>
                </a:lnTo>
                <a:lnTo>
                  <a:pt x="62483" y="259079"/>
                </a:lnTo>
                <a:lnTo>
                  <a:pt x="77723" y="266699"/>
                </a:lnTo>
                <a:lnTo>
                  <a:pt x="80771" y="257555"/>
                </a:lnTo>
                <a:close/>
              </a:path>
              <a:path w="283845" h="281939">
                <a:moveTo>
                  <a:pt x="30479" y="211835"/>
                </a:moveTo>
                <a:lnTo>
                  <a:pt x="25907" y="204215"/>
                </a:lnTo>
                <a:lnTo>
                  <a:pt x="16763" y="179831"/>
                </a:lnTo>
                <a:lnTo>
                  <a:pt x="15239" y="175259"/>
                </a:lnTo>
                <a:lnTo>
                  <a:pt x="6095" y="178307"/>
                </a:lnTo>
                <a:lnTo>
                  <a:pt x="12191" y="196595"/>
                </a:lnTo>
                <a:lnTo>
                  <a:pt x="18287" y="208787"/>
                </a:lnTo>
                <a:lnTo>
                  <a:pt x="22859" y="216407"/>
                </a:lnTo>
                <a:lnTo>
                  <a:pt x="30479" y="211835"/>
                </a:lnTo>
                <a:close/>
              </a:path>
            </a:pathLst>
          </a:custGeom>
          <a:solidFill>
            <a:srgbClr val="FF9832"/>
          </a:solidFill>
        </p:spPr>
        <p:txBody>
          <a:bodyPr wrap="square" lIns="0" tIns="0" rIns="0" bIns="0" rtlCol="0"/>
          <a:lstStyle/>
          <a:p>
            <a:endParaRPr/>
          </a:p>
        </p:txBody>
      </p:sp>
      <p:sp>
        <p:nvSpPr>
          <p:cNvPr id="43" name="object 35"/>
          <p:cNvSpPr/>
          <p:nvPr/>
        </p:nvSpPr>
        <p:spPr>
          <a:xfrm>
            <a:off x="8881370" y="3327821"/>
            <a:ext cx="273050" cy="273050"/>
          </a:xfrm>
          <a:custGeom>
            <a:avLst/>
            <a:gdLst/>
            <a:ahLst/>
            <a:cxnLst/>
            <a:rect l="l" t="t" r="r" b="b"/>
            <a:pathLst>
              <a:path w="273050" h="273050">
                <a:moveTo>
                  <a:pt x="272736" y="131597"/>
                </a:moveTo>
                <a:lnTo>
                  <a:pt x="264822" y="89945"/>
                </a:lnTo>
                <a:lnTo>
                  <a:pt x="244993" y="53811"/>
                </a:lnTo>
                <a:lnTo>
                  <a:pt x="215257" y="25344"/>
                </a:lnTo>
                <a:lnTo>
                  <a:pt x="177623" y="6691"/>
                </a:lnTo>
                <a:lnTo>
                  <a:pt x="134098" y="0"/>
                </a:lnTo>
                <a:lnTo>
                  <a:pt x="119502" y="949"/>
                </a:lnTo>
                <a:lnTo>
                  <a:pt x="78751" y="12544"/>
                </a:lnTo>
                <a:lnTo>
                  <a:pt x="44286" y="35531"/>
                </a:lnTo>
                <a:lnTo>
                  <a:pt x="18327" y="67687"/>
                </a:lnTo>
                <a:lnTo>
                  <a:pt x="3096" y="106793"/>
                </a:lnTo>
                <a:lnTo>
                  <a:pt x="0" y="135627"/>
                </a:lnTo>
                <a:lnTo>
                  <a:pt x="279" y="144521"/>
                </a:lnTo>
                <a:lnTo>
                  <a:pt x="9296" y="185504"/>
                </a:lnTo>
                <a:lnTo>
                  <a:pt x="29775" y="220758"/>
                </a:lnTo>
                <a:lnTo>
                  <a:pt x="60017" y="248327"/>
                </a:lnTo>
                <a:lnTo>
                  <a:pt x="98324" y="266258"/>
                </a:lnTo>
                <a:lnTo>
                  <a:pt x="142999" y="272596"/>
                </a:lnTo>
                <a:lnTo>
                  <a:pt x="157323" y="271106"/>
                </a:lnTo>
                <a:lnTo>
                  <a:pt x="197053" y="258381"/>
                </a:lnTo>
                <a:lnTo>
                  <a:pt x="230372" y="234679"/>
                </a:lnTo>
                <a:lnTo>
                  <a:pt x="255287" y="201813"/>
                </a:lnTo>
                <a:lnTo>
                  <a:pt x="269811" y="161597"/>
                </a:lnTo>
                <a:lnTo>
                  <a:pt x="272736" y="131597"/>
                </a:lnTo>
                <a:close/>
              </a:path>
            </a:pathLst>
          </a:custGeom>
          <a:solidFill>
            <a:srgbClr val="FFEBD6"/>
          </a:solidFill>
        </p:spPr>
        <p:txBody>
          <a:bodyPr wrap="square" lIns="0" tIns="0" rIns="0" bIns="0" rtlCol="0"/>
          <a:lstStyle/>
          <a:p>
            <a:endParaRPr/>
          </a:p>
        </p:txBody>
      </p:sp>
      <p:sp>
        <p:nvSpPr>
          <p:cNvPr id="44" name="object 36"/>
          <p:cNvSpPr/>
          <p:nvPr/>
        </p:nvSpPr>
        <p:spPr>
          <a:xfrm>
            <a:off x="8876798" y="3323240"/>
            <a:ext cx="281940" cy="281940"/>
          </a:xfrm>
          <a:custGeom>
            <a:avLst/>
            <a:gdLst/>
            <a:ahLst/>
            <a:cxnLst/>
            <a:rect l="l" t="t" r="r" b="b"/>
            <a:pathLst>
              <a:path w="281940" h="281939">
                <a:moveTo>
                  <a:pt x="12191" y="114299"/>
                </a:moveTo>
                <a:lnTo>
                  <a:pt x="3047" y="112775"/>
                </a:lnTo>
                <a:lnTo>
                  <a:pt x="0" y="126491"/>
                </a:lnTo>
                <a:lnTo>
                  <a:pt x="0" y="155447"/>
                </a:lnTo>
                <a:lnTo>
                  <a:pt x="9143" y="154141"/>
                </a:lnTo>
                <a:lnTo>
                  <a:pt x="9143" y="140207"/>
                </a:lnTo>
                <a:lnTo>
                  <a:pt x="10667" y="126491"/>
                </a:lnTo>
                <a:lnTo>
                  <a:pt x="12191" y="114299"/>
                </a:lnTo>
                <a:close/>
              </a:path>
              <a:path w="281940" h="281939">
                <a:moveTo>
                  <a:pt x="10667" y="153923"/>
                </a:moveTo>
                <a:lnTo>
                  <a:pt x="9143" y="140207"/>
                </a:lnTo>
                <a:lnTo>
                  <a:pt x="9143" y="154141"/>
                </a:lnTo>
                <a:lnTo>
                  <a:pt x="10667" y="153923"/>
                </a:lnTo>
                <a:close/>
              </a:path>
              <a:path w="281940" h="281939">
                <a:moveTo>
                  <a:pt x="42671" y="53339"/>
                </a:moveTo>
                <a:lnTo>
                  <a:pt x="35051" y="47243"/>
                </a:lnTo>
                <a:lnTo>
                  <a:pt x="32003" y="51815"/>
                </a:lnTo>
                <a:lnTo>
                  <a:pt x="22859" y="62483"/>
                </a:lnTo>
                <a:lnTo>
                  <a:pt x="16763" y="73151"/>
                </a:lnTo>
                <a:lnTo>
                  <a:pt x="12191" y="82295"/>
                </a:lnTo>
                <a:lnTo>
                  <a:pt x="21335" y="86867"/>
                </a:lnTo>
                <a:lnTo>
                  <a:pt x="25907" y="77723"/>
                </a:lnTo>
                <a:lnTo>
                  <a:pt x="32003" y="67055"/>
                </a:lnTo>
                <a:lnTo>
                  <a:pt x="39623" y="57911"/>
                </a:lnTo>
                <a:lnTo>
                  <a:pt x="42671" y="53339"/>
                </a:lnTo>
                <a:close/>
              </a:path>
              <a:path w="281940" h="281939">
                <a:moveTo>
                  <a:pt x="100583" y="16763"/>
                </a:moveTo>
                <a:lnTo>
                  <a:pt x="97535" y="6095"/>
                </a:lnTo>
                <a:lnTo>
                  <a:pt x="85343" y="10667"/>
                </a:lnTo>
                <a:lnTo>
                  <a:pt x="73151" y="16763"/>
                </a:lnTo>
                <a:lnTo>
                  <a:pt x="60959" y="24383"/>
                </a:lnTo>
                <a:lnTo>
                  <a:pt x="59435" y="25907"/>
                </a:lnTo>
                <a:lnTo>
                  <a:pt x="65531" y="33527"/>
                </a:lnTo>
                <a:lnTo>
                  <a:pt x="68579" y="32003"/>
                </a:lnTo>
                <a:lnTo>
                  <a:pt x="89915" y="19811"/>
                </a:lnTo>
                <a:lnTo>
                  <a:pt x="100583" y="16763"/>
                </a:lnTo>
                <a:close/>
              </a:path>
              <a:path w="281940" h="281939">
                <a:moveTo>
                  <a:pt x="170687" y="3047"/>
                </a:moveTo>
                <a:lnTo>
                  <a:pt x="169163" y="3047"/>
                </a:lnTo>
                <a:lnTo>
                  <a:pt x="155447" y="0"/>
                </a:lnTo>
                <a:lnTo>
                  <a:pt x="129539" y="0"/>
                </a:lnTo>
                <a:lnTo>
                  <a:pt x="129539" y="10667"/>
                </a:lnTo>
                <a:lnTo>
                  <a:pt x="153923" y="10667"/>
                </a:lnTo>
                <a:lnTo>
                  <a:pt x="167639" y="12191"/>
                </a:lnTo>
                <a:lnTo>
                  <a:pt x="169163" y="13715"/>
                </a:lnTo>
                <a:lnTo>
                  <a:pt x="170687" y="3047"/>
                </a:lnTo>
                <a:close/>
              </a:path>
              <a:path w="281940" h="281939">
                <a:moveTo>
                  <a:pt x="236219" y="36575"/>
                </a:moveTo>
                <a:lnTo>
                  <a:pt x="230123" y="32003"/>
                </a:lnTo>
                <a:lnTo>
                  <a:pt x="219455" y="24383"/>
                </a:lnTo>
                <a:lnTo>
                  <a:pt x="207263" y="16763"/>
                </a:lnTo>
                <a:lnTo>
                  <a:pt x="201167" y="13715"/>
                </a:lnTo>
                <a:lnTo>
                  <a:pt x="196595" y="22859"/>
                </a:lnTo>
                <a:lnTo>
                  <a:pt x="214883" y="32003"/>
                </a:lnTo>
                <a:lnTo>
                  <a:pt x="224027" y="39623"/>
                </a:lnTo>
                <a:lnTo>
                  <a:pt x="230123" y="44195"/>
                </a:lnTo>
                <a:lnTo>
                  <a:pt x="236219" y="36575"/>
                </a:lnTo>
                <a:close/>
              </a:path>
              <a:path w="281940" h="281939">
                <a:moveTo>
                  <a:pt x="275843" y="100583"/>
                </a:moveTo>
                <a:lnTo>
                  <a:pt x="275843" y="99059"/>
                </a:lnTo>
                <a:lnTo>
                  <a:pt x="271271" y="85343"/>
                </a:lnTo>
                <a:lnTo>
                  <a:pt x="265175" y="73151"/>
                </a:lnTo>
                <a:lnTo>
                  <a:pt x="257555" y="62483"/>
                </a:lnTo>
                <a:lnTo>
                  <a:pt x="257555" y="60959"/>
                </a:lnTo>
                <a:lnTo>
                  <a:pt x="248411" y="67055"/>
                </a:lnTo>
                <a:lnTo>
                  <a:pt x="249935" y="68579"/>
                </a:lnTo>
                <a:lnTo>
                  <a:pt x="262127" y="89915"/>
                </a:lnTo>
                <a:lnTo>
                  <a:pt x="265175" y="102107"/>
                </a:lnTo>
                <a:lnTo>
                  <a:pt x="275843" y="100583"/>
                </a:lnTo>
                <a:close/>
              </a:path>
              <a:path w="281940" h="281939">
                <a:moveTo>
                  <a:pt x="281939" y="155447"/>
                </a:moveTo>
                <a:lnTo>
                  <a:pt x="281939" y="131063"/>
                </a:lnTo>
                <a:lnTo>
                  <a:pt x="271271" y="131063"/>
                </a:lnTo>
                <a:lnTo>
                  <a:pt x="271271" y="153923"/>
                </a:lnTo>
                <a:lnTo>
                  <a:pt x="268223" y="167639"/>
                </a:lnTo>
                <a:lnTo>
                  <a:pt x="268223" y="170687"/>
                </a:lnTo>
                <a:lnTo>
                  <a:pt x="277367" y="173735"/>
                </a:lnTo>
                <a:lnTo>
                  <a:pt x="278891" y="169163"/>
                </a:lnTo>
                <a:lnTo>
                  <a:pt x="281939" y="155447"/>
                </a:lnTo>
                <a:close/>
              </a:path>
              <a:path w="281940" h="281939">
                <a:moveTo>
                  <a:pt x="266699" y="204215"/>
                </a:moveTo>
                <a:lnTo>
                  <a:pt x="257555" y="199643"/>
                </a:lnTo>
                <a:lnTo>
                  <a:pt x="256031" y="204215"/>
                </a:lnTo>
                <a:lnTo>
                  <a:pt x="248411" y="214883"/>
                </a:lnTo>
                <a:lnTo>
                  <a:pt x="242315" y="224027"/>
                </a:lnTo>
                <a:lnTo>
                  <a:pt x="234695" y="231647"/>
                </a:lnTo>
                <a:lnTo>
                  <a:pt x="242315" y="237743"/>
                </a:lnTo>
                <a:lnTo>
                  <a:pt x="249935" y="230123"/>
                </a:lnTo>
                <a:lnTo>
                  <a:pt x="257555" y="219455"/>
                </a:lnTo>
                <a:lnTo>
                  <a:pt x="265175" y="207263"/>
                </a:lnTo>
                <a:lnTo>
                  <a:pt x="266699" y="204215"/>
                </a:lnTo>
                <a:close/>
              </a:path>
              <a:path w="281940" h="281939">
                <a:moveTo>
                  <a:pt x="217931" y="259079"/>
                </a:moveTo>
                <a:lnTo>
                  <a:pt x="213359" y="249935"/>
                </a:lnTo>
                <a:lnTo>
                  <a:pt x="192023" y="262127"/>
                </a:lnTo>
                <a:lnTo>
                  <a:pt x="179831" y="266699"/>
                </a:lnTo>
                <a:lnTo>
                  <a:pt x="176783" y="266699"/>
                </a:lnTo>
                <a:lnTo>
                  <a:pt x="179831" y="275843"/>
                </a:lnTo>
                <a:lnTo>
                  <a:pt x="182879" y="275843"/>
                </a:lnTo>
                <a:lnTo>
                  <a:pt x="196595" y="271271"/>
                </a:lnTo>
                <a:lnTo>
                  <a:pt x="208787" y="265175"/>
                </a:lnTo>
                <a:lnTo>
                  <a:pt x="217931" y="259079"/>
                </a:lnTo>
                <a:close/>
              </a:path>
              <a:path w="281940" h="281939">
                <a:moveTo>
                  <a:pt x="147827" y="281939"/>
                </a:moveTo>
                <a:lnTo>
                  <a:pt x="147827" y="271271"/>
                </a:lnTo>
                <a:lnTo>
                  <a:pt x="126491" y="271271"/>
                </a:lnTo>
                <a:lnTo>
                  <a:pt x="114299" y="269747"/>
                </a:lnTo>
                <a:lnTo>
                  <a:pt x="108203" y="268223"/>
                </a:lnTo>
                <a:lnTo>
                  <a:pt x="105155" y="277367"/>
                </a:lnTo>
                <a:lnTo>
                  <a:pt x="112775" y="278891"/>
                </a:lnTo>
                <a:lnTo>
                  <a:pt x="126491" y="281939"/>
                </a:lnTo>
                <a:lnTo>
                  <a:pt x="147827" y="281939"/>
                </a:lnTo>
                <a:close/>
              </a:path>
              <a:path w="281940" h="281939">
                <a:moveTo>
                  <a:pt x="80771" y="257555"/>
                </a:moveTo>
                <a:lnTo>
                  <a:pt x="77723" y="256031"/>
                </a:lnTo>
                <a:lnTo>
                  <a:pt x="67055" y="249935"/>
                </a:lnTo>
                <a:lnTo>
                  <a:pt x="57911" y="242315"/>
                </a:lnTo>
                <a:lnTo>
                  <a:pt x="48767" y="233171"/>
                </a:lnTo>
                <a:lnTo>
                  <a:pt x="41147" y="240791"/>
                </a:lnTo>
                <a:lnTo>
                  <a:pt x="51815" y="249935"/>
                </a:lnTo>
                <a:lnTo>
                  <a:pt x="73151" y="265175"/>
                </a:lnTo>
                <a:lnTo>
                  <a:pt x="76199" y="266699"/>
                </a:lnTo>
                <a:lnTo>
                  <a:pt x="80771" y="257555"/>
                </a:lnTo>
                <a:close/>
              </a:path>
              <a:path w="281940" h="281939">
                <a:moveTo>
                  <a:pt x="30479" y="210311"/>
                </a:moveTo>
                <a:lnTo>
                  <a:pt x="25907" y="202691"/>
                </a:lnTo>
                <a:lnTo>
                  <a:pt x="19811" y="192023"/>
                </a:lnTo>
                <a:lnTo>
                  <a:pt x="15239" y="179831"/>
                </a:lnTo>
                <a:lnTo>
                  <a:pt x="15239" y="175259"/>
                </a:lnTo>
                <a:lnTo>
                  <a:pt x="4571" y="176783"/>
                </a:lnTo>
                <a:lnTo>
                  <a:pt x="6095" y="182879"/>
                </a:lnTo>
                <a:lnTo>
                  <a:pt x="10667" y="196595"/>
                </a:lnTo>
                <a:lnTo>
                  <a:pt x="16763" y="208787"/>
                </a:lnTo>
                <a:lnTo>
                  <a:pt x="21335" y="216407"/>
                </a:lnTo>
                <a:lnTo>
                  <a:pt x="30479" y="210311"/>
                </a:lnTo>
                <a:close/>
              </a:path>
            </a:pathLst>
          </a:custGeom>
          <a:solidFill>
            <a:srgbClr val="FF9832"/>
          </a:solidFill>
        </p:spPr>
        <p:txBody>
          <a:bodyPr wrap="square" lIns="0" tIns="0" rIns="0" bIns="0" rtlCol="0"/>
          <a:lstStyle/>
          <a:p>
            <a:endParaRPr/>
          </a:p>
        </p:txBody>
      </p:sp>
      <p:sp>
        <p:nvSpPr>
          <p:cNvPr id="45" name="object 37"/>
          <p:cNvSpPr/>
          <p:nvPr/>
        </p:nvSpPr>
        <p:spPr>
          <a:xfrm>
            <a:off x="8930137" y="2939201"/>
            <a:ext cx="273050" cy="271145"/>
          </a:xfrm>
          <a:custGeom>
            <a:avLst/>
            <a:gdLst/>
            <a:ahLst/>
            <a:cxnLst/>
            <a:rect l="l" t="t" r="r" b="b"/>
            <a:pathLst>
              <a:path w="273050" h="271145">
                <a:moveTo>
                  <a:pt x="272736" y="131518"/>
                </a:moveTo>
                <a:lnTo>
                  <a:pt x="264822" y="89340"/>
                </a:lnTo>
                <a:lnTo>
                  <a:pt x="244993" y="53159"/>
                </a:lnTo>
                <a:lnTo>
                  <a:pt x="215257" y="24916"/>
                </a:lnTo>
                <a:lnTo>
                  <a:pt x="177623" y="6549"/>
                </a:lnTo>
                <a:lnTo>
                  <a:pt x="134098" y="0"/>
                </a:lnTo>
                <a:lnTo>
                  <a:pt x="119502" y="927"/>
                </a:lnTo>
                <a:lnTo>
                  <a:pt x="78751" y="12299"/>
                </a:lnTo>
                <a:lnTo>
                  <a:pt x="44286" y="34995"/>
                </a:lnTo>
                <a:lnTo>
                  <a:pt x="18327" y="67010"/>
                </a:lnTo>
                <a:lnTo>
                  <a:pt x="3096" y="106337"/>
                </a:lnTo>
                <a:lnTo>
                  <a:pt x="0" y="135627"/>
                </a:lnTo>
                <a:lnTo>
                  <a:pt x="161" y="142267"/>
                </a:lnTo>
                <a:lnTo>
                  <a:pt x="8703" y="183182"/>
                </a:lnTo>
                <a:lnTo>
                  <a:pt x="28941" y="218602"/>
                </a:lnTo>
                <a:lnTo>
                  <a:pt x="59077" y="246451"/>
                </a:lnTo>
                <a:lnTo>
                  <a:pt x="97312" y="264652"/>
                </a:lnTo>
                <a:lnTo>
                  <a:pt x="141847" y="271127"/>
                </a:lnTo>
                <a:lnTo>
                  <a:pt x="156281" y="269743"/>
                </a:lnTo>
                <a:lnTo>
                  <a:pt x="196339" y="257247"/>
                </a:lnTo>
                <a:lnTo>
                  <a:pt x="229956" y="233717"/>
                </a:lnTo>
                <a:lnTo>
                  <a:pt x="255111" y="201059"/>
                </a:lnTo>
                <a:lnTo>
                  <a:pt x="269780" y="161178"/>
                </a:lnTo>
                <a:lnTo>
                  <a:pt x="272736" y="131518"/>
                </a:lnTo>
                <a:close/>
              </a:path>
            </a:pathLst>
          </a:custGeom>
          <a:solidFill>
            <a:srgbClr val="FFEBD6"/>
          </a:solidFill>
        </p:spPr>
        <p:txBody>
          <a:bodyPr wrap="square" lIns="0" tIns="0" rIns="0" bIns="0" rtlCol="0"/>
          <a:lstStyle/>
          <a:p>
            <a:endParaRPr/>
          </a:p>
        </p:txBody>
      </p:sp>
      <p:sp>
        <p:nvSpPr>
          <p:cNvPr id="46" name="object 38"/>
          <p:cNvSpPr/>
          <p:nvPr/>
        </p:nvSpPr>
        <p:spPr>
          <a:xfrm>
            <a:off x="8925565" y="2933096"/>
            <a:ext cx="281940" cy="281940"/>
          </a:xfrm>
          <a:custGeom>
            <a:avLst/>
            <a:gdLst/>
            <a:ahLst/>
            <a:cxnLst/>
            <a:rect l="l" t="t" r="r" b="b"/>
            <a:pathLst>
              <a:path w="281940" h="281939">
                <a:moveTo>
                  <a:pt x="12191" y="115823"/>
                </a:moveTo>
                <a:lnTo>
                  <a:pt x="3047" y="114299"/>
                </a:lnTo>
                <a:lnTo>
                  <a:pt x="0" y="128015"/>
                </a:lnTo>
                <a:lnTo>
                  <a:pt x="0" y="155447"/>
                </a:lnTo>
                <a:lnTo>
                  <a:pt x="10667" y="155447"/>
                </a:lnTo>
                <a:lnTo>
                  <a:pt x="10667" y="128015"/>
                </a:lnTo>
                <a:lnTo>
                  <a:pt x="12191" y="115823"/>
                </a:lnTo>
                <a:close/>
              </a:path>
              <a:path w="281940" h="281939">
                <a:moveTo>
                  <a:pt x="42671" y="54863"/>
                </a:moveTo>
                <a:lnTo>
                  <a:pt x="35051" y="47243"/>
                </a:lnTo>
                <a:lnTo>
                  <a:pt x="32003" y="51815"/>
                </a:lnTo>
                <a:lnTo>
                  <a:pt x="24383" y="62483"/>
                </a:lnTo>
                <a:lnTo>
                  <a:pt x="16763" y="74675"/>
                </a:lnTo>
                <a:lnTo>
                  <a:pt x="12191" y="82295"/>
                </a:lnTo>
                <a:lnTo>
                  <a:pt x="21335" y="86867"/>
                </a:lnTo>
                <a:lnTo>
                  <a:pt x="25907" y="79247"/>
                </a:lnTo>
                <a:lnTo>
                  <a:pt x="32003" y="68579"/>
                </a:lnTo>
                <a:lnTo>
                  <a:pt x="39623" y="57911"/>
                </a:lnTo>
                <a:lnTo>
                  <a:pt x="42671" y="54863"/>
                </a:lnTo>
                <a:close/>
              </a:path>
              <a:path w="281940" h="281939">
                <a:moveTo>
                  <a:pt x="100583" y="16763"/>
                </a:moveTo>
                <a:lnTo>
                  <a:pt x="97535" y="7619"/>
                </a:lnTo>
                <a:lnTo>
                  <a:pt x="73151" y="16763"/>
                </a:lnTo>
                <a:lnTo>
                  <a:pt x="62483" y="24383"/>
                </a:lnTo>
                <a:lnTo>
                  <a:pt x="59435" y="25907"/>
                </a:lnTo>
                <a:lnTo>
                  <a:pt x="65531" y="35051"/>
                </a:lnTo>
                <a:lnTo>
                  <a:pt x="68579" y="32003"/>
                </a:lnTo>
                <a:lnTo>
                  <a:pt x="79247" y="25907"/>
                </a:lnTo>
                <a:lnTo>
                  <a:pt x="100583" y="16763"/>
                </a:lnTo>
                <a:close/>
              </a:path>
              <a:path w="281940" h="281939">
                <a:moveTo>
                  <a:pt x="170687" y="3047"/>
                </a:moveTo>
                <a:lnTo>
                  <a:pt x="169163" y="3047"/>
                </a:lnTo>
                <a:lnTo>
                  <a:pt x="155447" y="1523"/>
                </a:lnTo>
                <a:lnTo>
                  <a:pt x="140207" y="0"/>
                </a:lnTo>
                <a:lnTo>
                  <a:pt x="129539" y="1523"/>
                </a:lnTo>
                <a:lnTo>
                  <a:pt x="129539" y="10667"/>
                </a:lnTo>
                <a:lnTo>
                  <a:pt x="153923" y="10667"/>
                </a:lnTo>
                <a:lnTo>
                  <a:pt x="167639" y="13715"/>
                </a:lnTo>
                <a:lnTo>
                  <a:pt x="169163" y="13715"/>
                </a:lnTo>
                <a:lnTo>
                  <a:pt x="170687" y="3047"/>
                </a:lnTo>
                <a:close/>
              </a:path>
              <a:path w="281940" h="281939">
                <a:moveTo>
                  <a:pt x="236219" y="38099"/>
                </a:moveTo>
                <a:lnTo>
                  <a:pt x="230123" y="32003"/>
                </a:lnTo>
                <a:lnTo>
                  <a:pt x="219455" y="24383"/>
                </a:lnTo>
                <a:lnTo>
                  <a:pt x="207263" y="16763"/>
                </a:lnTo>
                <a:lnTo>
                  <a:pt x="201167" y="13715"/>
                </a:lnTo>
                <a:lnTo>
                  <a:pt x="196595" y="22859"/>
                </a:lnTo>
                <a:lnTo>
                  <a:pt x="204215" y="25907"/>
                </a:lnTo>
                <a:lnTo>
                  <a:pt x="214883" y="33527"/>
                </a:lnTo>
                <a:lnTo>
                  <a:pt x="224027" y="41147"/>
                </a:lnTo>
                <a:lnTo>
                  <a:pt x="230123" y="45719"/>
                </a:lnTo>
                <a:lnTo>
                  <a:pt x="236219" y="38099"/>
                </a:lnTo>
                <a:close/>
              </a:path>
              <a:path w="281940" h="281939">
                <a:moveTo>
                  <a:pt x="275843" y="100583"/>
                </a:moveTo>
                <a:lnTo>
                  <a:pt x="275843" y="99059"/>
                </a:lnTo>
                <a:lnTo>
                  <a:pt x="271271" y="86867"/>
                </a:lnTo>
                <a:lnTo>
                  <a:pt x="265175" y="74675"/>
                </a:lnTo>
                <a:lnTo>
                  <a:pt x="257555" y="62483"/>
                </a:lnTo>
                <a:lnTo>
                  <a:pt x="248411" y="68579"/>
                </a:lnTo>
                <a:lnTo>
                  <a:pt x="249935" y="68579"/>
                </a:lnTo>
                <a:lnTo>
                  <a:pt x="256031" y="79247"/>
                </a:lnTo>
                <a:lnTo>
                  <a:pt x="262127" y="91439"/>
                </a:lnTo>
                <a:lnTo>
                  <a:pt x="265175" y="102107"/>
                </a:lnTo>
                <a:lnTo>
                  <a:pt x="266699" y="103631"/>
                </a:lnTo>
                <a:lnTo>
                  <a:pt x="275843" y="100583"/>
                </a:lnTo>
                <a:close/>
              </a:path>
              <a:path w="281940" h="281939">
                <a:moveTo>
                  <a:pt x="281939" y="155447"/>
                </a:moveTo>
                <a:lnTo>
                  <a:pt x="281939" y="132587"/>
                </a:lnTo>
                <a:lnTo>
                  <a:pt x="271271" y="132587"/>
                </a:lnTo>
                <a:lnTo>
                  <a:pt x="271271" y="155447"/>
                </a:lnTo>
                <a:lnTo>
                  <a:pt x="269747" y="167639"/>
                </a:lnTo>
                <a:lnTo>
                  <a:pt x="268223" y="172211"/>
                </a:lnTo>
                <a:lnTo>
                  <a:pt x="277367" y="173735"/>
                </a:lnTo>
                <a:lnTo>
                  <a:pt x="278891" y="169163"/>
                </a:lnTo>
                <a:lnTo>
                  <a:pt x="281939" y="155447"/>
                </a:lnTo>
                <a:close/>
              </a:path>
              <a:path w="281940" h="281939">
                <a:moveTo>
                  <a:pt x="266699" y="204215"/>
                </a:moveTo>
                <a:lnTo>
                  <a:pt x="257555" y="199643"/>
                </a:lnTo>
                <a:lnTo>
                  <a:pt x="256031" y="204215"/>
                </a:lnTo>
                <a:lnTo>
                  <a:pt x="249935" y="214883"/>
                </a:lnTo>
                <a:lnTo>
                  <a:pt x="242315" y="225551"/>
                </a:lnTo>
                <a:lnTo>
                  <a:pt x="234695" y="231647"/>
                </a:lnTo>
                <a:lnTo>
                  <a:pt x="242315" y="239267"/>
                </a:lnTo>
                <a:lnTo>
                  <a:pt x="249935" y="231647"/>
                </a:lnTo>
                <a:lnTo>
                  <a:pt x="257555" y="219455"/>
                </a:lnTo>
                <a:lnTo>
                  <a:pt x="265175" y="208787"/>
                </a:lnTo>
                <a:lnTo>
                  <a:pt x="266699" y="204215"/>
                </a:lnTo>
                <a:close/>
              </a:path>
              <a:path w="281940" h="281939">
                <a:moveTo>
                  <a:pt x="217931" y="259079"/>
                </a:moveTo>
                <a:lnTo>
                  <a:pt x="213359" y="249935"/>
                </a:lnTo>
                <a:lnTo>
                  <a:pt x="192023" y="262127"/>
                </a:lnTo>
                <a:lnTo>
                  <a:pt x="179831" y="266699"/>
                </a:lnTo>
                <a:lnTo>
                  <a:pt x="176783" y="266699"/>
                </a:lnTo>
                <a:lnTo>
                  <a:pt x="179831" y="277367"/>
                </a:lnTo>
                <a:lnTo>
                  <a:pt x="182879" y="275843"/>
                </a:lnTo>
                <a:lnTo>
                  <a:pt x="196595" y="271271"/>
                </a:lnTo>
                <a:lnTo>
                  <a:pt x="208787" y="265175"/>
                </a:lnTo>
                <a:lnTo>
                  <a:pt x="217931" y="259079"/>
                </a:lnTo>
                <a:close/>
              </a:path>
              <a:path w="281940" h="281939">
                <a:moveTo>
                  <a:pt x="147827" y="281939"/>
                </a:moveTo>
                <a:lnTo>
                  <a:pt x="147827" y="271271"/>
                </a:lnTo>
                <a:lnTo>
                  <a:pt x="140207" y="272795"/>
                </a:lnTo>
                <a:lnTo>
                  <a:pt x="126491" y="271271"/>
                </a:lnTo>
                <a:lnTo>
                  <a:pt x="114299" y="269747"/>
                </a:lnTo>
                <a:lnTo>
                  <a:pt x="108203" y="268223"/>
                </a:lnTo>
                <a:lnTo>
                  <a:pt x="105155" y="277367"/>
                </a:lnTo>
                <a:lnTo>
                  <a:pt x="112775" y="280415"/>
                </a:lnTo>
                <a:lnTo>
                  <a:pt x="126491" y="281939"/>
                </a:lnTo>
                <a:lnTo>
                  <a:pt x="147827" y="281939"/>
                </a:lnTo>
                <a:close/>
              </a:path>
              <a:path w="281940" h="281939">
                <a:moveTo>
                  <a:pt x="80771" y="257555"/>
                </a:moveTo>
                <a:lnTo>
                  <a:pt x="77723" y="256031"/>
                </a:lnTo>
                <a:lnTo>
                  <a:pt x="67055" y="249935"/>
                </a:lnTo>
                <a:lnTo>
                  <a:pt x="48767" y="234695"/>
                </a:lnTo>
                <a:lnTo>
                  <a:pt x="41147" y="242315"/>
                </a:lnTo>
                <a:lnTo>
                  <a:pt x="51815" y="249935"/>
                </a:lnTo>
                <a:lnTo>
                  <a:pt x="62483" y="259079"/>
                </a:lnTo>
                <a:lnTo>
                  <a:pt x="73151" y="265175"/>
                </a:lnTo>
                <a:lnTo>
                  <a:pt x="76199" y="266699"/>
                </a:lnTo>
                <a:lnTo>
                  <a:pt x="80771" y="257555"/>
                </a:lnTo>
                <a:close/>
              </a:path>
              <a:path w="281940" h="281939">
                <a:moveTo>
                  <a:pt x="30479" y="211835"/>
                </a:moveTo>
                <a:lnTo>
                  <a:pt x="25907" y="204215"/>
                </a:lnTo>
                <a:lnTo>
                  <a:pt x="19811" y="192023"/>
                </a:lnTo>
                <a:lnTo>
                  <a:pt x="15239" y="179831"/>
                </a:lnTo>
                <a:lnTo>
                  <a:pt x="15239" y="175259"/>
                </a:lnTo>
                <a:lnTo>
                  <a:pt x="4571" y="178307"/>
                </a:lnTo>
                <a:lnTo>
                  <a:pt x="6095" y="184403"/>
                </a:lnTo>
                <a:lnTo>
                  <a:pt x="10667" y="196595"/>
                </a:lnTo>
                <a:lnTo>
                  <a:pt x="16763" y="208787"/>
                </a:lnTo>
                <a:lnTo>
                  <a:pt x="21335" y="216407"/>
                </a:lnTo>
                <a:lnTo>
                  <a:pt x="30479" y="211835"/>
                </a:lnTo>
                <a:close/>
              </a:path>
            </a:pathLst>
          </a:custGeom>
          <a:solidFill>
            <a:srgbClr val="FF9832"/>
          </a:solidFill>
        </p:spPr>
        <p:txBody>
          <a:bodyPr wrap="square" lIns="0" tIns="0" rIns="0" bIns="0" rtlCol="0"/>
          <a:lstStyle/>
          <a:p>
            <a:endParaRPr/>
          </a:p>
        </p:txBody>
      </p:sp>
      <p:sp>
        <p:nvSpPr>
          <p:cNvPr id="47" name="object 39"/>
          <p:cNvSpPr/>
          <p:nvPr/>
        </p:nvSpPr>
        <p:spPr>
          <a:xfrm>
            <a:off x="8024881" y="2421032"/>
            <a:ext cx="82550" cy="2094230"/>
          </a:xfrm>
          <a:custGeom>
            <a:avLst/>
            <a:gdLst/>
            <a:ahLst/>
            <a:cxnLst/>
            <a:rect l="l" t="t" r="r" b="b"/>
            <a:pathLst>
              <a:path w="82550" h="2094229">
                <a:moveTo>
                  <a:pt x="82295" y="82295"/>
                </a:moveTo>
                <a:lnTo>
                  <a:pt x="41147" y="0"/>
                </a:lnTo>
                <a:lnTo>
                  <a:pt x="0" y="82295"/>
                </a:lnTo>
                <a:lnTo>
                  <a:pt x="36575" y="82295"/>
                </a:lnTo>
                <a:lnTo>
                  <a:pt x="36575" y="68579"/>
                </a:lnTo>
                <a:lnTo>
                  <a:pt x="45719" y="68579"/>
                </a:lnTo>
                <a:lnTo>
                  <a:pt x="45719" y="82295"/>
                </a:lnTo>
                <a:lnTo>
                  <a:pt x="82295" y="82295"/>
                </a:lnTo>
                <a:close/>
              </a:path>
              <a:path w="82550" h="2094229">
                <a:moveTo>
                  <a:pt x="45719" y="82295"/>
                </a:moveTo>
                <a:lnTo>
                  <a:pt x="45719" y="68579"/>
                </a:lnTo>
                <a:lnTo>
                  <a:pt x="36575" y="68579"/>
                </a:lnTo>
                <a:lnTo>
                  <a:pt x="36575" y="82295"/>
                </a:lnTo>
                <a:lnTo>
                  <a:pt x="45719" y="82295"/>
                </a:lnTo>
                <a:close/>
              </a:path>
              <a:path w="82550" h="2094229">
                <a:moveTo>
                  <a:pt x="45719" y="2093975"/>
                </a:moveTo>
                <a:lnTo>
                  <a:pt x="45719" y="82295"/>
                </a:lnTo>
                <a:lnTo>
                  <a:pt x="36575" y="82295"/>
                </a:lnTo>
                <a:lnTo>
                  <a:pt x="36575" y="2093975"/>
                </a:lnTo>
                <a:lnTo>
                  <a:pt x="45719" y="2093975"/>
                </a:lnTo>
                <a:close/>
              </a:path>
            </a:pathLst>
          </a:custGeom>
          <a:solidFill>
            <a:srgbClr val="7F7F7F"/>
          </a:solidFill>
        </p:spPr>
        <p:txBody>
          <a:bodyPr wrap="square" lIns="0" tIns="0" rIns="0" bIns="0" rtlCol="0"/>
          <a:lstStyle/>
          <a:p>
            <a:endParaRPr/>
          </a:p>
        </p:txBody>
      </p:sp>
      <p:sp>
        <p:nvSpPr>
          <p:cNvPr id="48" name="object 40"/>
          <p:cNvSpPr/>
          <p:nvPr/>
        </p:nvSpPr>
        <p:spPr>
          <a:xfrm>
            <a:off x="8062981" y="4473860"/>
            <a:ext cx="2258695" cy="82550"/>
          </a:xfrm>
          <a:custGeom>
            <a:avLst/>
            <a:gdLst/>
            <a:ahLst/>
            <a:cxnLst/>
            <a:rect l="l" t="t" r="r" b="b"/>
            <a:pathLst>
              <a:path w="2258695" h="82550">
                <a:moveTo>
                  <a:pt x="2189987" y="47243"/>
                </a:moveTo>
                <a:lnTo>
                  <a:pt x="2189987" y="36575"/>
                </a:lnTo>
                <a:lnTo>
                  <a:pt x="0" y="36575"/>
                </a:lnTo>
                <a:lnTo>
                  <a:pt x="0" y="47243"/>
                </a:lnTo>
                <a:lnTo>
                  <a:pt x="2189987" y="47243"/>
                </a:lnTo>
                <a:close/>
              </a:path>
              <a:path w="2258695" h="82550">
                <a:moveTo>
                  <a:pt x="2258567" y="41147"/>
                </a:moveTo>
                <a:lnTo>
                  <a:pt x="2176271" y="0"/>
                </a:lnTo>
                <a:lnTo>
                  <a:pt x="2176271" y="36575"/>
                </a:lnTo>
                <a:lnTo>
                  <a:pt x="2189987" y="36575"/>
                </a:lnTo>
                <a:lnTo>
                  <a:pt x="2189987" y="75437"/>
                </a:lnTo>
                <a:lnTo>
                  <a:pt x="2258567" y="41147"/>
                </a:lnTo>
                <a:close/>
              </a:path>
              <a:path w="2258695" h="82550">
                <a:moveTo>
                  <a:pt x="2189987" y="75437"/>
                </a:moveTo>
                <a:lnTo>
                  <a:pt x="2189987" y="47243"/>
                </a:lnTo>
                <a:lnTo>
                  <a:pt x="2176271" y="47243"/>
                </a:lnTo>
                <a:lnTo>
                  <a:pt x="2176271" y="82295"/>
                </a:lnTo>
                <a:lnTo>
                  <a:pt x="2189987" y="75437"/>
                </a:lnTo>
                <a:close/>
              </a:path>
            </a:pathLst>
          </a:custGeom>
          <a:solidFill>
            <a:srgbClr val="7F7F7F"/>
          </a:solidFill>
        </p:spPr>
        <p:txBody>
          <a:bodyPr wrap="square" lIns="0" tIns="0" rIns="0" bIns="0" rtlCol="0"/>
          <a:lstStyle/>
          <a:p>
            <a:endParaRPr/>
          </a:p>
        </p:txBody>
      </p:sp>
      <p:sp>
        <p:nvSpPr>
          <p:cNvPr id="49" name="object 41"/>
          <p:cNvSpPr/>
          <p:nvPr/>
        </p:nvSpPr>
        <p:spPr>
          <a:xfrm>
            <a:off x="9007861" y="2983388"/>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50" name="object 42"/>
          <p:cNvSpPr/>
          <p:nvPr/>
        </p:nvSpPr>
        <p:spPr>
          <a:xfrm>
            <a:off x="9437629" y="3140360"/>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51" name="object 43"/>
          <p:cNvSpPr/>
          <p:nvPr/>
        </p:nvSpPr>
        <p:spPr>
          <a:xfrm>
            <a:off x="9324853" y="2792888"/>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52" name="object 44"/>
          <p:cNvSpPr/>
          <p:nvPr/>
        </p:nvSpPr>
        <p:spPr>
          <a:xfrm>
            <a:off x="8942329" y="3367437"/>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53" name="object 45"/>
          <p:cNvSpPr/>
          <p:nvPr/>
        </p:nvSpPr>
        <p:spPr>
          <a:xfrm>
            <a:off x="9480301" y="3501549"/>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54" name="object 46"/>
          <p:cNvSpPr/>
          <p:nvPr/>
        </p:nvSpPr>
        <p:spPr>
          <a:xfrm>
            <a:off x="8672581" y="3179984"/>
            <a:ext cx="233679" cy="233679"/>
          </a:xfrm>
          <a:custGeom>
            <a:avLst/>
            <a:gdLst/>
            <a:ahLst/>
            <a:cxnLst/>
            <a:rect l="l" t="t" r="r" b="b"/>
            <a:pathLst>
              <a:path w="233679" h="233679">
                <a:moveTo>
                  <a:pt x="233171" y="88391"/>
                </a:moveTo>
                <a:lnTo>
                  <a:pt x="143255" y="88391"/>
                </a:lnTo>
                <a:lnTo>
                  <a:pt x="115823" y="0"/>
                </a:lnTo>
                <a:lnTo>
                  <a:pt x="88391" y="88391"/>
                </a:lnTo>
                <a:lnTo>
                  <a:pt x="0" y="88391"/>
                </a:lnTo>
                <a:lnTo>
                  <a:pt x="71627" y="143255"/>
                </a:lnTo>
                <a:lnTo>
                  <a:pt x="71627" y="212160"/>
                </a:lnTo>
                <a:lnTo>
                  <a:pt x="115823" y="178307"/>
                </a:lnTo>
                <a:lnTo>
                  <a:pt x="160019" y="212160"/>
                </a:lnTo>
                <a:lnTo>
                  <a:pt x="160019" y="143255"/>
                </a:lnTo>
                <a:lnTo>
                  <a:pt x="233171" y="88391"/>
                </a:lnTo>
                <a:close/>
              </a:path>
              <a:path w="233679" h="233679">
                <a:moveTo>
                  <a:pt x="71627" y="212160"/>
                </a:moveTo>
                <a:lnTo>
                  <a:pt x="71627" y="143255"/>
                </a:lnTo>
                <a:lnTo>
                  <a:pt x="44195" y="233171"/>
                </a:lnTo>
                <a:lnTo>
                  <a:pt x="71627" y="212160"/>
                </a:lnTo>
                <a:close/>
              </a:path>
              <a:path w="233679" h="233679">
                <a:moveTo>
                  <a:pt x="187451" y="233171"/>
                </a:moveTo>
                <a:lnTo>
                  <a:pt x="160019" y="143255"/>
                </a:lnTo>
                <a:lnTo>
                  <a:pt x="160019" y="212160"/>
                </a:lnTo>
                <a:lnTo>
                  <a:pt x="187451" y="233171"/>
                </a:lnTo>
                <a:close/>
              </a:path>
            </a:pathLst>
          </a:custGeom>
          <a:solidFill>
            <a:srgbClr val="BF0000"/>
          </a:solidFill>
        </p:spPr>
        <p:txBody>
          <a:bodyPr wrap="square" lIns="0" tIns="0" rIns="0" bIns="0" rtlCol="0"/>
          <a:lstStyle/>
          <a:p>
            <a:endParaRPr/>
          </a:p>
        </p:txBody>
      </p:sp>
      <p:sp>
        <p:nvSpPr>
          <p:cNvPr id="55" name="object 47"/>
          <p:cNvSpPr/>
          <p:nvPr/>
        </p:nvSpPr>
        <p:spPr>
          <a:xfrm>
            <a:off x="8367781" y="3454305"/>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56" name="object 48"/>
          <p:cNvSpPr/>
          <p:nvPr/>
        </p:nvSpPr>
        <p:spPr>
          <a:xfrm>
            <a:off x="8346446" y="394046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57" name="object 49"/>
          <p:cNvSpPr/>
          <p:nvPr/>
        </p:nvSpPr>
        <p:spPr>
          <a:xfrm>
            <a:off x="8604001" y="3766725"/>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58" name="object 50"/>
          <p:cNvSpPr/>
          <p:nvPr/>
        </p:nvSpPr>
        <p:spPr>
          <a:xfrm>
            <a:off x="8526277" y="423002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59" name="object 51"/>
          <p:cNvSpPr/>
          <p:nvPr/>
        </p:nvSpPr>
        <p:spPr>
          <a:xfrm>
            <a:off x="8126989" y="4161440"/>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60" name="object 52"/>
          <p:cNvSpPr txBox="1"/>
          <p:nvPr/>
        </p:nvSpPr>
        <p:spPr>
          <a:xfrm>
            <a:off x="10409437" y="4339985"/>
            <a:ext cx="574675" cy="388620"/>
          </a:xfrm>
          <a:prstGeom prst="rect">
            <a:avLst/>
          </a:prstGeom>
        </p:spPr>
        <p:txBody>
          <a:bodyPr vert="horz" wrap="square" lIns="0" tIns="0" rIns="0" bIns="0" rtlCol="0">
            <a:spAutoFit/>
          </a:bodyPr>
          <a:lstStyle/>
          <a:p>
            <a:pPr marL="12700" marR="5080">
              <a:lnSpc>
                <a:spcPct val="100000"/>
              </a:lnSpc>
            </a:pPr>
            <a:r>
              <a:rPr sz="1300" b="1" spc="-15" dirty="0">
                <a:latin typeface="Arial"/>
                <a:cs typeface="Arial"/>
              </a:rPr>
              <a:t>s</a:t>
            </a:r>
            <a:r>
              <a:rPr sz="1300" b="1" spc="-10" dirty="0">
                <a:latin typeface="Arial"/>
                <a:cs typeface="Arial"/>
              </a:rPr>
              <a:t>ome</a:t>
            </a:r>
            <a:r>
              <a:rPr sz="1300" b="1" spc="-5" dirty="0">
                <a:latin typeface="Arial"/>
                <a:cs typeface="Arial"/>
              </a:rPr>
              <a:t>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61" name="object 53"/>
          <p:cNvSpPr txBox="1"/>
          <p:nvPr/>
        </p:nvSpPr>
        <p:spPr>
          <a:xfrm>
            <a:off x="7341627" y="2317637"/>
            <a:ext cx="629285" cy="388620"/>
          </a:xfrm>
          <a:prstGeom prst="rect">
            <a:avLst/>
          </a:prstGeom>
        </p:spPr>
        <p:txBody>
          <a:bodyPr vert="horz" wrap="square" lIns="0" tIns="0" rIns="0" bIns="0" rtlCol="0">
            <a:spAutoFit/>
          </a:bodyPr>
          <a:lstStyle/>
          <a:p>
            <a:pPr marL="67310" marR="5080" indent="-55244">
              <a:lnSpc>
                <a:spcPct val="100000"/>
              </a:lnSpc>
            </a:pPr>
            <a:r>
              <a:rPr sz="1300" b="1" spc="-15" dirty="0">
                <a:latin typeface="Arial"/>
                <a:cs typeface="Arial"/>
              </a:rPr>
              <a:t>a</a:t>
            </a:r>
            <a:r>
              <a:rPr sz="1300" b="1" spc="-10" dirty="0">
                <a:latin typeface="Arial"/>
                <a:cs typeface="Arial"/>
              </a:rPr>
              <a:t>noth</a:t>
            </a:r>
            <a:r>
              <a:rPr sz="1300" b="1" spc="-15" dirty="0">
                <a:latin typeface="Arial"/>
                <a:cs typeface="Arial"/>
              </a:rPr>
              <a:t>e</a:t>
            </a:r>
            <a:r>
              <a:rPr sz="1300" b="1" spc="-5" dirty="0">
                <a:latin typeface="Arial"/>
                <a:cs typeface="Arial"/>
              </a:rPr>
              <a:t>r f</a:t>
            </a:r>
            <a:r>
              <a:rPr sz="1300" b="1" spc="-15" dirty="0">
                <a:latin typeface="Arial"/>
                <a:cs typeface="Arial"/>
              </a:rPr>
              <a:t>ea</a:t>
            </a:r>
            <a:r>
              <a:rPr sz="1300" b="1" spc="-10" dirty="0">
                <a:latin typeface="Arial"/>
                <a:cs typeface="Arial"/>
              </a:rPr>
              <a:t>ture</a:t>
            </a:r>
            <a:endParaRPr sz="1300">
              <a:latin typeface="Arial"/>
              <a:cs typeface="Arial"/>
            </a:endParaRPr>
          </a:p>
        </p:txBody>
      </p:sp>
    </p:spTree>
    <p:extLst>
      <p:ext uri="{BB962C8B-B14F-4D97-AF65-F5344CB8AC3E}">
        <p14:creationId xmlns:p14="http://schemas.microsoft.com/office/powerpoint/2010/main" val="2263471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274499"/>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t>The b</a:t>
            </a:r>
            <a:r>
              <a:rPr lang="en-US" sz="1800" spc="-5" dirty="0"/>
              <a:t>asi</a:t>
            </a:r>
            <a:r>
              <a:rPr lang="en-US" sz="1800" dirty="0"/>
              <a:t>c </a:t>
            </a:r>
            <a:r>
              <a:rPr lang="en-US" sz="1800" spc="-5" dirty="0"/>
              <a:t>i</a:t>
            </a:r>
            <a:r>
              <a:rPr lang="en-US" sz="1800" dirty="0"/>
              <a:t>d</a:t>
            </a:r>
            <a:r>
              <a:rPr lang="en-US" sz="1800" spc="-5" dirty="0"/>
              <a:t>e</a:t>
            </a:r>
            <a:r>
              <a:rPr lang="en-US" sz="1800" dirty="0"/>
              <a:t>a</a:t>
            </a:r>
            <a:r>
              <a:rPr lang="en-US" sz="1800" spc="-15" dirty="0"/>
              <a:t> </a:t>
            </a:r>
            <a:r>
              <a:rPr lang="en-US" sz="1800" dirty="0"/>
              <a:t>of </a:t>
            </a:r>
            <a:r>
              <a:rPr lang="en-US" sz="1800" spc="-5" dirty="0"/>
              <a:t>s</a:t>
            </a:r>
            <a:r>
              <a:rPr lang="en-US" sz="1800" dirty="0"/>
              <a:t>o</a:t>
            </a:r>
            <a:r>
              <a:rPr lang="en-US" sz="1800" spc="-5" dirty="0"/>
              <a:t>m</a:t>
            </a:r>
            <a:r>
              <a:rPr lang="en-US" sz="1800" dirty="0"/>
              <a:t>e</a:t>
            </a:r>
            <a:r>
              <a:rPr lang="en-US" sz="1800" spc="-15" dirty="0"/>
              <a:t> </a:t>
            </a:r>
            <a:r>
              <a:rPr lang="en-US" sz="1800" dirty="0"/>
              <a:t>M</a:t>
            </a:r>
            <a:r>
              <a:rPr lang="en-US" sz="1800" spc="-5" dirty="0"/>
              <a:t>ac</a:t>
            </a:r>
            <a:r>
              <a:rPr lang="en-US" sz="1800" dirty="0"/>
              <a:t>h</a:t>
            </a:r>
            <a:r>
              <a:rPr lang="en-US" sz="1800" spc="-5" dirty="0"/>
              <a:t>i</a:t>
            </a:r>
            <a:r>
              <a:rPr lang="en-US" sz="1800" dirty="0"/>
              <a:t>ne L</a:t>
            </a:r>
            <a:r>
              <a:rPr lang="en-US" sz="1800" spc="-5" dirty="0"/>
              <a:t>ear</a:t>
            </a:r>
            <a:r>
              <a:rPr lang="en-US" sz="1800" dirty="0"/>
              <a:t>n</a:t>
            </a:r>
            <a:r>
              <a:rPr lang="en-US" sz="1800" spc="-5" dirty="0"/>
              <a:t>i</a:t>
            </a:r>
            <a:r>
              <a:rPr lang="en-US" sz="1800" dirty="0"/>
              <a:t>ng </a:t>
            </a:r>
            <a:r>
              <a:rPr lang="en-US" sz="1800" spc="-5" dirty="0"/>
              <a:t>al</a:t>
            </a:r>
            <a:r>
              <a:rPr lang="en-US" sz="1800" dirty="0"/>
              <a:t>go</a:t>
            </a:r>
            <a:r>
              <a:rPr lang="en-US" sz="1800" spc="-5" dirty="0"/>
              <a:t>ri</a:t>
            </a:r>
            <a:r>
              <a:rPr lang="en-US" sz="1800" dirty="0"/>
              <a:t>th</a:t>
            </a:r>
            <a:r>
              <a:rPr lang="en-US" sz="1800" spc="-5" dirty="0"/>
              <a:t>m</a:t>
            </a:r>
            <a:r>
              <a:rPr lang="en-US" sz="1800" dirty="0"/>
              <a:t>s</a:t>
            </a:r>
            <a:r>
              <a:rPr lang="en-US" sz="1800" spc="-15" dirty="0"/>
              <a:t> </a:t>
            </a:r>
            <a:r>
              <a:rPr lang="en-US" sz="1800" spc="-5" dirty="0"/>
              <a:t>ca</a:t>
            </a:r>
            <a:r>
              <a:rPr lang="en-US" sz="1800" dirty="0"/>
              <a:t>n be</a:t>
            </a:r>
            <a:r>
              <a:rPr lang="en-US" sz="1800" spc="-15" dirty="0"/>
              <a:t> </a:t>
            </a:r>
            <a:r>
              <a:rPr lang="en-US" sz="1800" spc="-5" dirty="0"/>
              <a:t>ex</a:t>
            </a:r>
            <a:r>
              <a:rPr lang="en-US" sz="1800" dirty="0"/>
              <a:t>p</a:t>
            </a:r>
            <a:r>
              <a:rPr lang="en-US" sz="1800" spc="-5" dirty="0"/>
              <a:t>lai</a:t>
            </a:r>
            <a:r>
              <a:rPr lang="en-US" sz="1800" dirty="0"/>
              <a:t>n</a:t>
            </a:r>
            <a:r>
              <a:rPr lang="en-US" sz="1800" spc="-5" dirty="0"/>
              <a:t>e</a:t>
            </a:r>
            <a:r>
              <a:rPr lang="en-US" sz="1800" dirty="0"/>
              <a:t>d </a:t>
            </a:r>
            <a:r>
              <a:rPr lang="en-US" sz="1800" spc="-5" dirty="0"/>
              <a:t>i</a:t>
            </a:r>
            <a:r>
              <a:rPr lang="en-US" sz="1800" dirty="0"/>
              <a:t>n</a:t>
            </a:r>
            <a:r>
              <a:rPr lang="en-US" sz="1800" spc="-10" dirty="0"/>
              <a:t> </a:t>
            </a:r>
            <a:r>
              <a:rPr lang="en-US" sz="1800" dirty="0"/>
              <a:t>a </a:t>
            </a:r>
            <a:r>
              <a:rPr lang="en-US" sz="1800" spc="-5" dirty="0"/>
              <a:t>si</a:t>
            </a:r>
            <a:r>
              <a:rPr lang="en-US" sz="1800" dirty="0"/>
              <a:t>ng</a:t>
            </a:r>
            <a:r>
              <a:rPr lang="en-US" sz="1800" spc="-5" dirty="0"/>
              <a:t>l</a:t>
            </a:r>
            <a:r>
              <a:rPr lang="en-US" sz="1800" dirty="0"/>
              <a:t>e</a:t>
            </a:r>
            <a:r>
              <a:rPr lang="en-US" sz="1800" spc="-15" dirty="0"/>
              <a:t> </a:t>
            </a:r>
            <a:r>
              <a:rPr lang="en-US" sz="1800" dirty="0"/>
              <a:t>p</a:t>
            </a:r>
            <a:r>
              <a:rPr lang="en-US" sz="1800" spc="-5" dirty="0"/>
              <a:t>ic</a:t>
            </a:r>
            <a:r>
              <a:rPr lang="en-US" sz="1800" dirty="0"/>
              <a:t>tu</a:t>
            </a:r>
            <a:r>
              <a:rPr lang="en-US" sz="1800" spc="-5" dirty="0"/>
              <a:t>re</a:t>
            </a:r>
            <a:r>
              <a:rPr lang="en-US" sz="1800" dirty="0"/>
              <a:t>…</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33" name="object 24"/>
          <p:cNvSpPr txBox="1"/>
          <p:nvPr/>
        </p:nvSpPr>
        <p:spPr>
          <a:xfrm>
            <a:off x="9631177" y="1160728"/>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62" name="object 2"/>
          <p:cNvSpPr/>
          <p:nvPr/>
        </p:nvSpPr>
        <p:spPr>
          <a:xfrm>
            <a:off x="7565394" y="2352796"/>
            <a:ext cx="2252980" cy="2094230"/>
          </a:xfrm>
          <a:custGeom>
            <a:avLst/>
            <a:gdLst/>
            <a:ahLst/>
            <a:cxnLst/>
            <a:rect l="l" t="t" r="r" b="b"/>
            <a:pathLst>
              <a:path w="2252979" h="2094229">
                <a:moveTo>
                  <a:pt x="0" y="0"/>
                </a:moveTo>
                <a:lnTo>
                  <a:pt x="0" y="2093975"/>
                </a:lnTo>
                <a:lnTo>
                  <a:pt x="2252471" y="2093975"/>
                </a:lnTo>
                <a:lnTo>
                  <a:pt x="2252471" y="0"/>
                </a:lnTo>
                <a:lnTo>
                  <a:pt x="0" y="0"/>
                </a:lnTo>
                <a:close/>
              </a:path>
            </a:pathLst>
          </a:custGeom>
          <a:solidFill>
            <a:srgbClr val="F2F2F2"/>
          </a:solidFill>
        </p:spPr>
        <p:txBody>
          <a:bodyPr wrap="square" lIns="0" tIns="0" rIns="0" bIns="0" rtlCol="0"/>
          <a:lstStyle/>
          <a:p>
            <a:endParaRPr/>
          </a:p>
        </p:txBody>
      </p:sp>
      <p:sp>
        <p:nvSpPr>
          <p:cNvPr id="63" name="object 3"/>
          <p:cNvSpPr/>
          <p:nvPr/>
        </p:nvSpPr>
        <p:spPr>
          <a:xfrm>
            <a:off x="1716286" y="2352796"/>
            <a:ext cx="2252980" cy="2094230"/>
          </a:xfrm>
          <a:custGeom>
            <a:avLst/>
            <a:gdLst/>
            <a:ahLst/>
            <a:cxnLst/>
            <a:rect l="l" t="t" r="r" b="b"/>
            <a:pathLst>
              <a:path w="2252979" h="2094229">
                <a:moveTo>
                  <a:pt x="0" y="0"/>
                </a:moveTo>
                <a:lnTo>
                  <a:pt x="0" y="2093975"/>
                </a:lnTo>
                <a:lnTo>
                  <a:pt x="2252471" y="2093975"/>
                </a:lnTo>
                <a:lnTo>
                  <a:pt x="2252471" y="0"/>
                </a:lnTo>
                <a:lnTo>
                  <a:pt x="0" y="0"/>
                </a:lnTo>
                <a:close/>
              </a:path>
            </a:pathLst>
          </a:custGeom>
          <a:solidFill>
            <a:srgbClr val="F2F2F2"/>
          </a:solidFill>
        </p:spPr>
        <p:txBody>
          <a:bodyPr wrap="square" lIns="0" tIns="0" rIns="0" bIns="0" rtlCol="0"/>
          <a:lstStyle/>
          <a:p>
            <a:endParaRPr/>
          </a:p>
        </p:txBody>
      </p:sp>
      <p:sp>
        <p:nvSpPr>
          <p:cNvPr id="64" name="object 4"/>
          <p:cNvSpPr/>
          <p:nvPr/>
        </p:nvSpPr>
        <p:spPr>
          <a:xfrm>
            <a:off x="1477018" y="1525264"/>
            <a:ext cx="3217545" cy="426720"/>
          </a:xfrm>
          <a:custGeom>
            <a:avLst/>
            <a:gdLst/>
            <a:ahLst/>
            <a:cxnLst/>
            <a:rect l="l" t="t" r="r" b="b"/>
            <a:pathLst>
              <a:path w="3217545" h="426719">
                <a:moveTo>
                  <a:pt x="0" y="0"/>
                </a:moveTo>
                <a:lnTo>
                  <a:pt x="0" y="426719"/>
                </a:lnTo>
                <a:lnTo>
                  <a:pt x="3217163" y="426719"/>
                </a:lnTo>
                <a:lnTo>
                  <a:pt x="3217163" y="0"/>
                </a:lnTo>
                <a:lnTo>
                  <a:pt x="0" y="0"/>
                </a:lnTo>
                <a:close/>
              </a:path>
            </a:pathLst>
          </a:custGeom>
          <a:solidFill>
            <a:srgbClr val="3274B1"/>
          </a:solidFill>
        </p:spPr>
        <p:txBody>
          <a:bodyPr wrap="square" lIns="0" tIns="0" rIns="0" bIns="0" rtlCol="0"/>
          <a:lstStyle/>
          <a:p>
            <a:endParaRPr/>
          </a:p>
        </p:txBody>
      </p:sp>
      <p:sp>
        <p:nvSpPr>
          <p:cNvPr id="65" name="object 5"/>
          <p:cNvSpPr txBox="1"/>
          <p:nvPr/>
        </p:nvSpPr>
        <p:spPr>
          <a:xfrm>
            <a:off x="2688093" y="1641957"/>
            <a:ext cx="793750" cy="217804"/>
          </a:xfrm>
          <a:prstGeom prst="rect">
            <a:avLst/>
          </a:prstGeom>
        </p:spPr>
        <p:txBody>
          <a:bodyPr vert="horz" wrap="square" lIns="0" tIns="0" rIns="0" bIns="0" rtlCol="0">
            <a:spAutoFit/>
          </a:bodyPr>
          <a:lstStyle/>
          <a:p>
            <a:pPr marL="12700">
              <a:lnSpc>
                <a:spcPct val="100000"/>
              </a:lnSpc>
            </a:pPr>
            <a:r>
              <a:rPr sz="1500" b="1" spc="-5" dirty="0">
                <a:solidFill>
                  <a:srgbClr val="FFFFFF"/>
                </a:solidFill>
                <a:latin typeface="Arial"/>
                <a:cs typeface="Arial"/>
              </a:rPr>
              <a:t>Pr</a:t>
            </a:r>
            <a:r>
              <a:rPr sz="1500" b="1" dirty="0">
                <a:solidFill>
                  <a:srgbClr val="FFFFFF"/>
                </a:solidFill>
                <a:latin typeface="Arial"/>
                <a:cs typeface="Arial"/>
              </a:rPr>
              <a:t>ob</a:t>
            </a:r>
            <a:r>
              <a:rPr sz="1500" b="1" spc="-5" dirty="0">
                <a:solidFill>
                  <a:srgbClr val="FFFFFF"/>
                </a:solidFill>
                <a:latin typeface="Arial"/>
                <a:cs typeface="Arial"/>
              </a:rPr>
              <a:t>le</a:t>
            </a:r>
            <a:r>
              <a:rPr sz="1500" b="1" dirty="0">
                <a:solidFill>
                  <a:srgbClr val="FFFFFF"/>
                </a:solidFill>
                <a:latin typeface="Arial"/>
                <a:cs typeface="Arial"/>
              </a:rPr>
              <a:t>m</a:t>
            </a:r>
            <a:endParaRPr sz="1500">
              <a:latin typeface="Arial"/>
              <a:cs typeface="Arial"/>
            </a:endParaRPr>
          </a:p>
        </p:txBody>
      </p:sp>
      <p:sp>
        <p:nvSpPr>
          <p:cNvPr id="66" name="object 6"/>
          <p:cNvSpPr/>
          <p:nvPr/>
        </p:nvSpPr>
        <p:spPr>
          <a:xfrm>
            <a:off x="670822" y="1525264"/>
            <a:ext cx="568960" cy="426720"/>
          </a:xfrm>
          <a:custGeom>
            <a:avLst/>
            <a:gdLst/>
            <a:ahLst/>
            <a:cxnLst/>
            <a:rect l="l" t="t" r="r" b="b"/>
            <a:pathLst>
              <a:path w="568960" h="426719">
                <a:moveTo>
                  <a:pt x="0" y="0"/>
                </a:moveTo>
                <a:lnTo>
                  <a:pt x="0" y="426719"/>
                </a:lnTo>
                <a:lnTo>
                  <a:pt x="568451" y="426719"/>
                </a:lnTo>
                <a:lnTo>
                  <a:pt x="568451" y="0"/>
                </a:lnTo>
                <a:lnTo>
                  <a:pt x="0" y="0"/>
                </a:lnTo>
                <a:close/>
              </a:path>
            </a:pathLst>
          </a:custGeom>
          <a:solidFill>
            <a:srgbClr val="3274B1"/>
          </a:solidFill>
        </p:spPr>
        <p:txBody>
          <a:bodyPr wrap="square" lIns="0" tIns="0" rIns="0" bIns="0" rtlCol="0"/>
          <a:lstStyle/>
          <a:p>
            <a:endParaRPr/>
          </a:p>
        </p:txBody>
      </p:sp>
      <p:sp>
        <p:nvSpPr>
          <p:cNvPr id="67" name="object 8"/>
          <p:cNvSpPr txBox="1"/>
          <p:nvPr/>
        </p:nvSpPr>
        <p:spPr>
          <a:xfrm>
            <a:off x="705365" y="5138012"/>
            <a:ext cx="3733800" cy="1208405"/>
          </a:xfrm>
          <a:prstGeom prst="rect">
            <a:avLst/>
          </a:prstGeom>
        </p:spPr>
        <p:txBody>
          <a:bodyPr vert="horz" wrap="square" lIns="0" tIns="0" rIns="0" bIns="0" rtlCol="0">
            <a:spAutoFit/>
          </a:bodyPr>
          <a:lstStyle/>
          <a:p>
            <a:pPr marL="218440" marR="154305" indent="-205740" algn="just">
              <a:lnSpc>
                <a:spcPct val="100699"/>
              </a:lnSpc>
              <a:buFont typeface="Wingdings 2"/>
              <a:buChar char=""/>
              <a:tabLst>
                <a:tab pos="218440" algn="l"/>
              </a:tabLst>
            </a:pPr>
            <a:r>
              <a:rPr sz="1500" spc="-5" dirty="0">
                <a:latin typeface="Arial"/>
                <a:cs typeface="Arial"/>
              </a:rPr>
              <a:t>L</a:t>
            </a:r>
            <a:r>
              <a:rPr sz="1500" dirty="0">
                <a:latin typeface="Arial"/>
                <a:cs typeface="Arial"/>
              </a:rPr>
              <a:t>is</a:t>
            </a:r>
            <a:r>
              <a:rPr sz="1500" spc="-5" dirty="0">
                <a:latin typeface="Arial"/>
                <a:cs typeface="Arial"/>
              </a:rPr>
              <a:t>ten</a:t>
            </a:r>
            <a:r>
              <a:rPr sz="1500" dirty="0">
                <a:latin typeface="Arial"/>
                <a:cs typeface="Arial"/>
              </a:rPr>
              <a:t>,</a:t>
            </a:r>
            <a:r>
              <a:rPr sz="1500" spc="-10" dirty="0">
                <a:latin typeface="Arial"/>
                <a:cs typeface="Arial"/>
              </a:rPr>
              <a:t> </a:t>
            </a:r>
            <a:r>
              <a:rPr sz="1500" dirty="0">
                <a:latin typeface="Arial"/>
                <a:cs typeface="Arial"/>
              </a:rPr>
              <a:t>I </a:t>
            </a:r>
            <a:r>
              <a:rPr sz="1500" spc="-5" dirty="0">
                <a:latin typeface="Arial"/>
                <a:cs typeface="Arial"/>
              </a:rPr>
              <a:t>ha</a:t>
            </a:r>
            <a:r>
              <a:rPr sz="1500" dirty="0">
                <a:latin typeface="Arial"/>
                <a:cs typeface="Arial"/>
              </a:rPr>
              <a:t>ve</a:t>
            </a:r>
            <a:r>
              <a:rPr sz="1500" spc="-10" dirty="0">
                <a:latin typeface="Arial"/>
                <a:cs typeface="Arial"/>
              </a:rPr>
              <a:t> </a:t>
            </a:r>
            <a:r>
              <a:rPr sz="1500" spc="-5" dirty="0">
                <a:latin typeface="Arial"/>
                <a:cs typeface="Arial"/>
              </a:rPr>
              <a:t>go</a:t>
            </a:r>
            <a:r>
              <a:rPr sz="1500" dirty="0">
                <a:latin typeface="Arial"/>
                <a:cs typeface="Arial"/>
              </a:rPr>
              <a:t>t</a:t>
            </a:r>
            <a:r>
              <a:rPr sz="1500" spc="-10" dirty="0">
                <a:latin typeface="Arial"/>
                <a:cs typeface="Arial"/>
              </a:rPr>
              <a:t> </a:t>
            </a:r>
            <a:r>
              <a:rPr sz="1500" spc="-5" dirty="0">
                <a:latin typeface="Arial"/>
                <a:cs typeface="Arial"/>
              </a:rPr>
              <a:t>the</a:t>
            </a:r>
            <a:r>
              <a:rPr sz="1500" dirty="0">
                <a:latin typeface="Arial"/>
                <a:cs typeface="Arial"/>
              </a:rPr>
              <a:t>se</a:t>
            </a:r>
            <a:r>
              <a:rPr sz="1500" spc="-10" dirty="0">
                <a:latin typeface="Arial"/>
                <a:cs typeface="Arial"/>
              </a:rPr>
              <a:t> </a:t>
            </a:r>
            <a:r>
              <a:rPr sz="1500" spc="-5" dirty="0">
                <a:latin typeface="Arial"/>
                <a:cs typeface="Arial"/>
              </a:rPr>
              <a:t>dat</a:t>
            </a:r>
            <a:r>
              <a:rPr sz="1500" dirty="0">
                <a:latin typeface="Arial"/>
                <a:cs typeface="Arial"/>
              </a:rPr>
              <a:t>a</a:t>
            </a:r>
            <a:r>
              <a:rPr sz="1500" spc="-10" dirty="0">
                <a:latin typeface="Arial"/>
                <a:cs typeface="Arial"/>
              </a:rPr>
              <a:t> </a:t>
            </a:r>
            <a:r>
              <a:rPr sz="1500" spc="-5" dirty="0">
                <a:latin typeface="Arial"/>
                <a:cs typeface="Arial"/>
              </a:rPr>
              <a:t>po</a:t>
            </a:r>
            <a:r>
              <a:rPr sz="1500" dirty="0">
                <a:latin typeface="Arial"/>
                <a:cs typeface="Arial"/>
              </a:rPr>
              <a:t>i</a:t>
            </a:r>
            <a:r>
              <a:rPr sz="1500" spc="-5" dirty="0">
                <a:latin typeface="Arial"/>
                <a:cs typeface="Arial"/>
              </a:rPr>
              <a:t>nt</a:t>
            </a:r>
            <a:r>
              <a:rPr sz="1500" dirty="0">
                <a:latin typeface="Arial"/>
                <a:cs typeface="Arial"/>
              </a:rPr>
              <a:t>s</a:t>
            </a:r>
            <a:r>
              <a:rPr sz="1500" spc="-10" dirty="0">
                <a:latin typeface="Arial"/>
                <a:cs typeface="Arial"/>
              </a:rPr>
              <a:t> </a:t>
            </a:r>
            <a:r>
              <a:rPr sz="1500" spc="-5" dirty="0">
                <a:latin typeface="Arial"/>
                <a:cs typeface="Arial"/>
              </a:rPr>
              <a:t>tha</a:t>
            </a:r>
            <a:r>
              <a:rPr sz="1500" dirty="0">
                <a:latin typeface="Arial"/>
                <a:cs typeface="Arial"/>
              </a:rPr>
              <a:t>t </a:t>
            </a:r>
            <a:r>
              <a:rPr sz="1500" spc="-5" dirty="0">
                <a:latin typeface="Arial"/>
                <a:cs typeface="Arial"/>
              </a:rPr>
              <a:t>ha</a:t>
            </a:r>
            <a:r>
              <a:rPr sz="1500" dirty="0">
                <a:latin typeface="Arial"/>
                <a:cs typeface="Arial"/>
              </a:rPr>
              <a:t>ve</a:t>
            </a:r>
            <a:r>
              <a:rPr sz="1500" spc="-10" dirty="0">
                <a:latin typeface="Arial"/>
                <a:cs typeface="Arial"/>
              </a:rPr>
              <a:t> </a:t>
            </a:r>
            <a:r>
              <a:rPr sz="1500" spc="-5" dirty="0">
                <a:latin typeface="Arial"/>
                <a:cs typeface="Arial"/>
              </a:rPr>
              <a:t>a</a:t>
            </a:r>
            <a:r>
              <a:rPr sz="1500" dirty="0">
                <a:latin typeface="Arial"/>
                <a:cs typeface="Arial"/>
              </a:rPr>
              <a:t>lr</a:t>
            </a:r>
            <a:r>
              <a:rPr sz="1500" spc="-5" dirty="0">
                <a:latin typeface="Arial"/>
                <a:cs typeface="Arial"/>
              </a:rPr>
              <a:t>ead</a:t>
            </a:r>
            <a:r>
              <a:rPr sz="1500" dirty="0">
                <a:latin typeface="Arial"/>
                <a:cs typeface="Arial"/>
              </a:rPr>
              <a:t>y</a:t>
            </a:r>
            <a:r>
              <a:rPr sz="1500" spc="-10" dirty="0">
                <a:latin typeface="Arial"/>
                <a:cs typeface="Arial"/>
              </a:rPr>
              <a:t> </a:t>
            </a:r>
            <a:r>
              <a:rPr sz="1500" spc="-5" dirty="0">
                <a:latin typeface="Arial"/>
                <a:cs typeface="Arial"/>
              </a:rPr>
              <a:t>bee</a:t>
            </a:r>
            <a:r>
              <a:rPr sz="1500" dirty="0">
                <a:latin typeface="Arial"/>
                <a:cs typeface="Arial"/>
              </a:rPr>
              <a:t>n</a:t>
            </a:r>
            <a:r>
              <a:rPr sz="1500" spc="-10" dirty="0">
                <a:latin typeface="Arial"/>
                <a:cs typeface="Arial"/>
              </a:rPr>
              <a:t> </a:t>
            </a:r>
            <a:r>
              <a:rPr sz="1500" spc="-5" dirty="0">
                <a:latin typeface="Arial"/>
                <a:cs typeface="Arial"/>
              </a:rPr>
              <a:t>a</a:t>
            </a:r>
            <a:r>
              <a:rPr sz="1500" dirty="0">
                <a:latin typeface="Arial"/>
                <a:cs typeface="Arial"/>
              </a:rPr>
              <a:t>ssi</a:t>
            </a:r>
            <a:r>
              <a:rPr sz="1500" spc="-5" dirty="0">
                <a:latin typeface="Arial"/>
                <a:cs typeface="Arial"/>
              </a:rPr>
              <a:t>gne</a:t>
            </a:r>
            <a:r>
              <a:rPr sz="1500" dirty="0">
                <a:latin typeface="Arial"/>
                <a:cs typeface="Arial"/>
              </a:rPr>
              <a:t>d</a:t>
            </a:r>
            <a:r>
              <a:rPr sz="1500" spc="-25" dirty="0">
                <a:latin typeface="Arial"/>
                <a:cs typeface="Arial"/>
              </a:rPr>
              <a:t> </a:t>
            </a:r>
            <a:r>
              <a:rPr sz="1500" spc="-5" dirty="0">
                <a:latin typeface="Arial"/>
                <a:cs typeface="Arial"/>
              </a:rPr>
              <a:t>t</a:t>
            </a:r>
            <a:r>
              <a:rPr sz="1500" dirty="0">
                <a:latin typeface="Arial"/>
                <a:cs typeface="Arial"/>
              </a:rPr>
              <a:t>o </a:t>
            </a:r>
            <a:r>
              <a:rPr sz="1500" b="1" spc="-5" dirty="0">
                <a:latin typeface="Arial"/>
                <a:cs typeface="Arial"/>
              </a:rPr>
              <a:t>classe</a:t>
            </a:r>
            <a:r>
              <a:rPr sz="1500" b="1" dirty="0">
                <a:latin typeface="Arial"/>
                <a:cs typeface="Arial"/>
              </a:rPr>
              <a:t>s </a:t>
            </a:r>
            <a:r>
              <a:rPr sz="1500" dirty="0">
                <a:latin typeface="Arial"/>
                <a:cs typeface="Arial"/>
              </a:rPr>
              <a:t>(</a:t>
            </a:r>
            <a:r>
              <a:rPr sz="1500" i="1" spc="-15" dirty="0">
                <a:latin typeface="Arial"/>
                <a:cs typeface="Arial"/>
              </a:rPr>
              <a:t>w</a:t>
            </a:r>
            <a:r>
              <a:rPr sz="1500" i="1" spc="-5" dirty="0">
                <a:latin typeface="Arial"/>
                <a:cs typeface="Arial"/>
              </a:rPr>
              <a:t>ha</a:t>
            </a:r>
            <a:r>
              <a:rPr sz="1500" i="1" dirty="0">
                <a:latin typeface="Arial"/>
                <a:cs typeface="Arial"/>
              </a:rPr>
              <a:t>t </a:t>
            </a:r>
            <a:r>
              <a:rPr sz="1500" i="1" spc="-5" dirty="0">
                <a:latin typeface="Arial"/>
                <a:cs typeface="Arial"/>
              </a:rPr>
              <a:t>t</a:t>
            </a:r>
            <a:r>
              <a:rPr sz="1500" i="1" dirty="0">
                <a:latin typeface="Arial"/>
                <a:cs typeface="Arial"/>
              </a:rPr>
              <a:t>y</a:t>
            </a:r>
            <a:r>
              <a:rPr sz="1500" i="1" spc="-5" dirty="0">
                <a:latin typeface="Arial"/>
                <a:cs typeface="Arial"/>
              </a:rPr>
              <a:t>p</a:t>
            </a:r>
            <a:r>
              <a:rPr sz="1500" i="1" dirty="0">
                <a:latin typeface="Arial"/>
                <a:cs typeface="Arial"/>
              </a:rPr>
              <a:t>e</a:t>
            </a:r>
            <a:r>
              <a:rPr sz="1500" i="1" spc="-10" dirty="0">
                <a:latin typeface="Arial"/>
                <a:cs typeface="Arial"/>
              </a:rPr>
              <a:t> </a:t>
            </a:r>
            <a:r>
              <a:rPr sz="1500" i="1" spc="-5" dirty="0">
                <a:latin typeface="Arial"/>
                <a:cs typeface="Arial"/>
              </a:rPr>
              <a:t>o</a:t>
            </a:r>
            <a:r>
              <a:rPr sz="1500" i="1" dirty="0">
                <a:latin typeface="Arial"/>
                <a:cs typeface="Arial"/>
              </a:rPr>
              <a:t>f l</a:t>
            </a:r>
            <a:r>
              <a:rPr sz="1500" i="1" spc="-5" dirty="0">
                <a:latin typeface="Arial"/>
                <a:cs typeface="Arial"/>
              </a:rPr>
              <a:t>ea</a:t>
            </a:r>
            <a:r>
              <a:rPr sz="1500" i="1" dirty="0">
                <a:latin typeface="Arial"/>
                <a:cs typeface="Arial"/>
              </a:rPr>
              <a:t>r</a:t>
            </a:r>
            <a:r>
              <a:rPr sz="1500" i="1" spc="-5" dirty="0">
                <a:latin typeface="Arial"/>
                <a:cs typeface="Arial"/>
              </a:rPr>
              <a:t>n</a:t>
            </a:r>
            <a:r>
              <a:rPr sz="1500" i="1" dirty="0">
                <a:latin typeface="Arial"/>
                <a:cs typeface="Arial"/>
              </a:rPr>
              <a:t>i</a:t>
            </a:r>
            <a:r>
              <a:rPr sz="1500" i="1" spc="-5" dirty="0">
                <a:latin typeface="Arial"/>
                <a:cs typeface="Arial"/>
              </a:rPr>
              <a:t>n</a:t>
            </a:r>
            <a:r>
              <a:rPr sz="1500" i="1" dirty="0">
                <a:latin typeface="Arial"/>
                <a:cs typeface="Arial"/>
              </a:rPr>
              <a:t>g</a:t>
            </a:r>
            <a:r>
              <a:rPr sz="1500" i="1" spc="-25" dirty="0">
                <a:latin typeface="Arial"/>
                <a:cs typeface="Arial"/>
              </a:rPr>
              <a:t> </a:t>
            </a:r>
            <a:r>
              <a:rPr sz="1500" i="1" dirty="0">
                <a:latin typeface="Arial"/>
                <a:cs typeface="Arial"/>
              </a:rPr>
              <a:t>is </a:t>
            </a:r>
            <a:r>
              <a:rPr sz="1500" i="1" spc="-5" dirty="0">
                <a:latin typeface="Arial"/>
                <a:cs typeface="Arial"/>
              </a:rPr>
              <a:t>th</a:t>
            </a:r>
            <a:r>
              <a:rPr sz="1500" i="1" dirty="0">
                <a:latin typeface="Arial"/>
                <a:cs typeface="Arial"/>
              </a:rPr>
              <a:t>is</a:t>
            </a:r>
            <a:r>
              <a:rPr sz="1500" i="1" spc="-5" dirty="0">
                <a:latin typeface="Arial"/>
                <a:cs typeface="Arial"/>
              </a:rPr>
              <a:t>?</a:t>
            </a:r>
            <a:r>
              <a:rPr sz="1500" i="1" dirty="0">
                <a:latin typeface="Arial"/>
                <a:cs typeface="Arial"/>
              </a:rPr>
              <a:t>)</a:t>
            </a:r>
            <a:endParaRPr sz="1500">
              <a:latin typeface="Arial"/>
              <a:cs typeface="Arial"/>
            </a:endParaRPr>
          </a:p>
          <a:p>
            <a:pPr marL="218440" marR="5080" indent="-205740">
              <a:lnSpc>
                <a:spcPct val="101299"/>
              </a:lnSpc>
              <a:spcBef>
                <a:spcPts val="525"/>
              </a:spcBef>
              <a:buFont typeface="Wingdings 2"/>
              <a:buChar char=""/>
              <a:tabLst>
                <a:tab pos="218440" algn="l"/>
              </a:tabLst>
            </a:pPr>
            <a:r>
              <a:rPr sz="1500" dirty="0">
                <a:latin typeface="Arial"/>
                <a:cs typeface="Arial"/>
              </a:rPr>
              <a:t>N</a:t>
            </a:r>
            <a:r>
              <a:rPr sz="1500" spc="-5" dirty="0">
                <a:latin typeface="Arial"/>
                <a:cs typeface="Arial"/>
              </a:rPr>
              <a:t>o</a:t>
            </a:r>
            <a:r>
              <a:rPr sz="1500" dirty="0">
                <a:latin typeface="Arial"/>
                <a:cs typeface="Arial"/>
              </a:rPr>
              <a:t>w I </a:t>
            </a:r>
            <a:r>
              <a:rPr sz="1500" spc="-25" dirty="0">
                <a:latin typeface="Arial"/>
                <a:cs typeface="Arial"/>
              </a:rPr>
              <a:t>w</a:t>
            </a:r>
            <a:r>
              <a:rPr sz="1500" spc="-5" dirty="0">
                <a:latin typeface="Arial"/>
                <a:cs typeface="Arial"/>
              </a:rPr>
              <a:t>an</a:t>
            </a:r>
            <a:r>
              <a:rPr sz="1500" dirty="0">
                <a:latin typeface="Arial"/>
                <a:cs typeface="Arial"/>
              </a:rPr>
              <a:t>t</a:t>
            </a:r>
            <a:r>
              <a:rPr sz="1500" spc="10" dirty="0">
                <a:latin typeface="Arial"/>
                <a:cs typeface="Arial"/>
              </a:rPr>
              <a:t> </a:t>
            </a:r>
            <a:r>
              <a:rPr sz="1500" spc="-5" dirty="0">
                <a:latin typeface="Arial"/>
                <a:cs typeface="Arial"/>
              </a:rPr>
              <a:t>t</a:t>
            </a:r>
            <a:r>
              <a:rPr sz="1500" dirty="0">
                <a:latin typeface="Arial"/>
                <a:cs typeface="Arial"/>
              </a:rPr>
              <a:t>o </a:t>
            </a:r>
            <a:r>
              <a:rPr sz="1500" spc="-5" dirty="0">
                <a:latin typeface="Arial"/>
                <a:cs typeface="Arial"/>
              </a:rPr>
              <a:t>pu</a:t>
            </a:r>
            <a:r>
              <a:rPr sz="1500" dirty="0">
                <a:latin typeface="Arial"/>
                <a:cs typeface="Arial"/>
              </a:rPr>
              <a:t>t</a:t>
            </a:r>
            <a:r>
              <a:rPr sz="1500" spc="-10" dirty="0">
                <a:latin typeface="Arial"/>
                <a:cs typeface="Arial"/>
              </a:rPr>
              <a:t> </a:t>
            </a:r>
            <a:r>
              <a:rPr sz="1500" dirty="0">
                <a:latin typeface="Arial"/>
                <a:cs typeface="Arial"/>
              </a:rPr>
              <a:t>a</a:t>
            </a:r>
            <a:r>
              <a:rPr sz="1500" spc="-10" dirty="0">
                <a:latin typeface="Arial"/>
                <a:cs typeface="Arial"/>
              </a:rPr>
              <a:t> </a:t>
            </a:r>
            <a:r>
              <a:rPr sz="1500" dirty="0">
                <a:latin typeface="Arial"/>
                <a:cs typeface="Arial"/>
              </a:rPr>
              <a:t>li</a:t>
            </a:r>
            <a:r>
              <a:rPr sz="1500" spc="-5" dirty="0">
                <a:latin typeface="Arial"/>
                <a:cs typeface="Arial"/>
              </a:rPr>
              <a:t>n</a:t>
            </a:r>
            <a:r>
              <a:rPr sz="1500" dirty="0">
                <a:latin typeface="Arial"/>
                <a:cs typeface="Arial"/>
              </a:rPr>
              <a:t>e </a:t>
            </a:r>
            <a:r>
              <a:rPr sz="1500" spc="-5" dirty="0">
                <a:latin typeface="Arial"/>
                <a:cs typeface="Arial"/>
              </a:rPr>
              <a:t>bet</a:t>
            </a:r>
            <a:r>
              <a:rPr sz="1500" spc="-25" dirty="0">
                <a:latin typeface="Arial"/>
                <a:cs typeface="Arial"/>
              </a:rPr>
              <a:t>w</a:t>
            </a:r>
            <a:r>
              <a:rPr sz="1500" spc="-5" dirty="0">
                <a:latin typeface="Arial"/>
                <a:cs typeface="Arial"/>
              </a:rPr>
              <a:t>ee</a:t>
            </a:r>
            <a:r>
              <a:rPr sz="1500" dirty="0">
                <a:latin typeface="Arial"/>
                <a:cs typeface="Arial"/>
              </a:rPr>
              <a:t>n</a:t>
            </a:r>
            <a:r>
              <a:rPr sz="1500" spc="10" dirty="0">
                <a:latin typeface="Arial"/>
                <a:cs typeface="Arial"/>
              </a:rPr>
              <a:t> </a:t>
            </a:r>
            <a:r>
              <a:rPr sz="1500" spc="-5" dirty="0">
                <a:latin typeface="Arial"/>
                <a:cs typeface="Arial"/>
              </a:rPr>
              <a:t>the</a:t>
            </a:r>
            <a:r>
              <a:rPr sz="1500" dirty="0">
                <a:latin typeface="Arial"/>
                <a:cs typeface="Arial"/>
              </a:rPr>
              <a:t>m</a:t>
            </a:r>
            <a:r>
              <a:rPr sz="1500" spc="-10" dirty="0">
                <a:latin typeface="Arial"/>
                <a:cs typeface="Arial"/>
              </a:rPr>
              <a:t> </a:t>
            </a:r>
            <a:r>
              <a:rPr sz="1500" dirty="0">
                <a:latin typeface="Arial"/>
                <a:cs typeface="Arial"/>
              </a:rPr>
              <a:t>so </a:t>
            </a:r>
            <a:r>
              <a:rPr sz="1500" spc="-5" dirty="0">
                <a:latin typeface="Arial"/>
                <a:cs typeface="Arial"/>
              </a:rPr>
              <a:t>tha</a:t>
            </a:r>
            <a:r>
              <a:rPr sz="1500" dirty="0">
                <a:latin typeface="Arial"/>
                <a:cs typeface="Arial"/>
              </a:rPr>
              <a:t>t</a:t>
            </a:r>
            <a:r>
              <a:rPr sz="1500" spc="-10" dirty="0">
                <a:latin typeface="Arial"/>
                <a:cs typeface="Arial"/>
              </a:rPr>
              <a:t> </a:t>
            </a:r>
            <a:r>
              <a:rPr sz="1500" dirty="0">
                <a:latin typeface="Arial"/>
                <a:cs typeface="Arial"/>
              </a:rPr>
              <a:t>I c</a:t>
            </a:r>
            <a:r>
              <a:rPr sz="1500" spc="-5" dirty="0">
                <a:latin typeface="Arial"/>
                <a:cs typeface="Arial"/>
              </a:rPr>
              <a:t>a</a:t>
            </a:r>
            <a:r>
              <a:rPr sz="1500" dirty="0">
                <a:latin typeface="Arial"/>
                <a:cs typeface="Arial"/>
              </a:rPr>
              <a:t>n</a:t>
            </a:r>
            <a:r>
              <a:rPr sz="1500" spc="-10" dirty="0">
                <a:latin typeface="Arial"/>
                <a:cs typeface="Arial"/>
              </a:rPr>
              <a:t> </a:t>
            </a:r>
            <a:r>
              <a:rPr sz="1500" dirty="0">
                <a:latin typeface="Arial"/>
                <a:cs typeface="Arial"/>
              </a:rPr>
              <a:t>cl</a:t>
            </a:r>
            <a:r>
              <a:rPr sz="1500" spc="-5" dirty="0">
                <a:latin typeface="Arial"/>
                <a:cs typeface="Arial"/>
              </a:rPr>
              <a:t>a</a:t>
            </a:r>
            <a:r>
              <a:rPr sz="1500" dirty="0">
                <a:latin typeface="Arial"/>
                <a:cs typeface="Arial"/>
              </a:rPr>
              <a:t>ssi</a:t>
            </a:r>
            <a:r>
              <a:rPr sz="1500" spc="-5" dirty="0">
                <a:latin typeface="Arial"/>
                <a:cs typeface="Arial"/>
              </a:rPr>
              <a:t>f</a:t>
            </a:r>
            <a:r>
              <a:rPr sz="1500" dirty="0">
                <a:latin typeface="Arial"/>
                <a:cs typeface="Arial"/>
              </a:rPr>
              <a:t>y </a:t>
            </a:r>
            <a:r>
              <a:rPr sz="1500" spc="-5" dirty="0">
                <a:latin typeface="Arial"/>
                <a:cs typeface="Arial"/>
              </a:rPr>
              <a:t>ne</a:t>
            </a:r>
            <a:r>
              <a:rPr sz="1500" dirty="0">
                <a:latin typeface="Arial"/>
                <a:cs typeface="Arial"/>
              </a:rPr>
              <a:t>w </a:t>
            </a:r>
            <a:r>
              <a:rPr sz="1500" spc="-5" dirty="0">
                <a:latin typeface="Arial"/>
                <a:cs typeface="Arial"/>
              </a:rPr>
              <a:t>e</a:t>
            </a:r>
            <a:r>
              <a:rPr sz="1500" spc="-15" dirty="0">
                <a:latin typeface="Arial"/>
                <a:cs typeface="Arial"/>
              </a:rPr>
              <a:t>x</a:t>
            </a:r>
            <a:r>
              <a:rPr sz="1500" spc="-5" dirty="0">
                <a:latin typeface="Arial"/>
                <a:cs typeface="Arial"/>
              </a:rPr>
              <a:t>a</a:t>
            </a:r>
            <a:r>
              <a:rPr sz="1500" dirty="0">
                <a:latin typeface="Arial"/>
                <a:cs typeface="Arial"/>
              </a:rPr>
              <a:t>m</a:t>
            </a:r>
            <a:r>
              <a:rPr sz="1500" spc="-5" dirty="0">
                <a:latin typeface="Arial"/>
                <a:cs typeface="Arial"/>
              </a:rPr>
              <a:t>p</a:t>
            </a:r>
            <a:r>
              <a:rPr sz="1500" dirty="0">
                <a:latin typeface="Arial"/>
                <a:cs typeface="Arial"/>
              </a:rPr>
              <a:t>l</a:t>
            </a:r>
            <a:r>
              <a:rPr sz="1500" spc="-5" dirty="0">
                <a:latin typeface="Arial"/>
                <a:cs typeface="Arial"/>
              </a:rPr>
              <a:t>e</a:t>
            </a:r>
            <a:r>
              <a:rPr sz="1500" dirty="0">
                <a:latin typeface="Arial"/>
                <a:cs typeface="Arial"/>
              </a:rPr>
              <a:t>s</a:t>
            </a:r>
            <a:endParaRPr sz="1500">
              <a:latin typeface="Arial"/>
              <a:cs typeface="Arial"/>
            </a:endParaRPr>
          </a:p>
        </p:txBody>
      </p:sp>
      <p:sp>
        <p:nvSpPr>
          <p:cNvPr id="68" name="object 9"/>
          <p:cNvSpPr/>
          <p:nvPr/>
        </p:nvSpPr>
        <p:spPr>
          <a:xfrm>
            <a:off x="1676662" y="2352796"/>
            <a:ext cx="82550" cy="2094230"/>
          </a:xfrm>
          <a:custGeom>
            <a:avLst/>
            <a:gdLst/>
            <a:ahLst/>
            <a:cxnLst/>
            <a:rect l="l" t="t" r="r" b="b"/>
            <a:pathLst>
              <a:path w="82550" h="2094229">
                <a:moveTo>
                  <a:pt x="82295" y="82295"/>
                </a:moveTo>
                <a:lnTo>
                  <a:pt x="41147" y="0"/>
                </a:lnTo>
                <a:lnTo>
                  <a:pt x="0" y="82295"/>
                </a:lnTo>
                <a:lnTo>
                  <a:pt x="35051" y="82295"/>
                </a:lnTo>
                <a:lnTo>
                  <a:pt x="35051" y="68579"/>
                </a:lnTo>
                <a:lnTo>
                  <a:pt x="45719" y="68579"/>
                </a:lnTo>
                <a:lnTo>
                  <a:pt x="45719" y="82295"/>
                </a:lnTo>
                <a:lnTo>
                  <a:pt x="82295" y="82295"/>
                </a:lnTo>
                <a:close/>
              </a:path>
              <a:path w="82550" h="2094229">
                <a:moveTo>
                  <a:pt x="45719" y="82295"/>
                </a:moveTo>
                <a:lnTo>
                  <a:pt x="45719" y="68579"/>
                </a:lnTo>
                <a:lnTo>
                  <a:pt x="35051" y="68579"/>
                </a:lnTo>
                <a:lnTo>
                  <a:pt x="35051" y="82295"/>
                </a:lnTo>
                <a:lnTo>
                  <a:pt x="45719" y="82295"/>
                </a:lnTo>
                <a:close/>
              </a:path>
              <a:path w="82550" h="2094229">
                <a:moveTo>
                  <a:pt x="45719" y="2093975"/>
                </a:moveTo>
                <a:lnTo>
                  <a:pt x="45719" y="82295"/>
                </a:lnTo>
                <a:lnTo>
                  <a:pt x="35051" y="82295"/>
                </a:lnTo>
                <a:lnTo>
                  <a:pt x="35051" y="2093975"/>
                </a:lnTo>
                <a:lnTo>
                  <a:pt x="45719" y="2093975"/>
                </a:lnTo>
                <a:close/>
              </a:path>
            </a:pathLst>
          </a:custGeom>
          <a:solidFill>
            <a:srgbClr val="7F7F7F"/>
          </a:solidFill>
        </p:spPr>
        <p:txBody>
          <a:bodyPr wrap="square" lIns="0" tIns="0" rIns="0" bIns="0" rtlCol="0"/>
          <a:lstStyle/>
          <a:p>
            <a:endParaRPr/>
          </a:p>
        </p:txBody>
      </p:sp>
      <p:sp>
        <p:nvSpPr>
          <p:cNvPr id="69" name="object 10"/>
          <p:cNvSpPr/>
          <p:nvPr/>
        </p:nvSpPr>
        <p:spPr>
          <a:xfrm>
            <a:off x="1714762" y="4405624"/>
            <a:ext cx="2257425" cy="82550"/>
          </a:xfrm>
          <a:custGeom>
            <a:avLst/>
            <a:gdLst/>
            <a:ahLst/>
            <a:cxnLst/>
            <a:rect l="l" t="t" r="r" b="b"/>
            <a:pathLst>
              <a:path w="2257425" h="82550">
                <a:moveTo>
                  <a:pt x="2188460" y="47243"/>
                </a:moveTo>
                <a:lnTo>
                  <a:pt x="2188460" y="36575"/>
                </a:lnTo>
                <a:lnTo>
                  <a:pt x="0" y="36575"/>
                </a:lnTo>
                <a:lnTo>
                  <a:pt x="0" y="47243"/>
                </a:lnTo>
                <a:lnTo>
                  <a:pt x="2188460" y="47243"/>
                </a:lnTo>
                <a:close/>
              </a:path>
              <a:path w="2257425" h="82550">
                <a:moveTo>
                  <a:pt x="2257040" y="41147"/>
                </a:moveTo>
                <a:lnTo>
                  <a:pt x="2174744" y="0"/>
                </a:lnTo>
                <a:lnTo>
                  <a:pt x="2174744" y="36575"/>
                </a:lnTo>
                <a:lnTo>
                  <a:pt x="2188460" y="36575"/>
                </a:lnTo>
                <a:lnTo>
                  <a:pt x="2188460" y="75437"/>
                </a:lnTo>
                <a:lnTo>
                  <a:pt x="2257040" y="41147"/>
                </a:lnTo>
                <a:close/>
              </a:path>
              <a:path w="2257425" h="82550">
                <a:moveTo>
                  <a:pt x="2188460" y="75437"/>
                </a:moveTo>
                <a:lnTo>
                  <a:pt x="2188460" y="47243"/>
                </a:lnTo>
                <a:lnTo>
                  <a:pt x="2174744" y="47243"/>
                </a:lnTo>
                <a:lnTo>
                  <a:pt x="2174744" y="82295"/>
                </a:lnTo>
                <a:lnTo>
                  <a:pt x="2188460" y="75437"/>
                </a:lnTo>
                <a:close/>
              </a:path>
            </a:pathLst>
          </a:custGeom>
          <a:solidFill>
            <a:srgbClr val="7F7F7F"/>
          </a:solidFill>
        </p:spPr>
        <p:txBody>
          <a:bodyPr wrap="square" lIns="0" tIns="0" rIns="0" bIns="0" rtlCol="0"/>
          <a:lstStyle/>
          <a:p>
            <a:endParaRPr/>
          </a:p>
        </p:txBody>
      </p:sp>
      <p:sp>
        <p:nvSpPr>
          <p:cNvPr id="70" name="object 11"/>
          <p:cNvSpPr/>
          <p:nvPr/>
        </p:nvSpPr>
        <p:spPr>
          <a:xfrm>
            <a:off x="871990" y="1441445"/>
            <a:ext cx="842771" cy="594359"/>
          </a:xfrm>
          <a:prstGeom prst="rect">
            <a:avLst/>
          </a:prstGeom>
          <a:blipFill>
            <a:blip r:embed="rId2" cstate="print"/>
            <a:stretch>
              <a:fillRect/>
            </a:stretch>
          </a:blipFill>
        </p:spPr>
        <p:txBody>
          <a:bodyPr wrap="square" lIns="0" tIns="0" rIns="0" bIns="0" rtlCol="0"/>
          <a:lstStyle/>
          <a:p>
            <a:endParaRPr/>
          </a:p>
        </p:txBody>
      </p:sp>
      <p:sp>
        <p:nvSpPr>
          <p:cNvPr id="71" name="object 12"/>
          <p:cNvSpPr txBox="1"/>
          <p:nvPr/>
        </p:nvSpPr>
        <p:spPr>
          <a:xfrm>
            <a:off x="6458468" y="5168491"/>
            <a:ext cx="4265295" cy="678180"/>
          </a:xfrm>
          <a:prstGeom prst="rect">
            <a:avLst/>
          </a:prstGeom>
        </p:spPr>
        <p:txBody>
          <a:bodyPr vert="horz" wrap="square" lIns="0" tIns="0" rIns="0" bIns="0" rtlCol="0">
            <a:spAutoFit/>
          </a:bodyPr>
          <a:lstStyle/>
          <a:p>
            <a:pPr marL="218440" marR="5080" indent="-205740">
              <a:lnSpc>
                <a:spcPct val="100699"/>
              </a:lnSpc>
              <a:buFont typeface="Wingdings 2"/>
              <a:buChar char=""/>
              <a:tabLst>
                <a:tab pos="218440" algn="l"/>
              </a:tabLst>
            </a:pPr>
            <a:r>
              <a:rPr sz="1500" spc="-5" dirty="0">
                <a:latin typeface="Arial"/>
                <a:cs typeface="Arial"/>
              </a:rPr>
              <a:t>O</a:t>
            </a:r>
            <a:r>
              <a:rPr sz="1500" dirty="0">
                <a:latin typeface="Arial"/>
                <a:cs typeface="Arial"/>
              </a:rPr>
              <a:t>k, </a:t>
            </a:r>
            <a:r>
              <a:rPr sz="1500" spc="-25" dirty="0">
                <a:latin typeface="Arial"/>
                <a:cs typeface="Arial"/>
              </a:rPr>
              <a:t>w</a:t>
            </a:r>
            <a:r>
              <a:rPr sz="1500" spc="-5" dirty="0">
                <a:latin typeface="Arial"/>
                <a:cs typeface="Arial"/>
              </a:rPr>
              <a:t>h</a:t>
            </a:r>
            <a:r>
              <a:rPr sz="1500" dirty="0">
                <a:latin typeface="Arial"/>
                <a:cs typeface="Arial"/>
              </a:rPr>
              <a:t>y</a:t>
            </a:r>
            <a:r>
              <a:rPr sz="1500" spc="15" dirty="0">
                <a:latin typeface="Arial"/>
                <a:cs typeface="Arial"/>
              </a:rPr>
              <a:t> </a:t>
            </a:r>
            <a:r>
              <a:rPr sz="1500" spc="-5" dirty="0">
                <a:latin typeface="Arial"/>
                <a:cs typeface="Arial"/>
              </a:rPr>
              <a:t>don</a:t>
            </a:r>
            <a:r>
              <a:rPr sz="1500" dirty="0">
                <a:latin typeface="Arial"/>
                <a:cs typeface="Arial"/>
              </a:rPr>
              <a:t>‘t </a:t>
            </a:r>
            <a:r>
              <a:rPr sz="1500" spc="-25" dirty="0">
                <a:latin typeface="Arial"/>
                <a:cs typeface="Arial"/>
              </a:rPr>
              <a:t>y</a:t>
            </a:r>
            <a:r>
              <a:rPr sz="1500" spc="-5" dirty="0">
                <a:latin typeface="Arial"/>
                <a:cs typeface="Arial"/>
              </a:rPr>
              <a:t>o</a:t>
            </a:r>
            <a:r>
              <a:rPr sz="1500" dirty="0">
                <a:latin typeface="Arial"/>
                <a:cs typeface="Arial"/>
              </a:rPr>
              <a:t>u</a:t>
            </a:r>
            <a:r>
              <a:rPr sz="1500" spc="10" dirty="0">
                <a:latin typeface="Arial"/>
                <a:cs typeface="Arial"/>
              </a:rPr>
              <a:t> </a:t>
            </a:r>
            <a:r>
              <a:rPr sz="1500" spc="-5" dirty="0">
                <a:latin typeface="Arial"/>
                <a:cs typeface="Arial"/>
              </a:rPr>
              <a:t>pu</a:t>
            </a:r>
            <a:r>
              <a:rPr sz="1500" dirty="0">
                <a:latin typeface="Arial"/>
                <a:cs typeface="Arial"/>
              </a:rPr>
              <a:t>t</a:t>
            </a:r>
            <a:r>
              <a:rPr sz="1500" spc="-10" dirty="0">
                <a:latin typeface="Arial"/>
                <a:cs typeface="Arial"/>
              </a:rPr>
              <a:t>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li</a:t>
            </a:r>
            <a:r>
              <a:rPr sz="1500" spc="-5" dirty="0">
                <a:latin typeface="Arial"/>
                <a:cs typeface="Arial"/>
              </a:rPr>
              <a:t>n</a:t>
            </a:r>
            <a:r>
              <a:rPr sz="1500" dirty="0">
                <a:latin typeface="Arial"/>
                <a:cs typeface="Arial"/>
              </a:rPr>
              <a:t>e in </a:t>
            </a:r>
            <a:r>
              <a:rPr sz="1500" spc="-5" dirty="0">
                <a:latin typeface="Arial"/>
                <a:cs typeface="Arial"/>
              </a:rPr>
              <a:t>the</a:t>
            </a:r>
            <a:r>
              <a:rPr sz="1500" dirty="0">
                <a:latin typeface="Arial"/>
                <a:cs typeface="Arial"/>
              </a:rPr>
              <a:t>re</a:t>
            </a:r>
            <a:r>
              <a:rPr sz="1500" spc="-25" dirty="0">
                <a:latin typeface="Arial"/>
                <a:cs typeface="Arial"/>
              </a:rPr>
              <a:t> </a:t>
            </a:r>
            <a:r>
              <a:rPr sz="1500" dirty="0">
                <a:latin typeface="Arial"/>
                <a:cs typeface="Arial"/>
              </a:rPr>
              <a:t>s</a:t>
            </a:r>
            <a:r>
              <a:rPr sz="1500" spc="-5" dirty="0">
                <a:latin typeface="Arial"/>
                <a:cs typeface="Arial"/>
              </a:rPr>
              <a:t>u</a:t>
            </a:r>
            <a:r>
              <a:rPr sz="1500" dirty="0">
                <a:latin typeface="Arial"/>
                <a:cs typeface="Arial"/>
              </a:rPr>
              <a:t>ch </a:t>
            </a:r>
            <a:r>
              <a:rPr sz="1500" spc="-5" dirty="0">
                <a:latin typeface="Arial"/>
                <a:cs typeface="Arial"/>
              </a:rPr>
              <a:t>tha</a:t>
            </a:r>
            <a:r>
              <a:rPr sz="1500" dirty="0">
                <a:latin typeface="Arial"/>
                <a:cs typeface="Arial"/>
              </a:rPr>
              <a:t>t </a:t>
            </a:r>
            <a:r>
              <a:rPr sz="1500" spc="-5" dirty="0">
                <a:latin typeface="Arial"/>
                <a:cs typeface="Arial"/>
              </a:rPr>
              <a:t>th</a:t>
            </a:r>
            <a:r>
              <a:rPr sz="1500" dirty="0">
                <a:latin typeface="Arial"/>
                <a:cs typeface="Arial"/>
              </a:rPr>
              <a:t>e</a:t>
            </a:r>
            <a:r>
              <a:rPr sz="1500" spc="-10" dirty="0">
                <a:latin typeface="Arial"/>
                <a:cs typeface="Arial"/>
              </a:rPr>
              <a:t> </a:t>
            </a:r>
            <a:r>
              <a:rPr sz="1500" dirty="0">
                <a:latin typeface="Arial"/>
                <a:cs typeface="Arial"/>
              </a:rPr>
              <a:t>m</a:t>
            </a:r>
            <a:r>
              <a:rPr sz="1500" spc="-5" dirty="0">
                <a:latin typeface="Arial"/>
                <a:cs typeface="Arial"/>
              </a:rPr>
              <a:t>a</a:t>
            </a:r>
            <a:r>
              <a:rPr sz="1500" dirty="0">
                <a:latin typeface="Arial"/>
                <a:cs typeface="Arial"/>
              </a:rPr>
              <a:t>r</a:t>
            </a:r>
            <a:r>
              <a:rPr sz="1500" spc="-5" dirty="0">
                <a:latin typeface="Arial"/>
                <a:cs typeface="Arial"/>
              </a:rPr>
              <a:t>g</a:t>
            </a:r>
            <a:r>
              <a:rPr sz="1500" dirty="0">
                <a:latin typeface="Arial"/>
                <a:cs typeface="Arial"/>
              </a:rPr>
              <a:t>in</a:t>
            </a:r>
            <a:r>
              <a:rPr sz="1500" spc="-10" dirty="0">
                <a:latin typeface="Arial"/>
                <a:cs typeface="Arial"/>
              </a:rPr>
              <a:t> </a:t>
            </a:r>
            <a:r>
              <a:rPr sz="1500" spc="-5" dirty="0">
                <a:latin typeface="Arial"/>
                <a:cs typeface="Arial"/>
              </a:rPr>
              <a:t>bet</a:t>
            </a:r>
            <a:r>
              <a:rPr sz="1500" spc="-25" dirty="0">
                <a:latin typeface="Arial"/>
                <a:cs typeface="Arial"/>
              </a:rPr>
              <a:t>w</a:t>
            </a:r>
            <a:r>
              <a:rPr sz="1500" spc="-5" dirty="0">
                <a:latin typeface="Arial"/>
                <a:cs typeface="Arial"/>
              </a:rPr>
              <a:t>ee</a:t>
            </a:r>
            <a:r>
              <a:rPr sz="1500" dirty="0">
                <a:latin typeface="Arial"/>
                <a:cs typeface="Arial"/>
              </a:rPr>
              <a:t>n </a:t>
            </a:r>
            <a:r>
              <a:rPr sz="1500" spc="-5" dirty="0">
                <a:latin typeface="Arial"/>
                <a:cs typeface="Arial"/>
              </a:rPr>
              <a:t>th</a:t>
            </a:r>
            <a:r>
              <a:rPr sz="1500" dirty="0">
                <a:latin typeface="Arial"/>
                <a:cs typeface="Arial"/>
              </a:rPr>
              <a:t>e cl</a:t>
            </a:r>
            <a:r>
              <a:rPr sz="1500" spc="-5" dirty="0">
                <a:latin typeface="Arial"/>
                <a:cs typeface="Arial"/>
              </a:rPr>
              <a:t>o</a:t>
            </a:r>
            <a:r>
              <a:rPr sz="1500" dirty="0">
                <a:latin typeface="Arial"/>
                <a:cs typeface="Arial"/>
              </a:rPr>
              <a:t>s</a:t>
            </a:r>
            <a:r>
              <a:rPr sz="1500" spc="-5" dirty="0">
                <a:latin typeface="Arial"/>
                <a:cs typeface="Arial"/>
              </a:rPr>
              <a:t>e</a:t>
            </a:r>
            <a:r>
              <a:rPr sz="1500" dirty="0">
                <a:latin typeface="Arial"/>
                <a:cs typeface="Arial"/>
              </a:rPr>
              <a:t>st</a:t>
            </a:r>
            <a:r>
              <a:rPr sz="1500" spc="-10" dirty="0">
                <a:latin typeface="Arial"/>
                <a:cs typeface="Arial"/>
              </a:rPr>
              <a:t> </a:t>
            </a:r>
            <a:r>
              <a:rPr sz="1500" spc="-5" dirty="0">
                <a:latin typeface="Arial"/>
                <a:cs typeface="Arial"/>
              </a:rPr>
              <a:t>po</a:t>
            </a:r>
            <a:r>
              <a:rPr sz="1500" dirty="0">
                <a:latin typeface="Arial"/>
                <a:cs typeface="Arial"/>
              </a:rPr>
              <a:t>i</a:t>
            </a:r>
            <a:r>
              <a:rPr sz="1500" spc="-5" dirty="0">
                <a:latin typeface="Arial"/>
                <a:cs typeface="Arial"/>
              </a:rPr>
              <a:t>nt</a:t>
            </a:r>
            <a:r>
              <a:rPr sz="1500" dirty="0">
                <a:latin typeface="Arial"/>
                <a:cs typeface="Arial"/>
              </a:rPr>
              <a:t>s</a:t>
            </a:r>
            <a:r>
              <a:rPr sz="1500" spc="-10" dirty="0">
                <a:latin typeface="Arial"/>
                <a:cs typeface="Arial"/>
              </a:rPr>
              <a:t> </a:t>
            </a:r>
            <a:r>
              <a:rPr sz="1500" spc="-5" dirty="0">
                <a:latin typeface="Arial"/>
                <a:cs typeface="Arial"/>
              </a:rPr>
              <a:t>an</a:t>
            </a:r>
            <a:r>
              <a:rPr sz="1500" dirty="0">
                <a:latin typeface="Arial"/>
                <a:cs typeface="Arial"/>
              </a:rPr>
              <a:t>d</a:t>
            </a:r>
            <a:r>
              <a:rPr sz="1500" spc="-10" dirty="0">
                <a:latin typeface="Arial"/>
                <a:cs typeface="Arial"/>
              </a:rPr>
              <a:t> </a:t>
            </a:r>
            <a:r>
              <a:rPr sz="1500" spc="-5" dirty="0">
                <a:latin typeface="Arial"/>
                <a:cs typeface="Arial"/>
              </a:rPr>
              <a:t>th</a:t>
            </a:r>
            <a:r>
              <a:rPr sz="1500" dirty="0">
                <a:latin typeface="Arial"/>
                <a:cs typeface="Arial"/>
              </a:rPr>
              <a:t>e li</a:t>
            </a:r>
            <a:r>
              <a:rPr sz="1500" spc="-5" dirty="0">
                <a:latin typeface="Arial"/>
                <a:cs typeface="Arial"/>
              </a:rPr>
              <a:t>n</a:t>
            </a:r>
            <a:r>
              <a:rPr sz="1500" dirty="0">
                <a:latin typeface="Arial"/>
                <a:cs typeface="Arial"/>
              </a:rPr>
              <a:t>e is m</a:t>
            </a:r>
            <a:r>
              <a:rPr sz="1500" spc="-5" dirty="0">
                <a:latin typeface="Arial"/>
                <a:cs typeface="Arial"/>
              </a:rPr>
              <a:t>a</a:t>
            </a:r>
            <a:r>
              <a:rPr sz="1500" spc="-15" dirty="0">
                <a:latin typeface="Arial"/>
                <a:cs typeface="Arial"/>
              </a:rPr>
              <a:t>x</a:t>
            </a:r>
            <a:r>
              <a:rPr sz="1500" dirty="0">
                <a:latin typeface="Arial"/>
                <a:cs typeface="Arial"/>
              </a:rPr>
              <a:t>im</a:t>
            </a:r>
            <a:r>
              <a:rPr sz="1500" spc="-5" dirty="0">
                <a:latin typeface="Arial"/>
                <a:cs typeface="Arial"/>
              </a:rPr>
              <a:t>a</a:t>
            </a:r>
            <a:r>
              <a:rPr sz="1500" dirty="0">
                <a:latin typeface="Arial"/>
                <a:cs typeface="Arial"/>
              </a:rPr>
              <a:t>l?</a:t>
            </a:r>
            <a:endParaRPr sz="1500">
              <a:latin typeface="Arial"/>
              <a:cs typeface="Arial"/>
            </a:endParaRPr>
          </a:p>
        </p:txBody>
      </p:sp>
      <p:sp>
        <p:nvSpPr>
          <p:cNvPr id="72" name="object 14"/>
          <p:cNvSpPr txBox="1"/>
          <p:nvPr/>
        </p:nvSpPr>
        <p:spPr>
          <a:xfrm>
            <a:off x="4061217" y="4271749"/>
            <a:ext cx="574675" cy="388620"/>
          </a:xfrm>
          <a:prstGeom prst="rect">
            <a:avLst/>
          </a:prstGeom>
        </p:spPr>
        <p:txBody>
          <a:bodyPr vert="horz" wrap="square" lIns="0" tIns="0" rIns="0" bIns="0" rtlCol="0">
            <a:spAutoFit/>
          </a:bodyPr>
          <a:lstStyle/>
          <a:p>
            <a:pPr marL="12700" marR="5080">
              <a:lnSpc>
                <a:spcPct val="100000"/>
              </a:lnSpc>
            </a:pPr>
            <a:r>
              <a:rPr sz="1300" b="1" spc="-15" dirty="0">
                <a:latin typeface="Arial"/>
                <a:cs typeface="Arial"/>
              </a:rPr>
              <a:t>s</a:t>
            </a:r>
            <a:r>
              <a:rPr sz="1300" b="1" spc="-10" dirty="0">
                <a:latin typeface="Arial"/>
                <a:cs typeface="Arial"/>
              </a:rPr>
              <a:t>o</a:t>
            </a:r>
            <a:r>
              <a:rPr sz="1300" b="1" spc="-20" dirty="0">
                <a:latin typeface="Arial"/>
                <a:cs typeface="Arial"/>
              </a:rPr>
              <a:t>m</a:t>
            </a:r>
            <a:r>
              <a:rPr sz="1300" b="1" spc="-10" dirty="0">
                <a:latin typeface="Arial"/>
                <a:cs typeface="Arial"/>
              </a:rPr>
              <a:t>e</a:t>
            </a:r>
            <a:r>
              <a:rPr sz="1300" b="1" spc="-5" dirty="0">
                <a:latin typeface="Arial"/>
                <a:cs typeface="Arial"/>
              </a:rPr>
              <a:t>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73" name="object 15"/>
          <p:cNvSpPr txBox="1"/>
          <p:nvPr/>
        </p:nvSpPr>
        <p:spPr>
          <a:xfrm>
            <a:off x="993406" y="2249401"/>
            <a:ext cx="629285" cy="388620"/>
          </a:xfrm>
          <a:prstGeom prst="rect">
            <a:avLst/>
          </a:prstGeom>
        </p:spPr>
        <p:txBody>
          <a:bodyPr vert="horz" wrap="square" lIns="0" tIns="0" rIns="0" bIns="0" rtlCol="0">
            <a:spAutoFit/>
          </a:bodyPr>
          <a:lstStyle/>
          <a:p>
            <a:pPr marL="67310" marR="5080" indent="-55244">
              <a:lnSpc>
                <a:spcPct val="100000"/>
              </a:lnSpc>
            </a:pPr>
            <a:r>
              <a:rPr sz="1300" b="1" spc="-15" dirty="0">
                <a:latin typeface="Arial"/>
                <a:cs typeface="Arial"/>
              </a:rPr>
              <a:t>a</a:t>
            </a:r>
            <a:r>
              <a:rPr sz="1300" b="1" spc="-10" dirty="0">
                <a:latin typeface="Arial"/>
                <a:cs typeface="Arial"/>
              </a:rPr>
              <a:t>noth</a:t>
            </a:r>
            <a:r>
              <a:rPr sz="1300" b="1" spc="-15" dirty="0">
                <a:latin typeface="Arial"/>
                <a:cs typeface="Arial"/>
              </a:rPr>
              <a:t>e</a:t>
            </a:r>
            <a:r>
              <a:rPr sz="1300" b="1" spc="-5" dirty="0">
                <a:latin typeface="Arial"/>
                <a:cs typeface="Arial"/>
              </a:rPr>
              <a:t>r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74" name="object 17"/>
          <p:cNvSpPr/>
          <p:nvPr/>
        </p:nvSpPr>
        <p:spPr>
          <a:xfrm>
            <a:off x="7518151" y="1525264"/>
            <a:ext cx="3352800" cy="426720"/>
          </a:xfrm>
          <a:custGeom>
            <a:avLst/>
            <a:gdLst/>
            <a:ahLst/>
            <a:cxnLst/>
            <a:rect l="l" t="t" r="r" b="b"/>
            <a:pathLst>
              <a:path w="3352800" h="426719">
                <a:moveTo>
                  <a:pt x="0" y="0"/>
                </a:moveTo>
                <a:lnTo>
                  <a:pt x="0" y="426719"/>
                </a:lnTo>
                <a:lnTo>
                  <a:pt x="3352799" y="426719"/>
                </a:lnTo>
                <a:lnTo>
                  <a:pt x="3352799" y="0"/>
                </a:lnTo>
                <a:lnTo>
                  <a:pt x="0" y="0"/>
                </a:lnTo>
                <a:close/>
              </a:path>
            </a:pathLst>
          </a:custGeom>
          <a:solidFill>
            <a:srgbClr val="3274B1"/>
          </a:solidFill>
        </p:spPr>
        <p:txBody>
          <a:bodyPr wrap="square" lIns="0" tIns="0" rIns="0" bIns="0" rtlCol="0"/>
          <a:lstStyle/>
          <a:p>
            <a:endParaRPr/>
          </a:p>
        </p:txBody>
      </p:sp>
      <p:sp>
        <p:nvSpPr>
          <p:cNvPr id="75" name="object 18"/>
          <p:cNvSpPr txBox="1"/>
          <p:nvPr/>
        </p:nvSpPr>
        <p:spPr>
          <a:xfrm>
            <a:off x="8235451" y="1641957"/>
            <a:ext cx="1917064" cy="217804"/>
          </a:xfrm>
          <a:prstGeom prst="rect">
            <a:avLst/>
          </a:prstGeom>
        </p:spPr>
        <p:txBody>
          <a:bodyPr vert="horz" wrap="square" lIns="0" tIns="0" rIns="0" bIns="0" rtlCol="0">
            <a:spAutoFit/>
          </a:bodyPr>
          <a:lstStyle/>
          <a:p>
            <a:pPr marL="12700">
              <a:lnSpc>
                <a:spcPct val="100000"/>
              </a:lnSpc>
            </a:pPr>
            <a:r>
              <a:rPr sz="1500" b="1" dirty="0">
                <a:solidFill>
                  <a:srgbClr val="FFFFFF"/>
                </a:solidFill>
                <a:latin typeface="Arial"/>
                <a:cs typeface="Arial"/>
              </a:rPr>
              <a:t>B</a:t>
            </a:r>
            <a:r>
              <a:rPr sz="1500" b="1" spc="-5" dirty="0">
                <a:solidFill>
                  <a:srgbClr val="FFFFFF"/>
                </a:solidFill>
                <a:latin typeface="Arial"/>
                <a:cs typeface="Arial"/>
              </a:rPr>
              <a:t>asi</a:t>
            </a:r>
            <a:r>
              <a:rPr sz="1500" b="1" dirty="0">
                <a:solidFill>
                  <a:srgbClr val="FFFFFF"/>
                </a:solidFill>
                <a:latin typeface="Arial"/>
                <a:cs typeface="Arial"/>
              </a:rPr>
              <a:t>c</a:t>
            </a:r>
            <a:r>
              <a:rPr sz="1500" b="1" spc="-10" dirty="0">
                <a:solidFill>
                  <a:srgbClr val="FFFFFF"/>
                </a:solidFill>
                <a:latin typeface="Arial"/>
                <a:cs typeface="Arial"/>
              </a:rPr>
              <a:t> </a:t>
            </a:r>
            <a:r>
              <a:rPr sz="1500" b="1" spc="-5" dirty="0">
                <a:solidFill>
                  <a:srgbClr val="FFFFFF"/>
                </a:solidFill>
                <a:latin typeface="Arial"/>
                <a:cs typeface="Arial"/>
              </a:rPr>
              <a:t>i</a:t>
            </a:r>
            <a:r>
              <a:rPr sz="1500" b="1" dirty="0">
                <a:solidFill>
                  <a:srgbClr val="FFFFFF"/>
                </a:solidFill>
                <a:latin typeface="Arial"/>
                <a:cs typeface="Arial"/>
              </a:rPr>
              <a:t>d</a:t>
            </a:r>
            <a:r>
              <a:rPr sz="1500" b="1" spc="-5" dirty="0">
                <a:solidFill>
                  <a:srgbClr val="FFFFFF"/>
                </a:solidFill>
                <a:latin typeface="Arial"/>
                <a:cs typeface="Arial"/>
              </a:rPr>
              <a:t>e</a:t>
            </a:r>
            <a:r>
              <a:rPr sz="1500" b="1" dirty="0">
                <a:solidFill>
                  <a:srgbClr val="FFFFFF"/>
                </a:solidFill>
                <a:latin typeface="Arial"/>
                <a:cs typeface="Arial"/>
              </a:rPr>
              <a:t>a</a:t>
            </a:r>
            <a:r>
              <a:rPr sz="1500" b="1" spc="-10" dirty="0">
                <a:solidFill>
                  <a:srgbClr val="FFFFFF"/>
                </a:solidFill>
                <a:latin typeface="Arial"/>
                <a:cs typeface="Arial"/>
              </a:rPr>
              <a:t> </a:t>
            </a:r>
            <a:r>
              <a:rPr sz="1500" b="1" dirty="0">
                <a:solidFill>
                  <a:srgbClr val="FFFFFF"/>
                </a:solidFill>
                <a:latin typeface="Arial"/>
                <a:cs typeface="Arial"/>
              </a:rPr>
              <a:t>to</a:t>
            </a:r>
            <a:r>
              <a:rPr sz="1500" b="1" spc="-10" dirty="0">
                <a:solidFill>
                  <a:srgbClr val="FFFFFF"/>
                </a:solidFill>
                <a:latin typeface="Arial"/>
                <a:cs typeface="Arial"/>
              </a:rPr>
              <a:t> </a:t>
            </a:r>
            <a:r>
              <a:rPr sz="1500" b="1" spc="-5" dirty="0">
                <a:solidFill>
                  <a:srgbClr val="FFFFFF"/>
                </a:solidFill>
                <a:latin typeface="Arial"/>
                <a:cs typeface="Arial"/>
              </a:rPr>
              <a:t>s</a:t>
            </a:r>
            <a:r>
              <a:rPr sz="1500" b="1" dirty="0">
                <a:solidFill>
                  <a:srgbClr val="FFFFFF"/>
                </a:solidFill>
                <a:latin typeface="Arial"/>
                <a:cs typeface="Arial"/>
              </a:rPr>
              <a:t>o</a:t>
            </a:r>
            <a:r>
              <a:rPr sz="1500" b="1" spc="-5" dirty="0">
                <a:solidFill>
                  <a:srgbClr val="FFFFFF"/>
                </a:solidFill>
                <a:latin typeface="Arial"/>
                <a:cs typeface="Arial"/>
              </a:rPr>
              <a:t>l</a:t>
            </a:r>
            <a:r>
              <a:rPr sz="1500" b="1" spc="-40" dirty="0">
                <a:solidFill>
                  <a:srgbClr val="FFFFFF"/>
                </a:solidFill>
                <a:latin typeface="Arial"/>
                <a:cs typeface="Arial"/>
              </a:rPr>
              <a:t>v</a:t>
            </a:r>
            <a:r>
              <a:rPr sz="1500" b="1" dirty="0">
                <a:solidFill>
                  <a:srgbClr val="FFFFFF"/>
                </a:solidFill>
                <a:latin typeface="Arial"/>
                <a:cs typeface="Arial"/>
              </a:rPr>
              <a:t>e</a:t>
            </a:r>
            <a:r>
              <a:rPr sz="1500" b="1" spc="10" dirty="0">
                <a:solidFill>
                  <a:srgbClr val="FFFFFF"/>
                </a:solidFill>
                <a:latin typeface="Arial"/>
                <a:cs typeface="Arial"/>
              </a:rPr>
              <a:t> </a:t>
            </a:r>
            <a:r>
              <a:rPr sz="1500" b="1" spc="-5" dirty="0">
                <a:solidFill>
                  <a:srgbClr val="FFFFFF"/>
                </a:solidFill>
                <a:latin typeface="Arial"/>
                <a:cs typeface="Arial"/>
              </a:rPr>
              <a:t>i</a:t>
            </a:r>
            <a:r>
              <a:rPr sz="1500" b="1" dirty="0">
                <a:solidFill>
                  <a:srgbClr val="FFFFFF"/>
                </a:solidFill>
                <a:latin typeface="Arial"/>
                <a:cs typeface="Arial"/>
              </a:rPr>
              <a:t>t</a:t>
            </a:r>
            <a:endParaRPr sz="1500">
              <a:latin typeface="Arial"/>
              <a:cs typeface="Arial"/>
            </a:endParaRPr>
          </a:p>
        </p:txBody>
      </p:sp>
      <p:sp>
        <p:nvSpPr>
          <p:cNvPr id="76" name="object 19"/>
          <p:cNvSpPr/>
          <p:nvPr/>
        </p:nvSpPr>
        <p:spPr>
          <a:xfrm>
            <a:off x="6433062" y="1525264"/>
            <a:ext cx="570230" cy="426720"/>
          </a:xfrm>
          <a:custGeom>
            <a:avLst/>
            <a:gdLst/>
            <a:ahLst/>
            <a:cxnLst/>
            <a:rect l="l" t="t" r="r" b="b"/>
            <a:pathLst>
              <a:path w="570229" h="426719">
                <a:moveTo>
                  <a:pt x="0" y="0"/>
                </a:moveTo>
                <a:lnTo>
                  <a:pt x="0" y="426719"/>
                </a:lnTo>
                <a:lnTo>
                  <a:pt x="569975" y="426719"/>
                </a:lnTo>
                <a:lnTo>
                  <a:pt x="569975" y="0"/>
                </a:lnTo>
                <a:lnTo>
                  <a:pt x="0" y="0"/>
                </a:lnTo>
                <a:close/>
              </a:path>
            </a:pathLst>
          </a:custGeom>
          <a:solidFill>
            <a:srgbClr val="3274B1"/>
          </a:solidFill>
        </p:spPr>
        <p:txBody>
          <a:bodyPr wrap="square" lIns="0" tIns="0" rIns="0" bIns="0" rtlCol="0"/>
          <a:lstStyle/>
          <a:p>
            <a:endParaRPr/>
          </a:p>
        </p:txBody>
      </p:sp>
      <p:sp>
        <p:nvSpPr>
          <p:cNvPr id="77" name="object 20"/>
          <p:cNvSpPr/>
          <p:nvPr/>
        </p:nvSpPr>
        <p:spPr>
          <a:xfrm>
            <a:off x="6849115" y="1441445"/>
            <a:ext cx="841247" cy="594359"/>
          </a:xfrm>
          <a:prstGeom prst="rect">
            <a:avLst/>
          </a:prstGeom>
          <a:blipFill>
            <a:blip r:embed="rId3" cstate="print"/>
            <a:stretch>
              <a:fillRect/>
            </a:stretch>
          </a:blipFill>
        </p:spPr>
        <p:txBody>
          <a:bodyPr wrap="square" lIns="0" tIns="0" rIns="0" bIns="0" rtlCol="0"/>
          <a:lstStyle/>
          <a:p>
            <a:endParaRPr/>
          </a:p>
        </p:txBody>
      </p:sp>
      <p:sp>
        <p:nvSpPr>
          <p:cNvPr id="78" name="object 21"/>
          <p:cNvSpPr/>
          <p:nvPr/>
        </p:nvSpPr>
        <p:spPr>
          <a:xfrm>
            <a:off x="7522722" y="2352796"/>
            <a:ext cx="82550" cy="2094230"/>
          </a:xfrm>
          <a:custGeom>
            <a:avLst/>
            <a:gdLst/>
            <a:ahLst/>
            <a:cxnLst/>
            <a:rect l="l" t="t" r="r" b="b"/>
            <a:pathLst>
              <a:path w="82550" h="2094229">
                <a:moveTo>
                  <a:pt x="82295" y="82295"/>
                </a:moveTo>
                <a:lnTo>
                  <a:pt x="41147" y="0"/>
                </a:lnTo>
                <a:lnTo>
                  <a:pt x="0" y="82295"/>
                </a:lnTo>
                <a:lnTo>
                  <a:pt x="36575" y="82295"/>
                </a:lnTo>
                <a:lnTo>
                  <a:pt x="36575" y="68579"/>
                </a:lnTo>
                <a:lnTo>
                  <a:pt x="45719" y="68579"/>
                </a:lnTo>
                <a:lnTo>
                  <a:pt x="45719" y="82295"/>
                </a:lnTo>
                <a:lnTo>
                  <a:pt x="82295" y="82295"/>
                </a:lnTo>
                <a:close/>
              </a:path>
              <a:path w="82550" h="2094229">
                <a:moveTo>
                  <a:pt x="45719" y="82295"/>
                </a:moveTo>
                <a:lnTo>
                  <a:pt x="45719" y="68579"/>
                </a:lnTo>
                <a:lnTo>
                  <a:pt x="36575" y="68579"/>
                </a:lnTo>
                <a:lnTo>
                  <a:pt x="36575" y="82295"/>
                </a:lnTo>
                <a:lnTo>
                  <a:pt x="45719" y="82295"/>
                </a:lnTo>
                <a:close/>
              </a:path>
              <a:path w="82550" h="2094229">
                <a:moveTo>
                  <a:pt x="45719" y="2093975"/>
                </a:moveTo>
                <a:lnTo>
                  <a:pt x="45719" y="82295"/>
                </a:lnTo>
                <a:lnTo>
                  <a:pt x="36575" y="82295"/>
                </a:lnTo>
                <a:lnTo>
                  <a:pt x="36575" y="2093975"/>
                </a:lnTo>
                <a:lnTo>
                  <a:pt x="45719" y="2093975"/>
                </a:lnTo>
                <a:close/>
              </a:path>
            </a:pathLst>
          </a:custGeom>
          <a:solidFill>
            <a:srgbClr val="7F7F7F"/>
          </a:solidFill>
        </p:spPr>
        <p:txBody>
          <a:bodyPr wrap="square" lIns="0" tIns="0" rIns="0" bIns="0" rtlCol="0"/>
          <a:lstStyle/>
          <a:p>
            <a:endParaRPr/>
          </a:p>
        </p:txBody>
      </p:sp>
      <p:sp>
        <p:nvSpPr>
          <p:cNvPr id="79" name="object 22"/>
          <p:cNvSpPr/>
          <p:nvPr/>
        </p:nvSpPr>
        <p:spPr>
          <a:xfrm>
            <a:off x="7560822" y="4405624"/>
            <a:ext cx="2258695" cy="82550"/>
          </a:xfrm>
          <a:custGeom>
            <a:avLst/>
            <a:gdLst/>
            <a:ahLst/>
            <a:cxnLst/>
            <a:rect l="l" t="t" r="r" b="b"/>
            <a:pathLst>
              <a:path w="2258695" h="82550">
                <a:moveTo>
                  <a:pt x="2189987" y="47243"/>
                </a:moveTo>
                <a:lnTo>
                  <a:pt x="2189987" y="36575"/>
                </a:lnTo>
                <a:lnTo>
                  <a:pt x="0" y="36575"/>
                </a:lnTo>
                <a:lnTo>
                  <a:pt x="0" y="47243"/>
                </a:lnTo>
                <a:lnTo>
                  <a:pt x="2189987" y="47243"/>
                </a:lnTo>
                <a:close/>
              </a:path>
              <a:path w="2258695" h="82550">
                <a:moveTo>
                  <a:pt x="2258567" y="41147"/>
                </a:moveTo>
                <a:lnTo>
                  <a:pt x="2176271" y="0"/>
                </a:lnTo>
                <a:lnTo>
                  <a:pt x="2176271" y="36575"/>
                </a:lnTo>
                <a:lnTo>
                  <a:pt x="2189987" y="36575"/>
                </a:lnTo>
                <a:lnTo>
                  <a:pt x="2189987" y="75437"/>
                </a:lnTo>
                <a:lnTo>
                  <a:pt x="2258567" y="41147"/>
                </a:lnTo>
                <a:close/>
              </a:path>
              <a:path w="2258695" h="82550">
                <a:moveTo>
                  <a:pt x="2189987" y="75437"/>
                </a:moveTo>
                <a:lnTo>
                  <a:pt x="2189987" y="47243"/>
                </a:lnTo>
                <a:lnTo>
                  <a:pt x="2176271" y="47243"/>
                </a:lnTo>
                <a:lnTo>
                  <a:pt x="2176271" y="82295"/>
                </a:lnTo>
                <a:lnTo>
                  <a:pt x="2189987" y="75437"/>
                </a:lnTo>
                <a:close/>
              </a:path>
            </a:pathLst>
          </a:custGeom>
          <a:solidFill>
            <a:srgbClr val="7F7F7F"/>
          </a:solidFill>
        </p:spPr>
        <p:txBody>
          <a:bodyPr wrap="square" lIns="0" tIns="0" rIns="0" bIns="0" rtlCol="0"/>
          <a:lstStyle/>
          <a:p>
            <a:endParaRPr/>
          </a:p>
        </p:txBody>
      </p:sp>
      <p:sp>
        <p:nvSpPr>
          <p:cNvPr id="80" name="object 23"/>
          <p:cNvSpPr txBox="1"/>
          <p:nvPr/>
        </p:nvSpPr>
        <p:spPr>
          <a:xfrm>
            <a:off x="9907278" y="4271749"/>
            <a:ext cx="574675" cy="388620"/>
          </a:xfrm>
          <a:prstGeom prst="rect">
            <a:avLst/>
          </a:prstGeom>
        </p:spPr>
        <p:txBody>
          <a:bodyPr vert="horz" wrap="square" lIns="0" tIns="0" rIns="0" bIns="0" rtlCol="0">
            <a:spAutoFit/>
          </a:bodyPr>
          <a:lstStyle/>
          <a:p>
            <a:pPr marL="12700" marR="5080">
              <a:lnSpc>
                <a:spcPct val="100000"/>
              </a:lnSpc>
            </a:pPr>
            <a:r>
              <a:rPr sz="1300" b="1" spc="-15" dirty="0">
                <a:latin typeface="Arial"/>
                <a:cs typeface="Arial"/>
              </a:rPr>
              <a:t>s</a:t>
            </a:r>
            <a:r>
              <a:rPr sz="1300" b="1" spc="-10" dirty="0">
                <a:latin typeface="Arial"/>
                <a:cs typeface="Arial"/>
              </a:rPr>
              <a:t>ome</a:t>
            </a:r>
            <a:r>
              <a:rPr sz="1300" b="1" spc="-5" dirty="0">
                <a:latin typeface="Arial"/>
                <a:cs typeface="Arial"/>
              </a:rPr>
              <a:t>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81" name="object 24"/>
          <p:cNvSpPr txBox="1"/>
          <p:nvPr/>
        </p:nvSpPr>
        <p:spPr>
          <a:xfrm>
            <a:off x="6839468" y="2249401"/>
            <a:ext cx="629285" cy="388620"/>
          </a:xfrm>
          <a:prstGeom prst="rect">
            <a:avLst/>
          </a:prstGeom>
        </p:spPr>
        <p:txBody>
          <a:bodyPr vert="horz" wrap="square" lIns="0" tIns="0" rIns="0" bIns="0" rtlCol="0">
            <a:spAutoFit/>
          </a:bodyPr>
          <a:lstStyle/>
          <a:p>
            <a:pPr marL="67310" marR="5080" indent="-55244">
              <a:lnSpc>
                <a:spcPct val="100000"/>
              </a:lnSpc>
            </a:pPr>
            <a:r>
              <a:rPr sz="1300" b="1" spc="-15" dirty="0">
                <a:latin typeface="Arial"/>
                <a:cs typeface="Arial"/>
              </a:rPr>
              <a:t>a</a:t>
            </a:r>
            <a:r>
              <a:rPr sz="1300" b="1" spc="-10" dirty="0">
                <a:latin typeface="Arial"/>
                <a:cs typeface="Arial"/>
              </a:rPr>
              <a:t>noth</a:t>
            </a:r>
            <a:r>
              <a:rPr sz="1300" b="1" spc="-15" dirty="0">
                <a:latin typeface="Arial"/>
                <a:cs typeface="Arial"/>
              </a:rPr>
              <a:t>e</a:t>
            </a:r>
            <a:r>
              <a:rPr sz="1300" b="1" spc="-5" dirty="0">
                <a:latin typeface="Arial"/>
                <a:cs typeface="Arial"/>
              </a:rPr>
              <a:t>r f</a:t>
            </a:r>
            <a:r>
              <a:rPr sz="1300" b="1" spc="-15" dirty="0">
                <a:latin typeface="Arial"/>
                <a:cs typeface="Arial"/>
              </a:rPr>
              <a:t>ea</a:t>
            </a:r>
            <a:r>
              <a:rPr sz="1300" b="1" spc="-10" dirty="0">
                <a:latin typeface="Arial"/>
                <a:cs typeface="Arial"/>
              </a:rPr>
              <a:t>ture</a:t>
            </a:r>
            <a:endParaRPr sz="1300">
              <a:latin typeface="Arial"/>
              <a:cs typeface="Arial"/>
            </a:endParaRPr>
          </a:p>
        </p:txBody>
      </p:sp>
      <p:sp>
        <p:nvSpPr>
          <p:cNvPr id="82" name="object 25"/>
          <p:cNvSpPr/>
          <p:nvPr/>
        </p:nvSpPr>
        <p:spPr>
          <a:xfrm>
            <a:off x="2930911" y="2857240"/>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83" name="object 26"/>
          <p:cNvSpPr/>
          <p:nvPr/>
        </p:nvSpPr>
        <p:spPr>
          <a:xfrm>
            <a:off x="3359155" y="3014213"/>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84" name="object 27"/>
          <p:cNvSpPr/>
          <p:nvPr/>
        </p:nvSpPr>
        <p:spPr>
          <a:xfrm>
            <a:off x="3247903" y="2666741"/>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85" name="object 28"/>
          <p:cNvSpPr/>
          <p:nvPr/>
        </p:nvSpPr>
        <p:spPr>
          <a:xfrm>
            <a:off x="3019303" y="3158992"/>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86" name="object 29"/>
          <p:cNvSpPr/>
          <p:nvPr/>
        </p:nvSpPr>
        <p:spPr>
          <a:xfrm>
            <a:off x="3403350" y="3375401"/>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87" name="object 30"/>
          <p:cNvSpPr/>
          <p:nvPr/>
        </p:nvSpPr>
        <p:spPr>
          <a:xfrm>
            <a:off x="2289306" y="3328157"/>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88" name="object 31"/>
          <p:cNvSpPr/>
          <p:nvPr/>
        </p:nvSpPr>
        <p:spPr>
          <a:xfrm>
            <a:off x="2269494" y="3814313"/>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89" name="object 32"/>
          <p:cNvSpPr/>
          <p:nvPr/>
        </p:nvSpPr>
        <p:spPr>
          <a:xfrm>
            <a:off x="2527050" y="3640576"/>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90" name="object 33"/>
          <p:cNvSpPr/>
          <p:nvPr/>
        </p:nvSpPr>
        <p:spPr>
          <a:xfrm>
            <a:off x="2449327" y="4103872"/>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91" name="object 34"/>
          <p:cNvSpPr/>
          <p:nvPr/>
        </p:nvSpPr>
        <p:spPr>
          <a:xfrm>
            <a:off x="2050039" y="4035292"/>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92" name="object 35"/>
          <p:cNvSpPr/>
          <p:nvPr/>
        </p:nvSpPr>
        <p:spPr>
          <a:xfrm>
            <a:off x="8780022" y="2857240"/>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93" name="object 36"/>
          <p:cNvSpPr/>
          <p:nvPr/>
        </p:nvSpPr>
        <p:spPr>
          <a:xfrm>
            <a:off x="9208266" y="3014213"/>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94" name="object 37"/>
          <p:cNvSpPr/>
          <p:nvPr/>
        </p:nvSpPr>
        <p:spPr>
          <a:xfrm>
            <a:off x="9097015" y="2666741"/>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95" name="object 38"/>
          <p:cNvSpPr/>
          <p:nvPr/>
        </p:nvSpPr>
        <p:spPr>
          <a:xfrm>
            <a:off x="8868415" y="3158992"/>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96" name="object 39"/>
          <p:cNvSpPr/>
          <p:nvPr/>
        </p:nvSpPr>
        <p:spPr>
          <a:xfrm>
            <a:off x="8851651" y="3143752"/>
            <a:ext cx="187960" cy="186055"/>
          </a:xfrm>
          <a:custGeom>
            <a:avLst/>
            <a:gdLst/>
            <a:ahLst/>
            <a:cxnLst/>
            <a:rect l="l" t="t" r="r" b="b"/>
            <a:pathLst>
              <a:path w="187959" h="186054">
                <a:moveTo>
                  <a:pt x="187451" y="175259"/>
                </a:moveTo>
                <a:lnTo>
                  <a:pt x="187451" y="169163"/>
                </a:lnTo>
                <a:lnTo>
                  <a:pt x="185927" y="164591"/>
                </a:lnTo>
                <a:lnTo>
                  <a:pt x="105155" y="3047"/>
                </a:lnTo>
                <a:lnTo>
                  <a:pt x="100583" y="0"/>
                </a:lnTo>
                <a:lnTo>
                  <a:pt x="88391" y="0"/>
                </a:lnTo>
                <a:lnTo>
                  <a:pt x="82295" y="3047"/>
                </a:lnTo>
                <a:lnTo>
                  <a:pt x="80771" y="9143"/>
                </a:lnTo>
                <a:lnTo>
                  <a:pt x="3047" y="164591"/>
                </a:lnTo>
                <a:lnTo>
                  <a:pt x="0" y="169163"/>
                </a:lnTo>
                <a:lnTo>
                  <a:pt x="0" y="175259"/>
                </a:lnTo>
                <a:lnTo>
                  <a:pt x="6095" y="184403"/>
                </a:lnTo>
                <a:lnTo>
                  <a:pt x="10667" y="185927"/>
                </a:lnTo>
                <a:lnTo>
                  <a:pt x="16763" y="185927"/>
                </a:lnTo>
                <a:lnTo>
                  <a:pt x="16763" y="155447"/>
                </a:lnTo>
                <a:lnTo>
                  <a:pt x="41909" y="155447"/>
                </a:lnTo>
                <a:lnTo>
                  <a:pt x="80771" y="77723"/>
                </a:lnTo>
                <a:lnTo>
                  <a:pt x="80771" y="22859"/>
                </a:lnTo>
                <a:lnTo>
                  <a:pt x="108203" y="22859"/>
                </a:lnTo>
                <a:lnTo>
                  <a:pt x="108203" y="77723"/>
                </a:lnTo>
                <a:lnTo>
                  <a:pt x="147065" y="155447"/>
                </a:lnTo>
                <a:lnTo>
                  <a:pt x="172211" y="155447"/>
                </a:lnTo>
                <a:lnTo>
                  <a:pt x="172211" y="185927"/>
                </a:lnTo>
                <a:lnTo>
                  <a:pt x="176783" y="185927"/>
                </a:lnTo>
                <a:lnTo>
                  <a:pt x="182879" y="184403"/>
                </a:lnTo>
                <a:lnTo>
                  <a:pt x="184403" y="179831"/>
                </a:lnTo>
                <a:lnTo>
                  <a:pt x="187451" y="175259"/>
                </a:lnTo>
                <a:close/>
              </a:path>
              <a:path w="187959" h="186054">
                <a:moveTo>
                  <a:pt x="41909" y="155447"/>
                </a:moveTo>
                <a:lnTo>
                  <a:pt x="16763" y="155447"/>
                </a:lnTo>
                <a:lnTo>
                  <a:pt x="30479" y="178307"/>
                </a:lnTo>
                <a:lnTo>
                  <a:pt x="41909" y="155447"/>
                </a:lnTo>
                <a:close/>
              </a:path>
              <a:path w="187959" h="186054">
                <a:moveTo>
                  <a:pt x="172211" y="185927"/>
                </a:moveTo>
                <a:lnTo>
                  <a:pt x="172211" y="155447"/>
                </a:lnTo>
                <a:lnTo>
                  <a:pt x="158495" y="178307"/>
                </a:lnTo>
                <a:lnTo>
                  <a:pt x="147065" y="155447"/>
                </a:lnTo>
                <a:lnTo>
                  <a:pt x="41909" y="155447"/>
                </a:lnTo>
                <a:lnTo>
                  <a:pt x="30479" y="178307"/>
                </a:lnTo>
                <a:lnTo>
                  <a:pt x="16763" y="155447"/>
                </a:lnTo>
                <a:lnTo>
                  <a:pt x="16763" y="185927"/>
                </a:lnTo>
                <a:lnTo>
                  <a:pt x="172211" y="185927"/>
                </a:lnTo>
                <a:close/>
              </a:path>
              <a:path w="187959" h="186054">
                <a:moveTo>
                  <a:pt x="108203" y="22859"/>
                </a:moveTo>
                <a:lnTo>
                  <a:pt x="80771" y="22859"/>
                </a:lnTo>
                <a:lnTo>
                  <a:pt x="94487" y="50291"/>
                </a:lnTo>
                <a:lnTo>
                  <a:pt x="108203" y="22859"/>
                </a:lnTo>
                <a:close/>
              </a:path>
              <a:path w="187959" h="186054">
                <a:moveTo>
                  <a:pt x="94487" y="50291"/>
                </a:moveTo>
                <a:lnTo>
                  <a:pt x="80771" y="22859"/>
                </a:lnTo>
                <a:lnTo>
                  <a:pt x="80771" y="77723"/>
                </a:lnTo>
                <a:lnTo>
                  <a:pt x="94487" y="50291"/>
                </a:lnTo>
                <a:close/>
              </a:path>
              <a:path w="187959" h="186054">
                <a:moveTo>
                  <a:pt x="108203" y="77723"/>
                </a:moveTo>
                <a:lnTo>
                  <a:pt x="108203" y="22859"/>
                </a:lnTo>
                <a:lnTo>
                  <a:pt x="94487" y="50291"/>
                </a:lnTo>
                <a:lnTo>
                  <a:pt x="108203" y="77723"/>
                </a:lnTo>
                <a:close/>
              </a:path>
              <a:path w="187959" h="186054">
                <a:moveTo>
                  <a:pt x="172211" y="155447"/>
                </a:moveTo>
                <a:lnTo>
                  <a:pt x="147065" y="155447"/>
                </a:lnTo>
                <a:lnTo>
                  <a:pt x="158495" y="178307"/>
                </a:lnTo>
                <a:lnTo>
                  <a:pt x="172211" y="155447"/>
                </a:lnTo>
                <a:close/>
              </a:path>
            </a:pathLst>
          </a:custGeom>
          <a:solidFill>
            <a:srgbClr val="FF9832"/>
          </a:solidFill>
        </p:spPr>
        <p:txBody>
          <a:bodyPr wrap="square" lIns="0" tIns="0" rIns="0" bIns="0" rtlCol="0"/>
          <a:lstStyle/>
          <a:p>
            <a:endParaRPr/>
          </a:p>
        </p:txBody>
      </p:sp>
      <p:sp>
        <p:nvSpPr>
          <p:cNvPr id="97" name="object 40"/>
          <p:cNvSpPr/>
          <p:nvPr/>
        </p:nvSpPr>
        <p:spPr>
          <a:xfrm>
            <a:off x="9252463" y="3375401"/>
            <a:ext cx="155575" cy="155575"/>
          </a:xfrm>
          <a:custGeom>
            <a:avLst/>
            <a:gdLst/>
            <a:ahLst/>
            <a:cxnLst/>
            <a:rect l="l" t="t" r="r" b="b"/>
            <a:pathLst>
              <a:path w="155575" h="155575">
                <a:moveTo>
                  <a:pt x="155447" y="155447"/>
                </a:moveTo>
                <a:lnTo>
                  <a:pt x="77723" y="0"/>
                </a:lnTo>
                <a:lnTo>
                  <a:pt x="0" y="155447"/>
                </a:lnTo>
                <a:lnTo>
                  <a:pt x="155447" y="155447"/>
                </a:lnTo>
                <a:close/>
              </a:path>
            </a:pathLst>
          </a:custGeom>
          <a:solidFill>
            <a:srgbClr val="BF0000"/>
          </a:solidFill>
        </p:spPr>
        <p:txBody>
          <a:bodyPr wrap="square" lIns="0" tIns="0" rIns="0" bIns="0" rtlCol="0"/>
          <a:lstStyle/>
          <a:p>
            <a:endParaRPr/>
          </a:p>
        </p:txBody>
      </p:sp>
      <p:sp>
        <p:nvSpPr>
          <p:cNvPr id="98" name="object 41"/>
          <p:cNvSpPr/>
          <p:nvPr/>
        </p:nvSpPr>
        <p:spPr>
          <a:xfrm>
            <a:off x="8138418" y="3328157"/>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99" name="object 42"/>
          <p:cNvSpPr/>
          <p:nvPr/>
        </p:nvSpPr>
        <p:spPr>
          <a:xfrm>
            <a:off x="8123178" y="3312916"/>
            <a:ext cx="186055" cy="186055"/>
          </a:xfrm>
          <a:custGeom>
            <a:avLst/>
            <a:gdLst/>
            <a:ahLst/>
            <a:cxnLst/>
            <a:rect l="l" t="t" r="r" b="b"/>
            <a:pathLst>
              <a:path w="186054" h="186054">
                <a:moveTo>
                  <a:pt x="185927" y="179831"/>
                </a:moveTo>
                <a:lnTo>
                  <a:pt x="185927" y="7619"/>
                </a:lnTo>
                <a:lnTo>
                  <a:pt x="179831" y="0"/>
                </a:lnTo>
                <a:lnTo>
                  <a:pt x="6095" y="0"/>
                </a:lnTo>
                <a:lnTo>
                  <a:pt x="0" y="7619"/>
                </a:lnTo>
                <a:lnTo>
                  <a:pt x="0" y="179831"/>
                </a:lnTo>
                <a:lnTo>
                  <a:pt x="6095" y="185927"/>
                </a:lnTo>
                <a:lnTo>
                  <a:pt x="15239" y="185927"/>
                </a:lnTo>
                <a:lnTo>
                  <a:pt x="15239" y="32003"/>
                </a:lnTo>
                <a:lnTo>
                  <a:pt x="30479" y="15239"/>
                </a:lnTo>
                <a:lnTo>
                  <a:pt x="30479" y="32003"/>
                </a:lnTo>
                <a:lnTo>
                  <a:pt x="155447" y="32003"/>
                </a:lnTo>
                <a:lnTo>
                  <a:pt x="155447" y="15239"/>
                </a:lnTo>
                <a:lnTo>
                  <a:pt x="170687" y="32003"/>
                </a:lnTo>
                <a:lnTo>
                  <a:pt x="170687" y="185927"/>
                </a:lnTo>
                <a:lnTo>
                  <a:pt x="179831" y="185927"/>
                </a:lnTo>
                <a:lnTo>
                  <a:pt x="185927" y="179831"/>
                </a:lnTo>
                <a:close/>
              </a:path>
              <a:path w="186054" h="186054">
                <a:moveTo>
                  <a:pt x="30479" y="32003"/>
                </a:moveTo>
                <a:lnTo>
                  <a:pt x="30479" y="15239"/>
                </a:lnTo>
                <a:lnTo>
                  <a:pt x="15239" y="32003"/>
                </a:lnTo>
                <a:lnTo>
                  <a:pt x="30479" y="32003"/>
                </a:lnTo>
                <a:close/>
              </a:path>
              <a:path w="186054" h="186054">
                <a:moveTo>
                  <a:pt x="30479" y="155447"/>
                </a:moveTo>
                <a:lnTo>
                  <a:pt x="30479" y="32003"/>
                </a:lnTo>
                <a:lnTo>
                  <a:pt x="15239" y="32003"/>
                </a:lnTo>
                <a:lnTo>
                  <a:pt x="15239" y="155447"/>
                </a:lnTo>
                <a:lnTo>
                  <a:pt x="30479" y="155447"/>
                </a:lnTo>
                <a:close/>
              </a:path>
              <a:path w="186054" h="186054">
                <a:moveTo>
                  <a:pt x="170687" y="155447"/>
                </a:moveTo>
                <a:lnTo>
                  <a:pt x="15239" y="155447"/>
                </a:lnTo>
                <a:lnTo>
                  <a:pt x="30479" y="170687"/>
                </a:lnTo>
                <a:lnTo>
                  <a:pt x="30479" y="185927"/>
                </a:lnTo>
                <a:lnTo>
                  <a:pt x="155447" y="185927"/>
                </a:lnTo>
                <a:lnTo>
                  <a:pt x="155447" y="170687"/>
                </a:lnTo>
                <a:lnTo>
                  <a:pt x="170687" y="155447"/>
                </a:lnTo>
                <a:close/>
              </a:path>
              <a:path w="186054" h="186054">
                <a:moveTo>
                  <a:pt x="30479" y="185927"/>
                </a:moveTo>
                <a:lnTo>
                  <a:pt x="30479" y="170687"/>
                </a:lnTo>
                <a:lnTo>
                  <a:pt x="15239" y="155447"/>
                </a:lnTo>
                <a:lnTo>
                  <a:pt x="15239" y="185927"/>
                </a:lnTo>
                <a:lnTo>
                  <a:pt x="30479" y="185927"/>
                </a:lnTo>
                <a:close/>
              </a:path>
              <a:path w="186054" h="186054">
                <a:moveTo>
                  <a:pt x="170687" y="32003"/>
                </a:moveTo>
                <a:lnTo>
                  <a:pt x="155447" y="15239"/>
                </a:lnTo>
                <a:lnTo>
                  <a:pt x="155447" y="32003"/>
                </a:lnTo>
                <a:lnTo>
                  <a:pt x="170687" y="32003"/>
                </a:lnTo>
                <a:close/>
              </a:path>
              <a:path w="186054" h="186054">
                <a:moveTo>
                  <a:pt x="170687" y="155447"/>
                </a:moveTo>
                <a:lnTo>
                  <a:pt x="170687" y="32003"/>
                </a:lnTo>
                <a:lnTo>
                  <a:pt x="155447" y="32003"/>
                </a:lnTo>
                <a:lnTo>
                  <a:pt x="155447" y="155447"/>
                </a:lnTo>
                <a:lnTo>
                  <a:pt x="170687" y="155447"/>
                </a:lnTo>
                <a:close/>
              </a:path>
              <a:path w="186054" h="186054">
                <a:moveTo>
                  <a:pt x="170687" y="185927"/>
                </a:moveTo>
                <a:lnTo>
                  <a:pt x="170687" y="155447"/>
                </a:lnTo>
                <a:lnTo>
                  <a:pt x="155447" y="170687"/>
                </a:lnTo>
                <a:lnTo>
                  <a:pt x="155447" y="185927"/>
                </a:lnTo>
                <a:lnTo>
                  <a:pt x="170687" y="185927"/>
                </a:lnTo>
                <a:close/>
              </a:path>
            </a:pathLst>
          </a:custGeom>
          <a:solidFill>
            <a:srgbClr val="FF9832"/>
          </a:solidFill>
        </p:spPr>
        <p:txBody>
          <a:bodyPr wrap="square" lIns="0" tIns="0" rIns="0" bIns="0" rtlCol="0"/>
          <a:lstStyle/>
          <a:p>
            <a:endParaRPr/>
          </a:p>
        </p:txBody>
      </p:sp>
      <p:sp>
        <p:nvSpPr>
          <p:cNvPr id="100" name="object 43"/>
          <p:cNvSpPr/>
          <p:nvPr/>
        </p:nvSpPr>
        <p:spPr>
          <a:xfrm>
            <a:off x="8118606" y="3814313"/>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101" name="object 44"/>
          <p:cNvSpPr/>
          <p:nvPr/>
        </p:nvSpPr>
        <p:spPr>
          <a:xfrm>
            <a:off x="8376163" y="3640576"/>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102" name="object 45"/>
          <p:cNvSpPr/>
          <p:nvPr/>
        </p:nvSpPr>
        <p:spPr>
          <a:xfrm>
            <a:off x="8360922" y="3625336"/>
            <a:ext cx="186055" cy="186055"/>
          </a:xfrm>
          <a:custGeom>
            <a:avLst/>
            <a:gdLst/>
            <a:ahLst/>
            <a:cxnLst/>
            <a:rect l="l" t="t" r="r" b="b"/>
            <a:pathLst>
              <a:path w="186054" h="186054">
                <a:moveTo>
                  <a:pt x="185927" y="179831"/>
                </a:moveTo>
                <a:lnTo>
                  <a:pt x="185927" y="7619"/>
                </a:lnTo>
                <a:lnTo>
                  <a:pt x="178307" y="0"/>
                </a:lnTo>
                <a:lnTo>
                  <a:pt x="6095" y="0"/>
                </a:lnTo>
                <a:lnTo>
                  <a:pt x="0" y="7619"/>
                </a:lnTo>
                <a:lnTo>
                  <a:pt x="0" y="179831"/>
                </a:lnTo>
                <a:lnTo>
                  <a:pt x="6095" y="185927"/>
                </a:lnTo>
                <a:lnTo>
                  <a:pt x="15239" y="185927"/>
                </a:lnTo>
                <a:lnTo>
                  <a:pt x="15239" y="30479"/>
                </a:lnTo>
                <a:lnTo>
                  <a:pt x="30479" y="15239"/>
                </a:lnTo>
                <a:lnTo>
                  <a:pt x="30479" y="30479"/>
                </a:lnTo>
                <a:lnTo>
                  <a:pt x="155447" y="30479"/>
                </a:lnTo>
                <a:lnTo>
                  <a:pt x="155447" y="15239"/>
                </a:lnTo>
                <a:lnTo>
                  <a:pt x="170687" y="30479"/>
                </a:lnTo>
                <a:lnTo>
                  <a:pt x="170687" y="185927"/>
                </a:lnTo>
                <a:lnTo>
                  <a:pt x="178307" y="185927"/>
                </a:lnTo>
                <a:lnTo>
                  <a:pt x="185927" y="179831"/>
                </a:lnTo>
                <a:close/>
              </a:path>
              <a:path w="186054" h="186054">
                <a:moveTo>
                  <a:pt x="30479" y="30479"/>
                </a:moveTo>
                <a:lnTo>
                  <a:pt x="30479" y="15239"/>
                </a:lnTo>
                <a:lnTo>
                  <a:pt x="15239" y="30479"/>
                </a:lnTo>
                <a:lnTo>
                  <a:pt x="30479" y="30479"/>
                </a:lnTo>
                <a:close/>
              </a:path>
              <a:path w="186054" h="186054">
                <a:moveTo>
                  <a:pt x="30479" y="155447"/>
                </a:moveTo>
                <a:lnTo>
                  <a:pt x="30479" y="30479"/>
                </a:lnTo>
                <a:lnTo>
                  <a:pt x="15239" y="30479"/>
                </a:lnTo>
                <a:lnTo>
                  <a:pt x="15239" y="155447"/>
                </a:lnTo>
                <a:lnTo>
                  <a:pt x="30479" y="155447"/>
                </a:lnTo>
                <a:close/>
              </a:path>
              <a:path w="186054" h="186054">
                <a:moveTo>
                  <a:pt x="170687" y="155447"/>
                </a:moveTo>
                <a:lnTo>
                  <a:pt x="15239" y="155447"/>
                </a:lnTo>
                <a:lnTo>
                  <a:pt x="30479" y="170687"/>
                </a:lnTo>
                <a:lnTo>
                  <a:pt x="30479" y="185927"/>
                </a:lnTo>
                <a:lnTo>
                  <a:pt x="155447" y="185927"/>
                </a:lnTo>
                <a:lnTo>
                  <a:pt x="155447" y="170687"/>
                </a:lnTo>
                <a:lnTo>
                  <a:pt x="170687" y="155447"/>
                </a:lnTo>
                <a:close/>
              </a:path>
              <a:path w="186054" h="186054">
                <a:moveTo>
                  <a:pt x="30479" y="185927"/>
                </a:moveTo>
                <a:lnTo>
                  <a:pt x="30479" y="170687"/>
                </a:lnTo>
                <a:lnTo>
                  <a:pt x="15239" y="155447"/>
                </a:lnTo>
                <a:lnTo>
                  <a:pt x="15239" y="185927"/>
                </a:lnTo>
                <a:lnTo>
                  <a:pt x="30479" y="185927"/>
                </a:lnTo>
                <a:close/>
              </a:path>
              <a:path w="186054" h="186054">
                <a:moveTo>
                  <a:pt x="170687" y="30479"/>
                </a:moveTo>
                <a:lnTo>
                  <a:pt x="155447" y="15239"/>
                </a:lnTo>
                <a:lnTo>
                  <a:pt x="155447" y="30479"/>
                </a:lnTo>
                <a:lnTo>
                  <a:pt x="170687" y="30479"/>
                </a:lnTo>
                <a:close/>
              </a:path>
              <a:path w="186054" h="186054">
                <a:moveTo>
                  <a:pt x="170687" y="155447"/>
                </a:moveTo>
                <a:lnTo>
                  <a:pt x="170687" y="30479"/>
                </a:lnTo>
                <a:lnTo>
                  <a:pt x="155447" y="30479"/>
                </a:lnTo>
                <a:lnTo>
                  <a:pt x="155447" y="155447"/>
                </a:lnTo>
                <a:lnTo>
                  <a:pt x="170687" y="155447"/>
                </a:lnTo>
                <a:close/>
              </a:path>
              <a:path w="186054" h="186054">
                <a:moveTo>
                  <a:pt x="170687" y="185927"/>
                </a:moveTo>
                <a:lnTo>
                  <a:pt x="170687" y="155447"/>
                </a:lnTo>
                <a:lnTo>
                  <a:pt x="155447" y="170687"/>
                </a:lnTo>
                <a:lnTo>
                  <a:pt x="155447" y="185927"/>
                </a:lnTo>
                <a:lnTo>
                  <a:pt x="170687" y="185927"/>
                </a:lnTo>
                <a:close/>
              </a:path>
            </a:pathLst>
          </a:custGeom>
          <a:solidFill>
            <a:srgbClr val="FF9832"/>
          </a:solidFill>
        </p:spPr>
        <p:txBody>
          <a:bodyPr wrap="square" lIns="0" tIns="0" rIns="0" bIns="0" rtlCol="0"/>
          <a:lstStyle/>
          <a:p>
            <a:endParaRPr/>
          </a:p>
        </p:txBody>
      </p:sp>
      <p:sp>
        <p:nvSpPr>
          <p:cNvPr id="103" name="object 46"/>
          <p:cNvSpPr/>
          <p:nvPr/>
        </p:nvSpPr>
        <p:spPr>
          <a:xfrm>
            <a:off x="8298439" y="4103872"/>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104" name="object 47"/>
          <p:cNvSpPr/>
          <p:nvPr/>
        </p:nvSpPr>
        <p:spPr>
          <a:xfrm>
            <a:off x="7899151" y="4035292"/>
            <a:ext cx="155575" cy="155575"/>
          </a:xfrm>
          <a:custGeom>
            <a:avLst/>
            <a:gdLst/>
            <a:ahLst/>
            <a:cxnLst/>
            <a:rect l="l" t="t" r="r" b="b"/>
            <a:pathLst>
              <a:path w="155575" h="155575">
                <a:moveTo>
                  <a:pt x="0" y="0"/>
                </a:moveTo>
                <a:lnTo>
                  <a:pt x="0" y="155447"/>
                </a:lnTo>
                <a:lnTo>
                  <a:pt x="155447" y="155447"/>
                </a:lnTo>
                <a:lnTo>
                  <a:pt x="155447" y="0"/>
                </a:lnTo>
                <a:lnTo>
                  <a:pt x="0" y="0"/>
                </a:lnTo>
                <a:close/>
              </a:path>
            </a:pathLst>
          </a:custGeom>
          <a:solidFill>
            <a:srgbClr val="00529E"/>
          </a:solidFill>
        </p:spPr>
        <p:txBody>
          <a:bodyPr wrap="square" lIns="0" tIns="0" rIns="0" bIns="0" rtlCol="0"/>
          <a:lstStyle/>
          <a:p>
            <a:endParaRPr/>
          </a:p>
        </p:txBody>
      </p:sp>
      <p:sp>
        <p:nvSpPr>
          <p:cNvPr id="105" name="object 48"/>
          <p:cNvSpPr/>
          <p:nvPr/>
        </p:nvSpPr>
        <p:spPr>
          <a:xfrm>
            <a:off x="8091175" y="2636260"/>
            <a:ext cx="1135380" cy="1586865"/>
          </a:xfrm>
          <a:custGeom>
            <a:avLst/>
            <a:gdLst/>
            <a:ahLst/>
            <a:cxnLst/>
            <a:rect l="l" t="t" r="r" b="b"/>
            <a:pathLst>
              <a:path w="1135379" h="1586864">
                <a:moveTo>
                  <a:pt x="1135379" y="1575815"/>
                </a:moveTo>
                <a:lnTo>
                  <a:pt x="15239" y="0"/>
                </a:lnTo>
                <a:lnTo>
                  <a:pt x="0" y="9143"/>
                </a:lnTo>
                <a:lnTo>
                  <a:pt x="1121663" y="1586483"/>
                </a:lnTo>
                <a:lnTo>
                  <a:pt x="1135379" y="1575815"/>
                </a:lnTo>
                <a:close/>
              </a:path>
            </a:pathLst>
          </a:custGeom>
          <a:solidFill>
            <a:srgbClr val="E57200"/>
          </a:solidFill>
        </p:spPr>
        <p:txBody>
          <a:bodyPr wrap="square" lIns="0" tIns="0" rIns="0" bIns="0" rtlCol="0"/>
          <a:lstStyle/>
          <a:p>
            <a:endParaRPr/>
          </a:p>
        </p:txBody>
      </p:sp>
      <p:sp>
        <p:nvSpPr>
          <p:cNvPr id="106" name="object 49"/>
          <p:cNvSpPr/>
          <p:nvPr/>
        </p:nvSpPr>
        <p:spPr>
          <a:xfrm>
            <a:off x="8315202" y="2557013"/>
            <a:ext cx="1115695" cy="1565275"/>
          </a:xfrm>
          <a:custGeom>
            <a:avLst/>
            <a:gdLst/>
            <a:ahLst/>
            <a:cxnLst/>
            <a:rect l="l" t="t" r="r" b="b"/>
            <a:pathLst>
              <a:path w="1115695" h="1565275">
                <a:moveTo>
                  <a:pt x="32003" y="33527"/>
                </a:moveTo>
                <a:lnTo>
                  <a:pt x="9143" y="0"/>
                </a:lnTo>
                <a:lnTo>
                  <a:pt x="0" y="6095"/>
                </a:lnTo>
                <a:lnTo>
                  <a:pt x="24383" y="39623"/>
                </a:lnTo>
                <a:lnTo>
                  <a:pt x="32003" y="33527"/>
                </a:lnTo>
                <a:close/>
              </a:path>
              <a:path w="1115695" h="1565275">
                <a:moveTo>
                  <a:pt x="74675" y="92963"/>
                </a:moveTo>
                <a:lnTo>
                  <a:pt x="50291" y="59435"/>
                </a:lnTo>
                <a:lnTo>
                  <a:pt x="42671" y="64007"/>
                </a:lnTo>
                <a:lnTo>
                  <a:pt x="65531" y="97535"/>
                </a:lnTo>
                <a:lnTo>
                  <a:pt x="74675" y="92963"/>
                </a:lnTo>
                <a:close/>
              </a:path>
              <a:path w="1115695" h="1565275">
                <a:moveTo>
                  <a:pt x="115823" y="150875"/>
                </a:moveTo>
                <a:lnTo>
                  <a:pt x="91439" y="117347"/>
                </a:lnTo>
                <a:lnTo>
                  <a:pt x="83819" y="123443"/>
                </a:lnTo>
                <a:lnTo>
                  <a:pt x="108203" y="156971"/>
                </a:lnTo>
                <a:lnTo>
                  <a:pt x="115823" y="150875"/>
                </a:lnTo>
                <a:close/>
              </a:path>
              <a:path w="1115695" h="1565275">
                <a:moveTo>
                  <a:pt x="156971" y="210311"/>
                </a:moveTo>
                <a:lnTo>
                  <a:pt x="134111" y="176783"/>
                </a:lnTo>
                <a:lnTo>
                  <a:pt x="124967" y="181355"/>
                </a:lnTo>
                <a:lnTo>
                  <a:pt x="149351" y="214883"/>
                </a:lnTo>
                <a:lnTo>
                  <a:pt x="156971" y="210311"/>
                </a:lnTo>
                <a:close/>
              </a:path>
              <a:path w="1115695" h="1565275">
                <a:moveTo>
                  <a:pt x="199643" y="268223"/>
                </a:moveTo>
                <a:lnTo>
                  <a:pt x="175259" y="234695"/>
                </a:lnTo>
                <a:lnTo>
                  <a:pt x="167639" y="240791"/>
                </a:lnTo>
                <a:lnTo>
                  <a:pt x="190499" y="274319"/>
                </a:lnTo>
                <a:lnTo>
                  <a:pt x="199643" y="268223"/>
                </a:lnTo>
                <a:close/>
              </a:path>
              <a:path w="1115695" h="1565275">
                <a:moveTo>
                  <a:pt x="240791" y="327659"/>
                </a:moveTo>
                <a:lnTo>
                  <a:pt x="217931" y="294131"/>
                </a:lnTo>
                <a:lnTo>
                  <a:pt x="208787" y="298703"/>
                </a:lnTo>
                <a:lnTo>
                  <a:pt x="233171" y="332231"/>
                </a:lnTo>
                <a:lnTo>
                  <a:pt x="240791" y="327659"/>
                </a:lnTo>
                <a:close/>
              </a:path>
              <a:path w="1115695" h="1565275">
                <a:moveTo>
                  <a:pt x="281939" y="385571"/>
                </a:moveTo>
                <a:lnTo>
                  <a:pt x="259079" y="352043"/>
                </a:lnTo>
                <a:lnTo>
                  <a:pt x="249935" y="358139"/>
                </a:lnTo>
                <a:lnTo>
                  <a:pt x="274319" y="391667"/>
                </a:lnTo>
                <a:lnTo>
                  <a:pt x="281939" y="385571"/>
                </a:lnTo>
                <a:close/>
              </a:path>
              <a:path w="1115695" h="1565275">
                <a:moveTo>
                  <a:pt x="324611" y="443483"/>
                </a:moveTo>
                <a:lnTo>
                  <a:pt x="300227" y="409955"/>
                </a:lnTo>
                <a:lnTo>
                  <a:pt x="292607" y="416051"/>
                </a:lnTo>
                <a:lnTo>
                  <a:pt x="315467" y="449579"/>
                </a:lnTo>
                <a:lnTo>
                  <a:pt x="324611" y="443483"/>
                </a:lnTo>
                <a:close/>
              </a:path>
              <a:path w="1115695" h="1565275">
                <a:moveTo>
                  <a:pt x="365759" y="502919"/>
                </a:moveTo>
                <a:lnTo>
                  <a:pt x="342899" y="469391"/>
                </a:lnTo>
                <a:lnTo>
                  <a:pt x="333755" y="475487"/>
                </a:lnTo>
                <a:lnTo>
                  <a:pt x="358139" y="509015"/>
                </a:lnTo>
                <a:lnTo>
                  <a:pt x="365759" y="502919"/>
                </a:lnTo>
                <a:close/>
              </a:path>
              <a:path w="1115695" h="1565275">
                <a:moveTo>
                  <a:pt x="408431" y="560831"/>
                </a:moveTo>
                <a:lnTo>
                  <a:pt x="384047" y="527303"/>
                </a:lnTo>
                <a:lnTo>
                  <a:pt x="374903" y="533399"/>
                </a:lnTo>
                <a:lnTo>
                  <a:pt x="399287" y="566927"/>
                </a:lnTo>
                <a:lnTo>
                  <a:pt x="408431" y="560831"/>
                </a:lnTo>
                <a:close/>
              </a:path>
              <a:path w="1115695" h="1565275">
                <a:moveTo>
                  <a:pt x="449579" y="620267"/>
                </a:moveTo>
                <a:lnTo>
                  <a:pt x="425195" y="586739"/>
                </a:lnTo>
                <a:lnTo>
                  <a:pt x="417575" y="592835"/>
                </a:lnTo>
                <a:lnTo>
                  <a:pt x="440435" y="626363"/>
                </a:lnTo>
                <a:lnTo>
                  <a:pt x="449579" y="620267"/>
                </a:lnTo>
                <a:close/>
              </a:path>
              <a:path w="1115695" h="1565275">
                <a:moveTo>
                  <a:pt x="490727" y="678179"/>
                </a:moveTo>
                <a:lnTo>
                  <a:pt x="467867" y="644651"/>
                </a:lnTo>
                <a:lnTo>
                  <a:pt x="458723" y="650747"/>
                </a:lnTo>
                <a:lnTo>
                  <a:pt x="483107" y="684275"/>
                </a:lnTo>
                <a:lnTo>
                  <a:pt x="490727" y="678179"/>
                </a:lnTo>
                <a:close/>
              </a:path>
              <a:path w="1115695" h="1565275">
                <a:moveTo>
                  <a:pt x="533399" y="737615"/>
                </a:moveTo>
                <a:lnTo>
                  <a:pt x="509015" y="704087"/>
                </a:lnTo>
                <a:lnTo>
                  <a:pt x="499871" y="710183"/>
                </a:lnTo>
                <a:lnTo>
                  <a:pt x="524255" y="743711"/>
                </a:lnTo>
                <a:lnTo>
                  <a:pt x="533399" y="737615"/>
                </a:lnTo>
                <a:close/>
              </a:path>
              <a:path w="1115695" h="1565275">
                <a:moveTo>
                  <a:pt x="574547" y="795527"/>
                </a:moveTo>
                <a:lnTo>
                  <a:pt x="550163" y="761999"/>
                </a:lnTo>
                <a:lnTo>
                  <a:pt x="542543" y="768095"/>
                </a:lnTo>
                <a:lnTo>
                  <a:pt x="565403" y="801623"/>
                </a:lnTo>
                <a:lnTo>
                  <a:pt x="574547" y="795527"/>
                </a:lnTo>
                <a:close/>
              </a:path>
              <a:path w="1115695" h="1565275">
                <a:moveTo>
                  <a:pt x="615695" y="854963"/>
                </a:moveTo>
                <a:lnTo>
                  <a:pt x="592835" y="821435"/>
                </a:lnTo>
                <a:lnTo>
                  <a:pt x="583691" y="827531"/>
                </a:lnTo>
                <a:lnTo>
                  <a:pt x="608075" y="861059"/>
                </a:lnTo>
                <a:lnTo>
                  <a:pt x="615695" y="854963"/>
                </a:lnTo>
                <a:close/>
              </a:path>
              <a:path w="1115695" h="1565275">
                <a:moveTo>
                  <a:pt x="658367" y="912875"/>
                </a:moveTo>
                <a:lnTo>
                  <a:pt x="633983" y="879347"/>
                </a:lnTo>
                <a:lnTo>
                  <a:pt x="624839" y="885443"/>
                </a:lnTo>
                <a:lnTo>
                  <a:pt x="649223" y="918971"/>
                </a:lnTo>
                <a:lnTo>
                  <a:pt x="658367" y="912875"/>
                </a:lnTo>
                <a:close/>
              </a:path>
              <a:path w="1115695" h="1565275">
                <a:moveTo>
                  <a:pt x="699515" y="972311"/>
                </a:moveTo>
                <a:lnTo>
                  <a:pt x="675131" y="938783"/>
                </a:lnTo>
                <a:lnTo>
                  <a:pt x="667511" y="944879"/>
                </a:lnTo>
                <a:lnTo>
                  <a:pt x="690371" y="978407"/>
                </a:lnTo>
                <a:lnTo>
                  <a:pt x="699515" y="972311"/>
                </a:lnTo>
                <a:close/>
              </a:path>
              <a:path w="1115695" h="1565275">
                <a:moveTo>
                  <a:pt x="740663" y="1030223"/>
                </a:moveTo>
                <a:lnTo>
                  <a:pt x="717803" y="996695"/>
                </a:lnTo>
                <a:lnTo>
                  <a:pt x="708659" y="1002791"/>
                </a:lnTo>
                <a:lnTo>
                  <a:pt x="733043" y="1036319"/>
                </a:lnTo>
                <a:lnTo>
                  <a:pt x="740663" y="1030223"/>
                </a:lnTo>
                <a:close/>
              </a:path>
              <a:path w="1115695" h="1565275">
                <a:moveTo>
                  <a:pt x="783335" y="1089659"/>
                </a:moveTo>
                <a:lnTo>
                  <a:pt x="758951" y="1056131"/>
                </a:lnTo>
                <a:lnTo>
                  <a:pt x="751331" y="1062227"/>
                </a:lnTo>
                <a:lnTo>
                  <a:pt x="774191" y="1095755"/>
                </a:lnTo>
                <a:lnTo>
                  <a:pt x="783335" y="1089659"/>
                </a:lnTo>
                <a:close/>
              </a:path>
              <a:path w="1115695" h="1565275">
                <a:moveTo>
                  <a:pt x="824483" y="1147571"/>
                </a:moveTo>
                <a:lnTo>
                  <a:pt x="800099" y="1114043"/>
                </a:lnTo>
                <a:lnTo>
                  <a:pt x="792479" y="1120139"/>
                </a:lnTo>
                <a:lnTo>
                  <a:pt x="816863" y="1153667"/>
                </a:lnTo>
                <a:lnTo>
                  <a:pt x="824483" y="1147571"/>
                </a:lnTo>
                <a:close/>
              </a:path>
              <a:path w="1115695" h="1565275">
                <a:moveTo>
                  <a:pt x="865631" y="1207007"/>
                </a:moveTo>
                <a:lnTo>
                  <a:pt x="842771" y="1173479"/>
                </a:lnTo>
                <a:lnTo>
                  <a:pt x="833627" y="1179575"/>
                </a:lnTo>
                <a:lnTo>
                  <a:pt x="858011" y="1213103"/>
                </a:lnTo>
                <a:lnTo>
                  <a:pt x="865631" y="1207007"/>
                </a:lnTo>
                <a:close/>
              </a:path>
              <a:path w="1115695" h="1565275">
                <a:moveTo>
                  <a:pt x="908303" y="1264919"/>
                </a:moveTo>
                <a:lnTo>
                  <a:pt x="883919" y="1231391"/>
                </a:lnTo>
                <a:lnTo>
                  <a:pt x="876299" y="1237487"/>
                </a:lnTo>
                <a:lnTo>
                  <a:pt x="899159" y="1271015"/>
                </a:lnTo>
                <a:lnTo>
                  <a:pt x="908303" y="1264919"/>
                </a:lnTo>
                <a:close/>
              </a:path>
              <a:path w="1115695" h="1565275">
                <a:moveTo>
                  <a:pt x="949451" y="1324355"/>
                </a:moveTo>
                <a:lnTo>
                  <a:pt x="925067" y="1290827"/>
                </a:lnTo>
                <a:lnTo>
                  <a:pt x="917447" y="1296923"/>
                </a:lnTo>
                <a:lnTo>
                  <a:pt x="941831" y="1330451"/>
                </a:lnTo>
                <a:lnTo>
                  <a:pt x="949451" y="1324355"/>
                </a:lnTo>
                <a:close/>
              </a:path>
              <a:path w="1115695" h="1565275">
                <a:moveTo>
                  <a:pt x="990599" y="1382267"/>
                </a:moveTo>
                <a:lnTo>
                  <a:pt x="967739" y="1348739"/>
                </a:lnTo>
                <a:lnTo>
                  <a:pt x="958595" y="1354835"/>
                </a:lnTo>
                <a:lnTo>
                  <a:pt x="982979" y="1388363"/>
                </a:lnTo>
                <a:lnTo>
                  <a:pt x="990599" y="1382267"/>
                </a:lnTo>
                <a:close/>
              </a:path>
              <a:path w="1115695" h="1565275">
                <a:moveTo>
                  <a:pt x="1033271" y="1441703"/>
                </a:moveTo>
                <a:lnTo>
                  <a:pt x="1008887" y="1408175"/>
                </a:lnTo>
                <a:lnTo>
                  <a:pt x="1001267" y="1414271"/>
                </a:lnTo>
                <a:lnTo>
                  <a:pt x="1024127" y="1447799"/>
                </a:lnTo>
                <a:lnTo>
                  <a:pt x="1033271" y="1441703"/>
                </a:lnTo>
                <a:close/>
              </a:path>
              <a:path w="1115695" h="1565275">
                <a:moveTo>
                  <a:pt x="1074419" y="1499615"/>
                </a:moveTo>
                <a:lnTo>
                  <a:pt x="1050035" y="1466087"/>
                </a:lnTo>
                <a:lnTo>
                  <a:pt x="1042415" y="1472183"/>
                </a:lnTo>
                <a:lnTo>
                  <a:pt x="1066799" y="1505711"/>
                </a:lnTo>
                <a:lnTo>
                  <a:pt x="1074419" y="1499615"/>
                </a:lnTo>
                <a:close/>
              </a:path>
              <a:path w="1115695" h="1565275">
                <a:moveTo>
                  <a:pt x="1115567" y="1559051"/>
                </a:moveTo>
                <a:lnTo>
                  <a:pt x="1092707" y="1525523"/>
                </a:lnTo>
                <a:lnTo>
                  <a:pt x="1083563" y="1531619"/>
                </a:lnTo>
                <a:lnTo>
                  <a:pt x="1107947" y="1565147"/>
                </a:lnTo>
                <a:lnTo>
                  <a:pt x="1115567" y="1559051"/>
                </a:lnTo>
                <a:close/>
              </a:path>
            </a:pathLst>
          </a:custGeom>
          <a:solidFill>
            <a:srgbClr val="E57200"/>
          </a:solidFill>
        </p:spPr>
        <p:txBody>
          <a:bodyPr wrap="square" lIns="0" tIns="0" rIns="0" bIns="0" rtlCol="0"/>
          <a:lstStyle/>
          <a:p>
            <a:endParaRPr/>
          </a:p>
        </p:txBody>
      </p:sp>
      <p:sp>
        <p:nvSpPr>
          <p:cNvPr id="107" name="object 50"/>
          <p:cNvSpPr/>
          <p:nvPr/>
        </p:nvSpPr>
        <p:spPr>
          <a:xfrm>
            <a:off x="7890006" y="2739892"/>
            <a:ext cx="1115695" cy="1565275"/>
          </a:xfrm>
          <a:custGeom>
            <a:avLst/>
            <a:gdLst/>
            <a:ahLst/>
            <a:cxnLst/>
            <a:rect l="l" t="t" r="r" b="b"/>
            <a:pathLst>
              <a:path w="1115695" h="1565275">
                <a:moveTo>
                  <a:pt x="32003" y="33527"/>
                </a:moveTo>
                <a:lnTo>
                  <a:pt x="7619" y="0"/>
                </a:lnTo>
                <a:lnTo>
                  <a:pt x="0" y="6095"/>
                </a:lnTo>
                <a:lnTo>
                  <a:pt x="22859" y="39623"/>
                </a:lnTo>
                <a:lnTo>
                  <a:pt x="32003" y="33527"/>
                </a:lnTo>
                <a:close/>
              </a:path>
              <a:path w="1115695" h="1565275">
                <a:moveTo>
                  <a:pt x="73151" y="92963"/>
                </a:moveTo>
                <a:lnTo>
                  <a:pt x="48767" y="59435"/>
                </a:lnTo>
                <a:lnTo>
                  <a:pt x="41147" y="65531"/>
                </a:lnTo>
                <a:lnTo>
                  <a:pt x="64007" y="99059"/>
                </a:lnTo>
                <a:lnTo>
                  <a:pt x="73151" y="92963"/>
                </a:lnTo>
                <a:close/>
              </a:path>
              <a:path w="1115695" h="1565275">
                <a:moveTo>
                  <a:pt x="114299" y="150875"/>
                </a:moveTo>
                <a:lnTo>
                  <a:pt x="91439" y="117347"/>
                </a:lnTo>
                <a:lnTo>
                  <a:pt x="82295" y="123443"/>
                </a:lnTo>
                <a:lnTo>
                  <a:pt x="106679" y="156971"/>
                </a:lnTo>
                <a:lnTo>
                  <a:pt x="114299" y="150875"/>
                </a:lnTo>
                <a:close/>
              </a:path>
              <a:path w="1115695" h="1565275">
                <a:moveTo>
                  <a:pt x="156971" y="210311"/>
                </a:moveTo>
                <a:lnTo>
                  <a:pt x="132587" y="176783"/>
                </a:lnTo>
                <a:lnTo>
                  <a:pt x="124967" y="182879"/>
                </a:lnTo>
                <a:lnTo>
                  <a:pt x="147827" y="216407"/>
                </a:lnTo>
                <a:lnTo>
                  <a:pt x="156971" y="210311"/>
                </a:lnTo>
                <a:close/>
              </a:path>
              <a:path w="1115695" h="1565275">
                <a:moveTo>
                  <a:pt x="198119" y="268223"/>
                </a:moveTo>
                <a:lnTo>
                  <a:pt x="173735" y="234695"/>
                </a:lnTo>
                <a:lnTo>
                  <a:pt x="166115" y="240791"/>
                </a:lnTo>
                <a:lnTo>
                  <a:pt x="190499" y="274319"/>
                </a:lnTo>
                <a:lnTo>
                  <a:pt x="198119" y="268223"/>
                </a:lnTo>
                <a:close/>
              </a:path>
              <a:path w="1115695" h="1565275">
                <a:moveTo>
                  <a:pt x="239267" y="327659"/>
                </a:moveTo>
                <a:lnTo>
                  <a:pt x="216407" y="294131"/>
                </a:lnTo>
                <a:lnTo>
                  <a:pt x="207263" y="300227"/>
                </a:lnTo>
                <a:lnTo>
                  <a:pt x="231647" y="333755"/>
                </a:lnTo>
                <a:lnTo>
                  <a:pt x="239267" y="327659"/>
                </a:lnTo>
                <a:close/>
              </a:path>
              <a:path w="1115695" h="1565275">
                <a:moveTo>
                  <a:pt x="281939" y="385571"/>
                </a:moveTo>
                <a:lnTo>
                  <a:pt x="257555" y="352043"/>
                </a:lnTo>
                <a:lnTo>
                  <a:pt x="249935" y="358139"/>
                </a:lnTo>
                <a:lnTo>
                  <a:pt x="272795" y="391667"/>
                </a:lnTo>
                <a:lnTo>
                  <a:pt x="281939" y="385571"/>
                </a:lnTo>
                <a:close/>
              </a:path>
              <a:path w="1115695" h="1565275">
                <a:moveTo>
                  <a:pt x="323087" y="445007"/>
                </a:moveTo>
                <a:lnTo>
                  <a:pt x="298703" y="411479"/>
                </a:lnTo>
                <a:lnTo>
                  <a:pt x="291083" y="417575"/>
                </a:lnTo>
                <a:lnTo>
                  <a:pt x="315467" y="451103"/>
                </a:lnTo>
                <a:lnTo>
                  <a:pt x="323087" y="445007"/>
                </a:lnTo>
                <a:close/>
              </a:path>
              <a:path w="1115695" h="1565275">
                <a:moveTo>
                  <a:pt x="364235" y="502919"/>
                </a:moveTo>
                <a:lnTo>
                  <a:pt x="341375" y="469391"/>
                </a:lnTo>
                <a:lnTo>
                  <a:pt x="332231" y="475487"/>
                </a:lnTo>
                <a:lnTo>
                  <a:pt x="356615" y="509015"/>
                </a:lnTo>
                <a:lnTo>
                  <a:pt x="364235" y="502919"/>
                </a:lnTo>
                <a:close/>
              </a:path>
              <a:path w="1115695" h="1565275">
                <a:moveTo>
                  <a:pt x="406907" y="562355"/>
                </a:moveTo>
                <a:lnTo>
                  <a:pt x="382523" y="528827"/>
                </a:lnTo>
                <a:lnTo>
                  <a:pt x="374903" y="534923"/>
                </a:lnTo>
                <a:lnTo>
                  <a:pt x="397763" y="568451"/>
                </a:lnTo>
                <a:lnTo>
                  <a:pt x="406907" y="562355"/>
                </a:lnTo>
                <a:close/>
              </a:path>
              <a:path w="1115695" h="1565275">
                <a:moveTo>
                  <a:pt x="448055" y="620267"/>
                </a:moveTo>
                <a:lnTo>
                  <a:pt x="423671" y="586739"/>
                </a:lnTo>
                <a:lnTo>
                  <a:pt x="416051" y="592835"/>
                </a:lnTo>
                <a:lnTo>
                  <a:pt x="440435" y="626363"/>
                </a:lnTo>
                <a:lnTo>
                  <a:pt x="448055" y="620267"/>
                </a:lnTo>
                <a:close/>
              </a:path>
              <a:path w="1115695" h="1565275">
                <a:moveTo>
                  <a:pt x="489203" y="679703"/>
                </a:moveTo>
                <a:lnTo>
                  <a:pt x="466343" y="646175"/>
                </a:lnTo>
                <a:lnTo>
                  <a:pt x="457199" y="652271"/>
                </a:lnTo>
                <a:lnTo>
                  <a:pt x="481583" y="685799"/>
                </a:lnTo>
                <a:lnTo>
                  <a:pt x="489203" y="679703"/>
                </a:lnTo>
                <a:close/>
              </a:path>
              <a:path w="1115695" h="1565275">
                <a:moveTo>
                  <a:pt x="531875" y="737615"/>
                </a:moveTo>
                <a:lnTo>
                  <a:pt x="507491" y="704087"/>
                </a:lnTo>
                <a:lnTo>
                  <a:pt x="499871" y="710183"/>
                </a:lnTo>
                <a:lnTo>
                  <a:pt x="522731" y="743711"/>
                </a:lnTo>
                <a:lnTo>
                  <a:pt x="531875" y="737615"/>
                </a:lnTo>
                <a:close/>
              </a:path>
              <a:path w="1115695" h="1565275">
                <a:moveTo>
                  <a:pt x="573023" y="797051"/>
                </a:moveTo>
                <a:lnTo>
                  <a:pt x="550163" y="763523"/>
                </a:lnTo>
                <a:lnTo>
                  <a:pt x="541019" y="769619"/>
                </a:lnTo>
                <a:lnTo>
                  <a:pt x="565403" y="803147"/>
                </a:lnTo>
                <a:lnTo>
                  <a:pt x="573023" y="797051"/>
                </a:lnTo>
                <a:close/>
              </a:path>
              <a:path w="1115695" h="1565275">
                <a:moveTo>
                  <a:pt x="615695" y="854963"/>
                </a:moveTo>
                <a:lnTo>
                  <a:pt x="591311" y="821435"/>
                </a:lnTo>
                <a:lnTo>
                  <a:pt x="582167" y="827531"/>
                </a:lnTo>
                <a:lnTo>
                  <a:pt x="606551" y="861059"/>
                </a:lnTo>
                <a:lnTo>
                  <a:pt x="615695" y="854963"/>
                </a:lnTo>
                <a:close/>
              </a:path>
              <a:path w="1115695" h="1565275">
                <a:moveTo>
                  <a:pt x="656843" y="914399"/>
                </a:moveTo>
                <a:lnTo>
                  <a:pt x="632459" y="880871"/>
                </a:lnTo>
                <a:lnTo>
                  <a:pt x="624839" y="886967"/>
                </a:lnTo>
                <a:lnTo>
                  <a:pt x="647699" y="920495"/>
                </a:lnTo>
                <a:lnTo>
                  <a:pt x="656843" y="914399"/>
                </a:lnTo>
                <a:close/>
              </a:path>
              <a:path w="1115695" h="1565275">
                <a:moveTo>
                  <a:pt x="697991" y="972311"/>
                </a:moveTo>
                <a:lnTo>
                  <a:pt x="675131" y="938783"/>
                </a:lnTo>
                <a:lnTo>
                  <a:pt x="665987" y="944879"/>
                </a:lnTo>
                <a:lnTo>
                  <a:pt x="690371" y="978407"/>
                </a:lnTo>
                <a:lnTo>
                  <a:pt x="697991" y="972311"/>
                </a:lnTo>
                <a:close/>
              </a:path>
              <a:path w="1115695" h="1565275">
                <a:moveTo>
                  <a:pt x="740663" y="1031747"/>
                </a:moveTo>
                <a:lnTo>
                  <a:pt x="716279" y="998219"/>
                </a:lnTo>
                <a:lnTo>
                  <a:pt x="707135" y="1004315"/>
                </a:lnTo>
                <a:lnTo>
                  <a:pt x="731519" y="1037843"/>
                </a:lnTo>
                <a:lnTo>
                  <a:pt x="740663" y="1031747"/>
                </a:lnTo>
                <a:close/>
              </a:path>
              <a:path w="1115695" h="1565275">
                <a:moveTo>
                  <a:pt x="781811" y="1089659"/>
                </a:moveTo>
                <a:lnTo>
                  <a:pt x="757427" y="1056131"/>
                </a:lnTo>
                <a:lnTo>
                  <a:pt x="749807" y="1062227"/>
                </a:lnTo>
                <a:lnTo>
                  <a:pt x="772667" y="1095755"/>
                </a:lnTo>
                <a:lnTo>
                  <a:pt x="781811" y="1089659"/>
                </a:lnTo>
                <a:close/>
              </a:path>
              <a:path w="1115695" h="1565275">
                <a:moveTo>
                  <a:pt x="822959" y="1149095"/>
                </a:moveTo>
                <a:lnTo>
                  <a:pt x="800099" y="1115567"/>
                </a:lnTo>
                <a:lnTo>
                  <a:pt x="790955" y="1121663"/>
                </a:lnTo>
                <a:lnTo>
                  <a:pt x="815339" y="1155191"/>
                </a:lnTo>
                <a:lnTo>
                  <a:pt x="822959" y="1149095"/>
                </a:lnTo>
                <a:close/>
              </a:path>
              <a:path w="1115695" h="1565275">
                <a:moveTo>
                  <a:pt x="865631" y="1207007"/>
                </a:moveTo>
                <a:lnTo>
                  <a:pt x="841247" y="1173479"/>
                </a:lnTo>
                <a:lnTo>
                  <a:pt x="832103" y="1179575"/>
                </a:lnTo>
                <a:lnTo>
                  <a:pt x="856487" y="1213103"/>
                </a:lnTo>
                <a:lnTo>
                  <a:pt x="865631" y="1207007"/>
                </a:lnTo>
                <a:close/>
              </a:path>
              <a:path w="1115695" h="1565275">
                <a:moveTo>
                  <a:pt x="906779" y="1266443"/>
                </a:moveTo>
                <a:lnTo>
                  <a:pt x="882395" y="1232915"/>
                </a:lnTo>
                <a:lnTo>
                  <a:pt x="874775" y="1239011"/>
                </a:lnTo>
                <a:lnTo>
                  <a:pt x="897635" y="1272539"/>
                </a:lnTo>
                <a:lnTo>
                  <a:pt x="906779" y="1266443"/>
                </a:lnTo>
                <a:close/>
              </a:path>
              <a:path w="1115695" h="1565275">
                <a:moveTo>
                  <a:pt x="947927" y="1324355"/>
                </a:moveTo>
                <a:lnTo>
                  <a:pt x="925067" y="1290827"/>
                </a:lnTo>
                <a:lnTo>
                  <a:pt x="915923" y="1296923"/>
                </a:lnTo>
                <a:lnTo>
                  <a:pt x="940307" y="1330451"/>
                </a:lnTo>
                <a:lnTo>
                  <a:pt x="947927" y="1324355"/>
                </a:lnTo>
                <a:close/>
              </a:path>
              <a:path w="1115695" h="1565275">
                <a:moveTo>
                  <a:pt x="990599" y="1383791"/>
                </a:moveTo>
                <a:lnTo>
                  <a:pt x="966215" y="1350263"/>
                </a:lnTo>
                <a:lnTo>
                  <a:pt x="958595" y="1356359"/>
                </a:lnTo>
                <a:lnTo>
                  <a:pt x="981455" y="1389887"/>
                </a:lnTo>
                <a:lnTo>
                  <a:pt x="990599" y="1383791"/>
                </a:lnTo>
                <a:close/>
              </a:path>
              <a:path w="1115695" h="1565275">
                <a:moveTo>
                  <a:pt x="1031747" y="1441703"/>
                </a:moveTo>
                <a:lnTo>
                  <a:pt x="1007363" y="1408175"/>
                </a:lnTo>
                <a:lnTo>
                  <a:pt x="999743" y="1414271"/>
                </a:lnTo>
                <a:lnTo>
                  <a:pt x="1022603" y="1447799"/>
                </a:lnTo>
                <a:lnTo>
                  <a:pt x="1031747" y="1441703"/>
                </a:lnTo>
                <a:close/>
              </a:path>
              <a:path w="1115695" h="1565275">
                <a:moveTo>
                  <a:pt x="1072895" y="1501139"/>
                </a:moveTo>
                <a:lnTo>
                  <a:pt x="1050035" y="1467611"/>
                </a:lnTo>
                <a:lnTo>
                  <a:pt x="1040891" y="1473707"/>
                </a:lnTo>
                <a:lnTo>
                  <a:pt x="1065275" y="1507235"/>
                </a:lnTo>
                <a:lnTo>
                  <a:pt x="1072895" y="1501139"/>
                </a:lnTo>
                <a:close/>
              </a:path>
              <a:path w="1115695" h="1565275">
                <a:moveTo>
                  <a:pt x="1115567" y="1559051"/>
                </a:moveTo>
                <a:lnTo>
                  <a:pt x="1091183" y="1525523"/>
                </a:lnTo>
                <a:lnTo>
                  <a:pt x="1083563" y="1531619"/>
                </a:lnTo>
                <a:lnTo>
                  <a:pt x="1106423" y="1565147"/>
                </a:lnTo>
                <a:lnTo>
                  <a:pt x="1115567" y="1559051"/>
                </a:lnTo>
                <a:close/>
              </a:path>
            </a:pathLst>
          </a:custGeom>
          <a:solidFill>
            <a:srgbClr val="E57200"/>
          </a:solidFill>
        </p:spPr>
        <p:txBody>
          <a:bodyPr wrap="square" lIns="0" tIns="0" rIns="0" bIns="0" rtlCol="0"/>
          <a:lstStyle/>
          <a:p>
            <a:endParaRPr/>
          </a:p>
        </p:txBody>
      </p:sp>
      <p:sp>
        <p:nvSpPr>
          <p:cNvPr id="108" name="object 51"/>
          <p:cNvSpPr/>
          <p:nvPr/>
        </p:nvSpPr>
        <p:spPr>
          <a:xfrm>
            <a:off x="8427978" y="3184901"/>
            <a:ext cx="323215" cy="254635"/>
          </a:xfrm>
          <a:custGeom>
            <a:avLst/>
            <a:gdLst/>
            <a:ahLst/>
            <a:cxnLst/>
            <a:rect l="l" t="t" r="r" b="b"/>
            <a:pathLst>
              <a:path w="323215" h="254635">
                <a:moveTo>
                  <a:pt x="63746" y="202119"/>
                </a:moveTo>
                <a:lnTo>
                  <a:pt x="39623" y="170687"/>
                </a:lnTo>
                <a:lnTo>
                  <a:pt x="0" y="254507"/>
                </a:lnTo>
                <a:lnTo>
                  <a:pt x="53339" y="243659"/>
                </a:lnTo>
                <a:lnTo>
                  <a:pt x="53339" y="210311"/>
                </a:lnTo>
                <a:lnTo>
                  <a:pt x="63746" y="202119"/>
                </a:lnTo>
                <a:close/>
              </a:path>
              <a:path w="323215" h="254635">
                <a:moveTo>
                  <a:pt x="65778" y="204767"/>
                </a:moveTo>
                <a:lnTo>
                  <a:pt x="63746" y="202119"/>
                </a:lnTo>
                <a:lnTo>
                  <a:pt x="53339" y="210311"/>
                </a:lnTo>
                <a:lnTo>
                  <a:pt x="54863" y="213359"/>
                </a:lnTo>
                <a:lnTo>
                  <a:pt x="65778" y="204767"/>
                </a:lnTo>
                <a:close/>
              </a:path>
              <a:path w="323215" h="254635">
                <a:moveTo>
                  <a:pt x="89915" y="236219"/>
                </a:moveTo>
                <a:lnTo>
                  <a:pt x="65778" y="204767"/>
                </a:lnTo>
                <a:lnTo>
                  <a:pt x="54863" y="213359"/>
                </a:lnTo>
                <a:lnTo>
                  <a:pt x="53339" y="210311"/>
                </a:lnTo>
                <a:lnTo>
                  <a:pt x="53339" y="243659"/>
                </a:lnTo>
                <a:lnTo>
                  <a:pt x="89915" y="236219"/>
                </a:lnTo>
                <a:close/>
              </a:path>
              <a:path w="323215" h="254635">
                <a:moveTo>
                  <a:pt x="258986" y="52667"/>
                </a:moveTo>
                <a:lnTo>
                  <a:pt x="256924" y="50043"/>
                </a:lnTo>
                <a:lnTo>
                  <a:pt x="63746" y="202119"/>
                </a:lnTo>
                <a:lnTo>
                  <a:pt x="65778" y="204767"/>
                </a:lnTo>
                <a:lnTo>
                  <a:pt x="258986" y="52667"/>
                </a:lnTo>
                <a:close/>
              </a:path>
              <a:path w="323215" h="254635">
                <a:moveTo>
                  <a:pt x="323087" y="0"/>
                </a:moveTo>
                <a:lnTo>
                  <a:pt x="233171" y="19811"/>
                </a:lnTo>
                <a:lnTo>
                  <a:pt x="256924" y="50043"/>
                </a:lnTo>
                <a:lnTo>
                  <a:pt x="268223" y="41147"/>
                </a:lnTo>
                <a:lnTo>
                  <a:pt x="269747" y="44195"/>
                </a:lnTo>
                <a:lnTo>
                  <a:pt x="269747" y="66363"/>
                </a:lnTo>
                <a:lnTo>
                  <a:pt x="283463" y="83819"/>
                </a:lnTo>
                <a:lnTo>
                  <a:pt x="323087" y="0"/>
                </a:lnTo>
                <a:close/>
              </a:path>
              <a:path w="323215" h="254635">
                <a:moveTo>
                  <a:pt x="269747" y="44195"/>
                </a:moveTo>
                <a:lnTo>
                  <a:pt x="268223" y="41147"/>
                </a:lnTo>
                <a:lnTo>
                  <a:pt x="256924" y="50043"/>
                </a:lnTo>
                <a:lnTo>
                  <a:pt x="258986" y="52667"/>
                </a:lnTo>
                <a:lnTo>
                  <a:pt x="269747" y="44195"/>
                </a:lnTo>
                <a:close/>
              </a:path>
              <a:path w="323215" h="254635">
                <a:moveTo>
                  <a:pt x="269747" y="66363"/>
                </a:moveTo>
                <a:lnTo>
                  <a:pt x="269747" y="44195"/>
                </a:lnTo>
                <a:lnTo>
                  <a:pt x="258986" y="52667"/>
                </a:lnTo>
                <a:lnTo>
                  <a:pt x="269747" y="66363"/>
                </a:lnTo>
                <a:close/>
              </a:path>
            </a:pathLst>
          </a:custGeom>
          <a:solidFill>
            <a:srgbClr val="7F7F7F"/>
          </a:solidFill>
        </p:spPr>
        <p:txBody>
          <a:bodyPr wrap="square" lIns="0" tIns="0" rIns="0" bIns="0" rtlCol="0"/>
          <a:lstStyle/>
          <a:p>
            <a:endParaRPr/>
          </a:p>
        </p:txBody>
      </p:sp>
      <p:sp>
        <p:nvSpPr>
          <p:cNvPr id="109" name="object 52"/>
          <p:cNvSpPr txBox="1"/>
          <p:nvPr/>
        </p:nvSpPr>
        <p:spPr>
          <a:xfrm>
            <a:off x="7365751" y="6045448"/>
            <a:ext cx="2982595" cy="200055"/>
          </a:xfrm>
          <a:prstGeom prst="rect">
            <a:avLst/>
          </a:prstGeom>
          <a:solidFill>
            <a:srgbClr val="E57200"/>
          </a:solidFill>
        </p:spPr>
        <p:txBody>
          <a:bodyPr vert="horz" wrap="square" lIns="0" tIns="0" rIns="0" bIns="0" rtlCol="0">
            <a:spAutoFit/>
          </a:bodyPr>
          <a:lstStyle/>
          <a:p>
            <a:pPr marL="114300">
              <a:lnSpc>
                <a:spcPct val="100000"/>
              </a:lnSpc>
              <a:buClr>
                <a:srgbClr val="FFFFFF"/>
              </a:buClr>
              <a:tabLst>
                <a:tab pos="300355" algn="l"/>
              </a:tabLst>
            </a:pPr>
            <a:r>
              <a:rPr sz="1300" b="1" spc="-10" dirty="0">
                <a:solidFill>
                  <a:srgbClr val="FFFFFF"/>
                </a:solidFill>
                <a:latin typeface="Arial"/>
                <a:cs typeface="Arial"/>
              </a:rPr>
              <a:t>Lin</a:t>
            </a:r>
            <a:r>
              <a:rPr sz="1300" b="1" spc="-15" dirty="0">
                <a:solidFill>
                  <a:srgbClr val="FFFFFF"/>
                </a:solidFill>
                <a:latin typeface="Arial"/>
                <a:cs typeface="Arial"/>
              </a:rPr>
              <a:t>ea</a:t>
            </a:r>
            <a:r>
              <a:rPr sz="1300" b="1" spc="-5" dirty="0">
                <a:solidFill>
                  <a:srgbClr val="FFFFFF"/>
                </a:solidFill>
                <a:latin typeface="Arial"/>
                <a:cs typeface="Arial"/>
              </a:rPr>
              <a:t>r </a:t>
            </a:r>
            <a:r>
              <a:rPr sz="1300" b="1" spc="-15" dirty="0">
                <a:solidFill>
                  <a:srgbClr val="FFFFFF"/>
                </a:solidFill>
                <a:latin typeface="Arial"/>
                <a:cs typeface="Arial"/>
              </a:rPr>
              <a:t>S</a:t>
            </a:r>
            <a:r>
              <a:rPr sz="1300" b="1" spc="-10" dirty="0">
                <a:solidFill>
                  <a:srgbClr val="FFFFFF"/>
                </a:solidFill>
                <a:latin typeface="Arial"/>
                <a:cs typeface="Arial"/>
              </a:rPr>
              <a:t>uppor</a:t>
            </a:r>
            <a:r>
              <a:rPr sz="1300" b="1" spc="-5" dirty="0">
                <a:solidFill>
                  <a:srgbClr val="FFFFFF"/>
                </a:solidFill>
                <a:latin typeface="Arial"/>
                <a:cs typeface="Arial"/>
              </a:rPr>
              <a:t>t</a:t>
            </a:r>
            <a:r>
              <a:rPr sz="1300" b="1" spc="20" dirty="0">
                <a:solidFill>
                  <a:srgbClr val="FFFFFF"/>
                </a:solidFill>
                <a:latin typeface="Arial"/>
                <a:cs typeface="Arial"/>
              </a:rPr>
              <a:t> </a:t>
            </a:r>
            <a:r>
              <a:rPr sz="1300" b="1" spc="-85" dirty="0">
                <a:solidFill>
                  <a:srgbClr val="FFFFFF"/>
                </a:solidFill>
                <a:latin typeface="Arial"/>
                <a:cs typeface="Arial"/>
              </a:rPr>
              <a:t>V</a:t>
            </a:r>
            <a:r>
              <a:rPr sz="1300" b="1" spc="-15" dirty="0">
                <a:solidFill>
                  <a:srgbClr val="FFFFFF"/>
                </a:solidFill>
                <a:latin typeface="Arial"/>
                <a:cs typeface="Arial"/>
              </a:rPr>
              <a:t>ec</a:t>
            </a:r>
            <a:r>
              <a:rPr sz="1300" b="1" spc="-10" dirty="0">
                <a:solidFill>
                  <a:srgbClr val="FFFFFF"/>
                </a:solidFill>
                <a:latin typeface="Arial"/>
                <a:cs typeface="Arial"/>
              </a:rPr>
              <a:t>tor</a:t>
            </a:r>
            <a:r>
              <a:rPr sz="1300" b="1" spc="-5" dirty="0">
                <a:solidFill>
                  <a:srgbClr val="FFFFFF"/>
                </a:solidFill>
                <a:latin typeface="Arial"/>
                <a:cs typeface="Arial"/>
              </a:rPr>
              <a:t> </a:t>
            </a:r>
            <a:r>
              <a:rPr sz="1300" b="1" spc="-10" dirty="0">
                <a:solidFill>
                  <a:srgbClr val="FFFFFF"/>
                </a:solidFill>
                <a:latin typeface="Arial"/>
                <a:cs typeface="Arial"/>
              </a:rPr>
              <a:t>Cl</a:t>
            </a:r>
            <a:r>
              <a:rPr sz="1300" b="1" spc="-15" dirty="0">
                <a:solidFill>
                  <a:srgbClr val="FFFFFF"/>
                </a:solidFill>
                <a:latin typeface="Arial"/>
                <a:cs typeface="Arial"/>
              </a:rPr>
              <a:t>ass</a:t>
            </a:r>
            <a:r>
              <a:rPr sz="1300" b="1" spc="-10" dirty="0">
                <a:solidFill>
                  <a:srgbClr val="FFFFFF"/>
                </a:solidFill>
                <a:latin typeface="Arial"/>
                <a:cs typeface="Arial"/>
              </a:rPr>
              <a:t>i</a:t>
            </a:r>
            <a:r>
              <a:rPr sz="1300" b="1" spc="-5" dirty="0">
                <a:solidFill>
                  <a:srgbClr val="FFFFFF"/>
                </a:solidFill>
                <a:latin typeface="Arial"/>
                <a:cs typeface="Arial"/>
              </a:rPr>
              <a:t>f</a:t>
            </a:r>
            <a:r>
              <a:rPr sz="1300" b="1" spc="-10" dirty="0">
                <a:solidFill>
                  <a:srgbClr val="FFFFFF"/>
                </a:solidFill>
                <a:latin typeface="Arial"/>
                <a:cs typeface="Arial"/>
              </a:rPr>
              <a:t>i</a:t>
            </a:r>
            <a:r>
              <a:rPr sz="1300" b="1" spc="-15" dirty="0">
                <a:solidFill>
                  <a:srgbClr val="FFFFFF"/>
                </a:solidFill>
                <a:latin typeface="Arial"/>
                <a:cs typeface="Arial"/>
              </a:rPr>
              <a:t>e</a:t>
            </a:r>
            <a:r>
              <a:rPr sz="1300" b="1" spc="-5" dirty="0">
                <a:solidFill>
                  <a:srgbClr val="FFFFFF"/>
                </a:solidFill>
                <a:latin typeface="Arial"/>
                <a:cs typeface="Arial"/>
              </a:rPr>
              <a:t>r</a:t>
            </a:r>
            <a:endParaRPr sz="1275" baseline="26143" dirty="0">
              <a:latin typeface="Arial"/>
              <a:cs typeface="Arial"/>
            </a:endParaRPr>
          </a:p>
        </p:txBody>
      </p:sp>
    </p:spTree>
    <p:extLst>
      <p:ext uri="{BB962C8B-B14F-4D97-AF65-F5344CB8AC3E}">
        <p14:creationId xmlns:p14="http://schemas.microsoft.com/office/powerpoint/2010/main" val="3605709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api.ning.com/files/eHeWysupKtYJDs6qYZD*8JPRkfggREeNh*raeyG2vfhToH1NVoTXU8M5tdbVBB6tBWnN7RH0*8JMGGhl9qd86KhNXmkTf9ut/Cap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015" y="0"/>
            <a:ext cx="5873262" cy="660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287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latin typeface="Georgia" panose="02040502050405020303" pitchFamily="18" charset="0"/>
              </a:rPr>
              <a:t>An </a:t>
            </a:r>
            <a:r>
              <a:rPr lang="en-US" sz="1800" spc="-5" dirty="0">
                <a:latin typeface="Georgia" panose="02040502050405020303" pitchFamily="18" charset="0"/>
              </a:rPr>
              <a:t>ar</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f</a:t>
            </a:r>
            <a:r>
              <a:rPr lang="en-US" sz="1800" spc="-5" dirty="0">
                <a:latin typeface="Georgia" panose="02040502050405020303" pitchFamily="18" charset="0"/>
              </a:rPr>
              <a:t>icia</a:t>
            </a:r>
            <a:r>
              <a:rPr lang="en-US" sz="1800" dirty="0">
                <a:latin typeface="Georgia" panose="02040502050405020303" pitchFamily="18" charset="0"/>
              </a:rPr>
              <a:t>l</a:t>
            </a:r>
            <a:r>
              <a:rPr lang="en-US" sz="1800" spc="-35" dirty="0">
                <a:latin typeface="Georgia" panose="02040502050405020303" pitchFamily="18" charset="0"/>
              </a:rPr>
              <a:t> </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u</a:t>
            </a:r>
            <a:r>
              <a:rPr lang="en-US" sz="1800" spc="-5" dirty="0">
                <a:latin typeface="Georgia" panose="02040502050405020303" pitchFamily="18" charset="0"/>
              </a:rPr>
              <a:t>r</a:t>
            </a:r>
            <a:r>
              <a:rPr lang="en-US" sz="1800" dirty="0">
                <a:latin typeface="Georgia" panose="02040502050405020303" pitchFamily="18" charset="0"/>
              </a:rPr>
              <a:t>on</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the</a:t>
            </a:r>
            <a:r>
              <a:rPr lang="en-US" sz="1800" spc="-15" dirty="0">
                <a:latin typeface="Georgia" panose="02040502050405020303" pitchFamily="18" charset="0"/>
              </a:rPr>
              <a:t> </a:t>
            </a:r>
            <a:r>
              <a:rPr lang="en-US" sz="1800" dirty="0">
                <a:latin typeface="Georgia" panose="02040502050405020303" pitchFamily="18" charset="0"/>
              </a:rPr>
              <a:t>bu</a:t>
            </a:r>
            <a:r>
              <a:rPr lang="en-US" sz="1800" spc="-5" dirty="0">
                <a:latin typeface="Georgia" panose="02040502050405020303" pitchFamily="18" charset="0"/>
              </a:rPr>
              <a:t>il</a:t>
            </a:r>
            <a:r>
              <a:rPr lang="en-US" sz="1800" dirty="0">
                <a:latin typeface="Georgia" panose="02040502050405020303" pitchFamily="18" charset="0"/>
              </a:rPr>
              <a:t>d</a:t>
            </a:r>
            <a:r>
              <a:rPr lang="en-US" sz="1800" spc="-5" dirty="0">
                <a:latin typeface="Georgia" panose="02040502050405020303" pitchFamily="18" charset="0"/>
              </a:rPr>
              <a:t>i</a:t>
            </a:r>
            <a:r>
              <a:rPr lang="en-US" sz="1800" dirty="0">
                <a:latin typeface="Georgia" panose="02040502050405020303" pitchFamily="18" charset="0"/>
              </a:rPr>
              <a:t>ng</a:t>
            </a:r>
            <a:r>
              <a:rPr lang="en-US" sz="1800" spc="-10" dirty="0">
                <a:latin typeface="Georgia" panose="02040502050405020303" pitchFamily="18" charset="0"/>
              </a:rPr>
              <a:t> </a:t>
            </a:r>
            <a:r>
              <a:rPr lang="en-US" sz="1800" dirty="0">
                <a:latin typeface="Georgia" panose="02040502050405020303" pitchFamily="18" charset="0"/>
              </a:rPr>
              <a:t>b</a:t>
            </a:r>
            <a:r>
              <a:rPr lang="en-US" sz="1800" spc="-5" dirty="0">
                <a:latin typeface="Georgia" panose="02040502050405020303" pitchFamily="18" charset="0"/>
              </a:rPr>
              <a:t>l</a:t>
            </a:r>
            <a:r>
              <a:rPr lang="en-US" sz="1800" dirty="0">
                <a:latin typeface="Georgia" panose="02040502050405020303" pitchFamily="18" charset="0"/>
              </a:rPr>
              <a:t>o</a:t>
            </a:r>
            <a:r>
              <a:rPr lang="en-US" sz="1800" spc="-5" dirty="0">
                <a:latin typeface="Georgia" panose="02040502050405020303" pitchFamily="18" charset="0"/>
              </a:rPr>
              <a:t>c</a:t>
            </a:r>
            <a:r>
              <a:rPr lang="en-US" sz="1800" dirty="0">
                <a:latin typeface="Georgia" panose="02040502050405020303" pitchFamily="18" charset="0"/>
              </a:rPr>
              <a:t>k for</a:t>
            </a:r>
            <a:r>
              <a:rPr lang="en-US" sz="1800" spc="-10" dirty="0">
                <a:latin typeface="Georgia" panose="02040502050405020303" pitchFamily="18" charset="0"/>
              </a:rPr>
              <a:t> </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u</a:t>
            </a:r>
            <a:r>
              <a:rPr lang="en-US" sz="1800" spc="-5" dirty="0">
                <a:latin typeface="Georgia" panose="02040502050405020303" pitchFamily="18" charset="0"/>
              </a:rPr>
              <a:t>ra</a:t>
            </a:r>
            <a:r>
              <a:rPr lang="en-US" sz="1800" dirty="0">
                <a:latin typeface="Georgia" panose="02040502050405020303" pitchFamily="18" charset="0"/>
              </a:rPr>
              <a:t>l N</a:t>
            </a:r>
            <a:r>
              <a:rPr lang="en-US" sz="1800" spc="-5" dirty="0">
                <a:latin typeface="Georgia" panose="02040502050405020303" pitchFamily="18" charset="0"/>
              </a:rPr>
              <a:t>e</a:t>
            </a:r>
            <a:r>
              <a:rPr lang="en-US" sz="1800" spc="-15" dirty="0">
                <a:latin typeface="Georgia" panose="02040502050405020303" pitchFamily="18" charset="0"/>
              </a:rPr>
              <a:t>t</a:t>
            </a:r>
            <a:r>
              <a:rPr lang="en-US" sz="1800" spc="45" dirty="0">
                <a:latin typeface="Georgia" panose="02040502050405020303" pitchFamily="18" charset="0"/>
              </a:rPr>
              <a:t>w</a:t>
            </a:r>
            <a:r>
              <a:rPr lang="en-US" sz="1800" dirty="0">
                <a:latin typeface="Georgia" panose="02040502050405020303" pitchFamily="18" charset="0"/>
              </a:rPr>
              <a:t>o</a:t>
            </a:r>
            <a:r>
              <a:rPr lang="en-US" sz="1800" spc="-5" dirty="0">
                <a:latin typeface="Georgia" panose="02040502050405020303" pitchFamily="18" charset="0"/>
              </a:rPr>
              <a:t>rk</a:t>
            </a:r>
            <a:r>
              <a:rPr lang="en-US" sz="1800" dirty="0">
                <a:latin typeface="Georgia" panose="02040502050405020303" pitchFamily="18" charset="0"/>
              </a:rPr>
              <a:t>s</a:t>
            </a:r>
            <a:r>
              <a:rPr lang="en-US" sz="1800" spc="-35" dirty="0">
                <a:latin typeface="Georgia" panose="02040502050405020303" pitchFamily="18" charset="0"/>
              </a:rPr>
              <a:t> </a:t>
            </a:r>
            <a:r>
              <a:rPr lang="en-US" sz="1800" dirty="0">
                <a:latin typeface="Georgia" panose="02040502050405020303" pitchFamily="18" charset="0"/>
              </a:rPr>
              <a:t>/</a:t>
            </a:r>
            <a:r>
              <a:rPr lang="en-US" sz="1800" spc="-15"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ee</a:t>
            </a:r>
            <a:r>
              <a:rPr lang="en-US" sz="1800" dirty="0">
                <a:latin typeface="Georgia" panose="02040502050405020303" pitchFamily="18" charset="0"/>
              </a:rPr>
              <a:t>p L</a:t>
            </a:r>
            <a:r>
              <a:rPr lang="en-US" sz="1800" spc="-5" dirty="0">
                <a:latin typeface="Georgia" panose="02040502050405020303" pitchFamily="18" charset="0"/>
              </a:rPr>
              <a:t>ear</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ng</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33" name="object 24"/>
          <p:cNvSpPr txBox="1"/>
          <p:nvPr/>
        </p:nvSpPr>
        <p:spPr>
          <a:xfrm>
            <a:off x="9631177" y="1160728"/>
            <a:ext cx="1763395" cy="279400"/>
          </a:xfrm>
          <a:prstGeom prst="rect">
            <a:avLst/>
          </a:prstGeom>
          <a:solidFill>
            <a:srgbClr val="7F7F7F"/>
          </a:solidFill>
        </p:spPr>
        <p:txBody>
          <a:bodyPr vert="horz" wrap="square" lIns="0" tIns="0" rIns="0" bIns="0" rtlCol="0">
            <a:spAutoFit/>
          </a:bodyPr>
          <a:lstStyle/>
          <a:p>
            <a:pPr marL="86360">
              <a:lnSpc>
                <a:spcPct val="100000"/>
              </a:lnSpc>
            </a:pPr>
            <a:r>
              <a:rPr sz="1300" b="1" spc="-5" dirty="0">
                <a:solidFill>
                  <a:srgbClr val="FFFFFF"/>
                </a:solidFill>
                <a:latin typeface="Arial"/>
                <a:cs typeface="Arial"/>
              </a:rPr>
              <a:t>M</a:t>
            </a:r>
            <a:r>
              <a:rPr sz="1300" b="1" spc="-15" dirty="0">
                <a:solidFill>
                  <a:srgbClr val="FFFFFF"/>
                </a:solidFill>
                <a:latin typeface="Arial"/>
                <a:cs typeface="Arial"/>
              </a:rPr>
              <a:t>assi</a:t>
            </a:r>
            <a:r>
              <a:rPr sz="1300" b="1" spc="-35" dirty="0">
                <a:solidFill>
                  <a:srgbClr val="FFFFFF"/>
                </a:solidFill>
                <a:latin typeface="Arial"/>
                <a:cs typeface="Arial"/>
              </a:rPr>
              <a:t>v</a:t>
            </a:r>
            <a:r>
              <a:rPr sz="1300" b="1" spc="-15" dirty="0">
                <a:solidFill>
                  <a:srgbClr val="FFFFFF"/>
                </a:solidFill>
                <a:latin typeface="Arial"/>
                <a:cs typeface="Arial"/>
              </a:rPr>
              <a:t>el</a:t>
            </a:r>
            <a:r>
              <a:rPr sz="1300" b="1" spc="-10" dirty="0">
                <a:solidFill>
                  <a:srgbClr val="FFFFFF"/>
                </a:solidFill>
                <a:latin typeface="Arial"/>
                <a:cs typeface="Arial"/>
              </a:rPr>
              <a:t>y</a:t>
            </a:r>
            <a:r>
              <a:rPr sz="1300" b="1" spc="-5" dirty="0">
                <a:solidFill>
                  <a:srgbClr val="FFFFFF"/>
                </a:solidFill>
                <a:latin typeface="Arial"/>
                <a:cs typeface="Arial"/>
              </a:rPr>
              <a:t> </a:t>
            </a:r>
            <a:r>
              <a:rPr sz="1300" b="1" spc="-15" dirty="0">
                <a:solidFill>
                  <a:srgbClr val="FFFFFF"/>
                </a:solidFill>
                <a:latin typeface="Arial"/>
                <a:cs typeface="Arial"/>
              </a:rPr>
              <a:t>si</a:t>
            </a:r>
            <a:r>
              <a:rPr sz="1300" b="1" spc="-10" dirty="0">
                <a:solidFill>
                  <a:srgbClr val="FFFFFF"/>
                </a:solidFill>
                <a:latin typeface="Arial"/>
                <a:cs typeface="Arial"/>
              </a:rPr>
              <a:t>mpli</a:t>
            </a:r>
            <a:r>
              <a:rPr sz="1300" b="1" spc="-5" dirty="0">
                <a:solidFill>
                  <a:srgbClr val="FFFFFF"/>
                </a:solidFill>
                <a:latin typeface="Arial"/>
                <a:cs typeface="Arial"/>
              </a:rPr>
              <a:t>f</a:t>
            </a:r>
            <a:r>
              <a:rPr sz="1300" b="1" spc="-15" dirty="0">
                <a:solidFill>
                  <a:srgbClr val="FFFFFF"/>
                </a:solidFill>
                <a:latin typeface="Arial"/>
                <a:cs typeface="Arial"/>
              </a:rPr>
              <a:t>ie</a:t>
            </a:r>
            <a:r>
              <a:rPr sz="1300" b="1" spc="-10" dirty="0">
                <a:solidFill>
                  <a:srgbClr val="FFFFFF"/>
                </a:solidFill>
                <a:latin typeface="Arial"/>
                <a:cs typeface="Arial"/>
              </a:rPr>
              <a:t>d</a:t>
            </a:r>
            <a:endParaRPr sz="1300">
              <a:latin typeface="Arial"/>
              <a:cs typeface="Arial"/>
            </a:endParaRPr>
          </a:p>
        </p:txBody>
      </p:sp>
      <p:sp>
        <p:nvSpPr>
          <p:cNvPr id="54" name="object 12"/>
          <p:cNvSpPr txBox="1"/>
          <p:nvPr/>
        </p:nvSpPr>
        <p:spPr>
          <a:xfrm>
            <a:off x="215530" y="1153131"/>
            <a:ext cx="2185035" cy="230832"/>
          </a:xfrm>
          <a:prstGeom prst="rect">
            <a:avLst/>
          </a:prstGeom>
        </p:spPr>
        <p:txBody>
          <a:bodyPr vert="horz" wrap="square" lIns="0" tIns="0" rIns="0" bIns="0" rtlCol="0">
            <a:spAutoFit/>
          </a:bodyPr>
          <a:lstStyle/>
          <a:p>
            <a:pPr marL="12700">
              <a:lnSpc>
                <a:spcPct val="100000"/>
              </a:lnSpc>
            </a:pPr>
            <a:r>
              <a:rPr sz="1500" b="1" spc="-50" dirty="0">
                <a:latin typeface="Arial"/>
                <a:cs typeface="Arial"/>
              </a:rPr>
              <a:t>A</a:t>
            </a:r>
            <a:r>
              <a:rPr sz="1500" b="1" spc="-5" dirty="0">
                <a:latin typeface="Arial"/>
                <a:cs typeface="Arial"/>
              </a:rPr>
              <a:t>r</a:t>
            </a:r>
            <a:r>
              <a:rPr sz="1500" b="1" dirty="0">
                <a:latin typeface="Arial"/>
                <a:cs typeface="Arial"/>
              </a:rPr>
              <a:t>t</a:t>
            </a:r>
            <a:r>
              <a:rPr sz="1500" b="1" spc="-5" dirty="0">
                <a:latin typeface="Arial"/>
                <a:cs typeface="Arial"/>
              </a:rPr>
              <a:t>i</a:t>
            </a:r>
            <a:r>
              <a:rPr sz="1500" b="1" dirty="0">
                <a:latin typeface="Arial"/>
                <a:cs typeface="Arial"/>
              </a:rPr>
              <a:t>f</a:t>
            </a:r>
            <a:r>
              <a:rPr sz="1500" b="1" spc="-5" dirty="0">
                <a:latin typeface="Arial"/>
                <a:cs typeface="Arial"/>
              </a:rPr>
              <a:t>icia</a:t>
            </a:r>
            <a:r>
              <a:rPr sz="1500" b="1" dirty="0">
                <a:latin typeface="Arial"/>
                <a:cs typeface="Arial"/>
              </a:rPr>
              <a:t>l</a:t>
            </a:r>
            <a:r>
              <a:rPr sz="1500" b="1" spc="35" dirty="0">
                <a:latin typeface="Arial"/>
                <a:cs typeface="Arial"/>
              </a:rPr>
              <a:t> </a:t>
            </a:r>
            <a:r>
              <a:rPr sz="1500" b="1" dirty="0">
                <a:latin typeface="Arial"/>
                <a:cs typeface="Arial"/>
              </a:rPr>
              <a:t>n</a:t>
            </a:r>
            <a:r>
              <a:rPr sz="1500" b="1" spc="-5" dirty="0">
                <a:latin typeface="Arial"/>
                <a:cs typeface="Arial"/>
              </a:rPr>
              <a:t>e</a:t>
            </a:r>
            <a:r>
              <a:rPr sz="1500" b="1" dirty="0">
                <a:latin typeface="Arial"/>
                <a:cs typeface="Arial"/>
              </a:rPr>
              <a:t>u</a:t>
            </a:r>
            <a:r>
              <a:rPr sz="1500" b="1" spc="-5" dirty="0">
                <a:latin typeface="Arial"/>
                <a:cs typeface="Arial"/>
              </a:rPr>
              <a:t>r</a:t>
            </a:r>
            <a:r>
              <a:rPr sz="1500" b="1" dirty="0">
                <a:latin typeface="Arial"/>
                <a:cs typeface="Arial"/>
              </a:rPr>
              <a:t>on</a:t>
            </a:r>
            <a:r>
              <a:rPr sz="1500" b="1" spc="-25" dirty="0">
                <a:latin typeface="Arial"/>
                <a:cs typeface="Arial"/>
              </a:rPr>
              <a:t> </a:t>
            </a:r>
            <a:r>
              <a:rPr sz="1500" b="1" dirty="0">
                <a:latin typeface="Arial"/>
                <a:cs typeface="Arial"/>
              </a:rPr>
              <a:t>(I</a:t>
            </a:r>
            <a:r>
              <a:rPr sz="1500" b="1" spc="-10" dirty="0">
                <a:latin typeface="Arial"/>
                <a:cs typeface="Arial"/>
              </a:rPr>
              <a:t> </a:t>
            </a:r>
            <a:r>
              <a:rPr sz="1500" b="1" dirty="0">
                <a:latin typeface="Arial"/>
                <a:cs typeface="Arial"/>
              </a:rPr>
              <a:t>/ </a:t>
            </a:r>
            <a:r>
              <a:rPr sz="1500" b="1" spc="-5" dirty="0">
                <a:latin typeface="Arial"/>
                <a:cs typeface="Arial"/>
              </a:rPr>
              <a:t>II</a:t>
            </a:r>
            <a:r>
              <a:rPr sz="1500" b="1" dirty="0">
                <a:latin typeface="Arial"/>
                <a:cs typeface="Arial"/>
              </a:rPr>
              <a:t>)</a:t>
            </a:r>
            <a:endParaRPr sz="1500" dirty="0">
              <a:latin typeface="Arial"/>
              <a:cs typeface="Arial"/>
            </a:endParaRPr>
          </a:p>
        </p:txBody>
      </p:sp>
      <p:sp>
        <p:nvSpPr>
          <p:cNvPr id="55" name="object 3"/>
          <p:cNvSpPr/>
          <p:nvPr/>
        </p:nvSpPr>
        <p:spPr>
          <a:xfrm>
            <a:off x="4858897" y="2155843"/>
            <a:ext cx="2906395" cy="2403475"/>
          </a:xfrm>
          <a:custGeom>
            <a:avLst/>
            <a:gdLst/>
            <a:ahLst/>
            <a:cxnLst/>
            <a:rect l="l" t="t" r="r" b="b"/>
            <a:pathLst>
              <a:path w="2906395" h="2403475">
                <a:moveTo>
                  <a:pt x="117538" y="2285809"/>
                </a:moveTo>
                <a:lnTo>
                  <a:pt x="117538" y="117538"/>
                </a:lnTo>
                <a:lnTo>
                  <a:pt x="96610" y="140123"/>
                </a:lnTo>
                <a:lnTo>
                  <a:pt x="60142" y="189850"/>
                </a:lnTo>
                <a:lnTo>
                  <a:pt x="31551" y="244959"/>
                </a:lnTo>
                <a:lnTo>
                  <a:pt x="11670" y="304616"/>
                </a:lnTo>
                <a:lnTo>
                  <a:pt x="1331" y="367990"/>
                </a:lnTo>
                <a:lnTo>
                  <a:pt x="0" y="400811"/>
                </a:lnTo>
                <a:lnTo>
                  <a:pt x="0" y="2002535"/>
                </a:lnTo>
                <a:lnTo>
                  <a:pt x="5256" y="2067456"/>
                </a:lnTo>
                <a:lnTo>
                  <a:pt x="20470" y="2129076"/>
                </a:lnTo>
                <a:lnTo>
                  <a:pt x="44810" y="2186563"/>
                </a:lnTo>
                <a:lnTo>
                  <a:pt x="77443" y="2239085"/>
                </a:lnTo>
                <a:lnTo>
                  <a:pt x="117538" y="2285809"/>
                </a:lnTo>
                <a:close/>
              </a:path>
              <a:path w="2906395" h="2403475">
                <a:moveTo>
                  <a:pt x="164262" y="2325904"/>
                </a:moveTo>
                <a:lnTo>
                  <a:pt x="164262" y="77443"/>
                </a:lnTo>
                <a:lnTo>
                  <a:pt x="140123" y="96610"/>
                </a:lnTo>
                <a:lnTo>
                  <a:pt x="140123" y="2306737"/>
                </a:lnTo>
                <a:lnTo>
                  <a:pt x="164262" y="2325904"/>
                </a:lnTo>
                <a:close/>
              </a:path>
              <a:path w="2906395" h="2403475">
                <a:moveTo>
                  <a:pt x="2505455" y="2403347"/>
                </a:moveTo>
                <a:lnTo>
                  <a:pt x="2505455" y="0"/>
                </a:lnTo>
                <a:lnTo>
                  <a:pt x="400811" y="0"/>
                </a:lnTo>
                <a:lnTo>
                  <a:pt x="335891" y="5256"/>
                </a:lnTo>
                <a:lnTo>
                  <a:pt x="274271" y="20470"/>
                </a:lnTo>
                <a:lnTo>
                  <a:pt x="216784" y="44810"/>
                </a:lnTo>
                <a:lnTo>
                  <a:pt x="189850" y="2343205"/>
                </a:lnTo>
                <a:lnTo>
                  <a:pt x="216784" y="2358537"/>
                </a:lnTo>
                <a:lnTo>
                  <a:pt x="274271" y="2382877"/>
                </a:lnTo>
                <a:lnTo>
                  <a:pt x="335891" y="2398091"/>
                </a:lnTo>
                <a:lnTo>
                  <a:pt x="400811" y="2403347"/>
                </a:lnTo>
                <a:lnTo>
                  <a:pt x="2505455" y="2403347"/>
                </a:lnTo>
                <a:close/>
              </a:path>
              <a:path w="2906395" h="2403475">
                <a:moveTo>
                  <a:pt x="2601651" y="2391677"/>
                </a:moveTo>
                <a:lnTo>
                  <a:pt x="2601651" y="11670"/>
                </a:lnTo>
                <a:lnTo>
                  <a:pt x="2570376" y="5256"/>
                </a:lnTo>
                <a:lnTo>
                  <a:pt x="2570376" y="2398091"/>
                </a:lnTo>
                <a:lnTo>
                  <a:pt x="2601651" y="2391677"/>
                </a:lnTo>
                <a:close/>
              </a:path>
              <a:path w="2906395" h="2403475">
                <a:moveTo>
                  <a:pt x="2716416" y="2343205"/>
                </a:moveTo>
                <a:lnTo>
                  <a:pt x="2716416" y="60142"/>
                </a:lnTo>
                <a:lnTo>
                  <a:pt x="2689483" y="44810"/>
                </a:lnTo>
                <a:lnTo>
                  <a:pt x="2661308" y="31551"/>
                </a:lnTo>
                <a:lnTo>
                  <a:pt x="2661308" y="2371796"/>
                </a:lnTo>
                <a:lnTo>
                  <a:pt x="2689483" y="2358537"/>
                </a:lnTo>
                <a:lnTo>
                  <a:pt x="2716416" y="2343205"/>
                </a:lnTo>
                <a:close/>
              </a:path>
              <a:path w="2906395" h="2403475">
                <a:moveTo>
                  <a:pt x="2788729" y="2285809"/>
                </a:moveTo>
                <a:lnTo>
                  <a:pt x="2788729" y="117538"/>
                </a:lnTo>
                <a:lnTo>
                  <a:pt x="2766143" y="96610"/>
                </a:lnTo>
                <a:lnTo>
                  <a:pt x="2766143" y="2306737"/>
                </a:lnTo>
                <a:lnTo>
                  <a:pt x="2788729" y="2285809"/>
                </a:lnTo>
                <a:close/>
              </a:path>
              <a:path w="2906395" h="2403475">
                <a:moveTo>
                  <a:pt x="2906267" y="2002535"/>
                </a:moveTo>
                <a:lnTo>
                  <a:pt x="2906267" y="400811"/>
                </a:lnTo>
                <a:lnTo>
                  <a:pt x="2904936" y="367990"/>
                </a:lnTo>
                <a:lnTo>
                  <a:pt x="2894597" y="304616"/>
                </a:lnTo>
                <a:lnTo>
                  <a:pt x="2874716" y="244959"/>
                </a:lnTo>
                <a:lnTo>
                  <a:pt x="2846125" y="189850"/>
                </a:lnTo>
                <a:lnTo>
                  <a:pt x="2809657" y="140123"/>
                </a:lnTo>
                <a:lnTo>
                  <a:pt x="2809657" y="2263223"/>
                </a:lnTo>
                <a:lnTo>
                  <a:pt x="2846125" y="2213496"/>
                </a:lnTo>
                <a:lnTo>
                  <a:pt x="2874716" y="2158388"/>
                </a:lnTo>
                <a:lnTo>
                  <a:pt x="2894597" y="2098731"/>
                </a:lnTo>
                <a:lnTo>
                  <a:pt x="2904936" y="2035357"/>
                </a:lnTo>
                <a:lnTo>
                  <a:pt x="2906267" y="2002535"/>
                </a:lnTo>
                <a:close/>
              </a:path>
            </a:pathLst>
          </a:custGeom>
          <a:solidFill>
            <a:srgbClr val="F2F2F2"/>
          </a:solidFill>
        </p:spPr>
        <p:txBody>
          <a:bodyPr wrap="square" lIns="0" tIns="0" rIns="0" bIns="0" rtlCol="0"/>
          <a:lstStyle/>
          <a:p>
            <a:endParaRPr/>
          </a:p>
        </p:txBody>
      </p:sp>
      <p:sp>
        <p:nvSpPr>
          <p:cNvPr id="56" name="object 4"/>
          <p:cNvSpPr/>
          <p:nvPr/>
        </p:nvSpPr>
        <p:spPr>
          <a:xfrm>
            <a:off x="4839085" y="2136031"/>
            <a:ext cx="2946400" cy="2444750"/>
          </a:xfrm>
          <a:custGeom>
            <a:avLst/>
            <a:gdLst/>
            <a:ahLst/>
            <a:cxnLst/>
            <a:rect l="l" t="t" r="r" b="b"/>
            <a:pathLst>
              <a:path w="2946400" h="2444750">
                <a:moveTo>
                  <a:pt x="2945891" y="2043683"/>
                </a:moveTo>
                <a:lnTo>
                  <a:pt x="2945891" y="397763"/>
                </a:lnTo>
                <a:lnTo>
                  <a:pt x="2944367" y="376427"/>
                </a:lnTo>
                <a:lnTo>
                  <a:pt x="2941319" y="356615"/>
                </a:lnTo>
                <a:lnTo>
                  <a:pt x="2938271" y="335279"/>
                </a:lnTo>
                <a:lnTo>
                  <a:pt x="2932175" y="315467"/>
                </a:lnTo>
                <a:lnTo>
                  <a:pt x="2927603" y="294131"/>
                </a:lnTo>
                <a:lnTo>
                  <a:pt x="2919983" y="275843"/>
                </a:lnTo>
                <a:lnTo>
                  <a:pt x="2904743" y="237743"/>
                </a:lnTo>
                <a:lnTo>
                  <a:pt x="2884931" y="201167"/>
                </a:lnTo>
                <a:lnTo>
                  <a:pt x="2862071" y="167639"/>
                </a:lnTo>
                <a:lnTo>
                  <a:pt x="2822447" y="121919"/>
                </a:lnTo>
                <a:lnTo>
                  <a:pt x="2791967" y="94487"/>
                </a:lnTo>
                <a:lnTo>
                  <a:pt x="2759963" y="71627"/>
                </a:lnTo>
                <a:lnTo>
                  <a:pt x="2743199" y="59435"/>
                </a:lnTo>
                <a:lnTo>
                  <a:pt x="2688335" y="32003"/>
                </a:lnTo>
                <a:lnTo>
                  <a:pt x="2630423" y="12191"/>
                </a:lnTo>
                <a:lnTo>
                  <a:pt x="2589275" y="4571"/>
                </a:lnTo>
                <a:lnTo>
                  <a:pt x="2546603" y="0"/>
                </a:lnTo>
                <a:lnTo>
                  <a:pt x="397763" y="0"/>
                </a:lnTo>
                <a:lnTo>
                  <a:pt x="355091" y="4571"/>
                </a:lnTo>
                <a:lnTo>
                  <a:pt x="313943" y="12191"/>
                </a:lnTo>
                <a:lnTo>
                  <a:pt x="275843" y="24383"/>
                </a:lnTo>
                <a:lnTo>
                  <a:pt x="219455" y="50291"/>
                </a:lnTo>
                <a:lnTo>
                  <a:pt x="184403" y="71627"/>
                </a:lnTo>
                <a:lnTo>
                  <a:pt x="152399" y="96011"/>
                </a:lnTo>
                <a:lnTo>
                  <a:pt x="121919" y="123443"/>
                </a:lnTo>
                <a:lnTo>
                  <a:pt x="94487" y="152399"/>
                </a:lnTo>
                <a:lnTo>
                  <a:pt x="70103" y="185927"/>
                </a:lnTo>
                <a:lnTo>
                  <a:pt x="50291" y="220979"/>
                </a:lnTo>
                <a:lnTo>
                  <a:pt x="41147" y="237743"/>
                </a:lnTo>
                <a:lnTo>
                  <a:pt x="24383" y="275843"/>
                </a:lnTo>
                <a:lnTo>
                  <a:pt x="12191" y="315467"/>
                </a:lnTo>
                <a:lnTo>
                  <a:pt x="4571" y="356615"/>
                </a:lnTo>
                <a:lnTo>
                  <a:pt x="0" y="399287"/>
                </a:lnTo>
                <a:lnTo>
                  <a:pt x="0" y="2045207"/>
                </a:lnTo>
                <a:lnTo>
                  <a:pt x="4571" y="2087879"/>
                </a:lnTo>
                <a:lnTo>
                  <a:pt x="12191" y="2129027"/>
                </a:lnTo>
                <a:lnTo>
                  <a:pt x="24383" y="2168651"/>
                </a:lnTo>
                <a:lnTo>
                  <a:pt x="39623" y="2202179"/>
                </a:lnTo>
                <a:lnTo>
                  <a:pt x="39623" y="420623"/>
                </a:lnTo>
                <a:lnTo>
                  <a:pt x="44195" y="362711"/>
                </a:lnTo>
                <a:lnTo>
                  <a:pt x="48767" y="342899"/>
                </a:lnTo>
                <a:lnTo>
                  <a:pt x="51815" y="324611"/>
                </a:lnTo>
                <a:lnTo>
                  <a:pt x="57911" y="306323"/>
                </a:lnTo>
                <a:lnTo>
                  <a:pt x="77723" y="256031"/>
                </a:lnTo>
                <a:lnTo>
                  <a:pt x="96011" y="222503"/>
                </a:lnTo>
                <a:lnTo>
                  <a:pt x="128015" y="178307"/>
                </a:lnTo>
                <a:lnTo>
                  <a:pt x="138683" y="164591"/>
                </a:lnTo>
                <a:lnTo>
                  <a:pt x="179831" y="126491"/>
                </a:lnTo>
                <a:lnTo>
                  <a:pt x="239267" y="86867"/>
                </a:lnTo>
                <a:lnTo>
                  <a:pt x="289559" y="64007"/>
                </a:lnTo>
                <a:lnTo>
                  <a:pt x="326135" y="51815"/>
                </a:lnTo>
                <a:lnTo>
                  <a:pt x="344423" y="48767"/>
                </a:lnTo>
                <a:lnTo>
                  <a:pt x="362711" y="44195"/>
                </a:lnTo>
                <a:lnTo>
                  <a:pt x="382523" y="42671"/>
                </a:lnTo>
                <a:lnTo>
                  <a:pt x="400811" y="41147"/>
                </a:lnTo>
                <a:lnTo>
                  <a:pt x="2545079" y="41147"/>
                </a:lnTo>
                <a:lnTo>
                  <a:pt x="2564891" y="42671"/>
                </a:lnTo>
                <a:lnTo>
                  <a:pt x="2583179" y="45719"/>
                </a:lnTo>
                <a:lnTo>
                  <a:pt x="2602991" y="48767"/>
                </a:lnTo>
                <a:lnTo>
                  <a:pt x="2656331" y="64007"/>
                </a:lnTo>
                <a:lnTo>
                  <a:pt x="2723387" y="96011"/>
                </a:lnTo>
                <a:lnTo>
                  <a:pt x="2767583" y="128015"/>
                </a:lnTo>
                <a:lnTo>
                  <a:pt x="2819399" y="179831"/>
                </a:lnTo>
                <a:lnTo>
                  <a:pt x="2859023" y="239267"/>
                </a:lnTo>
                <a:lnTo>
                  <a:pt x="2881883" y="291083"/>
                </a:lnTo>
                <a:lnTo>
                  <a:pt x="2887979" y="307847"/>
                </a:lnTo>
                <a:lnTo>
                  <a:pt x="2894075" y="326135"/>
                </a:lnTo>
                <a:lnTo>
                  <a:pt x="2900171" y="362711"/>
                </a:lnTo>
                <a:lnTo>
                  <a:pt x="2903219" y="382523"/>
                </a:lnTo>
                <a:lnTo>
                  <a:pt x="2904743" y="400811"/>
                </a:lnTo>
                <a:lnTo>
                  <a:pt x="2904743" y="2205227"/>
                </a:lnTo>
                <a:lnTo>
                  <a:pt x="2913887" y="2185415"/>
                </a:lnTo>
                <a:lnTo>
                  <a:pt x="2921507" y="2167127"/>
                </a:lnTo>
                <a:lnTo>
                  <a:pt x="2933699" y="2127503"/>
                </a:lnTo>
                <a:lnTo>
                  <a:pt x="2938271" y="2107691"/>
                </a:lnTo>
                <a:lnTo>
                  <a:pt x="2944367" y="2065019"/>
                </a:lnTo>
                <a:lnTo>
                  <a:pt x="2945891" y="2043683"/>
                </a:lnTo>
                <a:close/>
              </a:path>
              <a:path w="2946400" h="2444750">
                <a:moveTo>
                  <a:pt x="2904743" y="2205227"/>
                </a:moveTo>
                <a:lnTo>
                  <a:pt x="2904743" y="2042159"/>
                </a:lnTo>
                <a:lnTo>
                  <a:pt x="2903219" y="2061971"/>
                </a:lnTo>
                <a:lnTo>
                  <a:pt x="2900171" y="2081783"/>
                </a:lnTo>
                <a:lnTo>
                  <a:pt x="2897123" y="2100071"/>
                </a:lnTo>
                <a:lnTo>
                  <a:pt x="2887979" y="2136647"/>
                </a:lnTo>
                <a:lnTo>
                  <a:pt x="2881883" y="2153411"/>
                </a:lnTo>
                <a:lnTo>
                  <a:pt x="2875787" y="2171699"/>
                </a:lnTo>
                <a:lnTo>
                  <a:pt x="2868167" y="2188463"/>
                </a:lnTo>
                <a:lnTo>
                  <a:pt x="2859023" y="2203703"/>
                </a:lnTo>
                <a:lnTo>
                  <a:pt x="2849879" y="2220467"/>
                </a:lnTo>
                <a:lnTo>
                  <a:pt x="2793491" y="2292095"/>
                </a:lnTo>
                <a:lnTo>
                  <a:pt x="2752343" y="2327147"/>
                </a:lnTo>
                <a:lnTo>
                  <a:pt x="2706623" y="2357627"/>
                </a:lnTo>
                <a:lnTo>
                  <a:pt x="2654807" y="2380487"/>
                </a:lnTo>
                <a:lnTo>
                  <a:pt x="2638043" y="2385059"/>
                </a:lnTo>
                <a:lnTo>
                  <a:pt x="2619755" y="2391155"/>
                </a:lnTo>
                <a:lnTo>
                  <a:pt x="2601467" y="2395727"/>
                </a:lnTo>
                <a:lnTo>
                  <a:pt x="2583179" y="2398775"/>
                </a:lnTo>
                <a:lnTo>
                  <a:pt x="2543555" y="2401823"/>
                </a:lnTo>
                <a:lnTo>
                  <a:pt x="2525267" y="2403347"/>
                </a:lnTo>
                <a:lnTo>
                  <a:pt x="420623" y="2403347"/>
                </a:lnTo>
                <a:lnTo>
                  <a:pt x="361187" y="2398775"/>
                </a:lnTo>
                <a:lnTo>
                  <a:pt x="342899" y="2394203"/>
                </a:lnTo>
                <a:lnTo>
                  <a:pt x="324611" y="2391155"/>
                </a:lnTo>
                <a:lnTo>
                  <a:pt x="306323" y="2385059"/>
                </a:lnTo>
                <a:lnTo>
                  <a:pt x="272795" y="2372867"/>
                </a:lnTo>
                <a:lnTo>
                  <a:pt x="254507" y="2365247"/>
                </a:lnTo>
                <a:lnTo>
                  <a:pt x="239267" y="2356103"/>
                </a:lnTo>
                <a:lnTo>
                  <a:pt x="222503" y="2346959"/>
                </a:lnTo>
                <a:lnTo>
                  <a:pt x="207263" y="2337815"/>
                </a:lnTo>
                <a:lnTo>
                  <a:pt x="192023" y="2327147"/>
                </a:lnTo>
                <a:lnTo>
                  <a:pt x="178307" y="2314955"/>
                </a:lnTo>
                <a:lnTo>
                  <a:pt x="164591" y="2304287"/>
                </a:lnTo>
                <a:lnTo>
                  <a:pt x="126491" y="2264663"/>
                </a:lnTo>
                <a:lnTo>
                  <a:pt x="94487" y="2218943"/>
                </a:lnTo>
                <a:lnTo>
                  <a:pt x="62483" y="2153411"/>
                </a:lnTo>
                <a:lnTo>
                  <a:pt x="57911" y="2135123"/>
                </a:lnTo>
                <a:lnTo>
                  <a:pt x="51815" y="2116835"/>
                </a:lnTo>
                <a:lnTo>
                  <a:pt x="47243" y="2098547"/>
                </a:lnTo>
                <a:lnTo>
                  <a:pt x="44195" y="2080259"/>
                </a:lnTo>
                <a:lnTo>
                  <a:pt x="39623" y="2022347"/>
                </a:lnTo>
                <a:lnTo>
                  <a:pt x="39623" y="2202179"/>
                </a:lnTo>
                <a:lnTo>
                  <a:pt x="60959" y="2241803"/>
                </a:lnTo>
                <a:lnTo>
                  <a:pt x="83819" y="2275331"/>
                </a:lnTo>
                <a:lnTo>
                  <a:pt x="123443" y="2321051"/>
                </a:lnTo>
                <a:lnTo>
                  <a:pt x="152399" y="2348483"/>
                </a:lnTo>
                <a:lnTo>
                  <a:pt x="185927" y="2372867"/>
                </a:lnTo>
                <a:lnTo>
                  <a:pt x="219455" y="2392679"/>
                </a:lnTo>
                <a:lnTo>
                  <a:pt x="257555" y="2410967"/>
                </a:lnTo>
                <a:lnTo>
                  <a:pt x="315467" y="2430779"/>
                </a:lnTo>
                <a:lnTo>
                  <a:pt x="356615" y="2438399"/>
                </a:lnTo>
                <a:lnTo>
                  <a:pt x="420623" y="2444495"/>
                </a:lnTo>
                <a:lnTo>
                  <a:pt x="2525267" y="2444495"/>
                </a:lnTo>
                <a:lnTo>
                  <a:pt x="2548127" y="2442971"/>
                </a:lnTo>
                <a:lnTo>
                  <a:pt x="2569463" y="2441447"/>
                </a:lnTo>
                <a:lnTo>
                  <a:pt x="2589275" y="2438399"/>
                </a:lnTo>
                <a:lnTo>
                  <a:pt x="2610611" y="2435351"/>
                </a:lnTo>
                <a:lnTo>
                  <a:pt x="2670047" y="2418587"/>
                </a:lnTo>
                <a:lnTo>
                  <a:pt x="2726435" y="2392679"/>
                </a:lnTo>
                <a:lnTo>
                  <a:pt x="2761487" y="2371343"/>
                </a:lnTo>
                <a:lnTo>
                  <a:pt x="2808731" y="2334767"/>
                </a:lnTo>
                <a:lnTo>
                  <a:pt x="2837687" y="2305811"/>
                </a:lnTo>
                <a:lnTo>
                  <a:pt x="2849879" y="2290571"/>
                </a:lnTo>
                <a:lnTo>
                  <a:pt x="2863595" y="2273807"/>
                </a:lnTo>
                <a:lnTo>
                  <a:pt x="2895599" y="2223515"/>
                </a:lnTo>
                <a:lnTo>
                  <a:pt x="2904743" y="2205227"/>
                </a:lnTo>
                <a:close/>
              </a:path>
            </a:pathLst>
          </a:custGeom>
          <a:solidFill>
            <a:srgbClr val="8F8F8F"/>
          </a:solidFill>
        </p:spPr>
        <p:txBody>
          <a:bodyPr wrap="square" lIns="0" tIns="0" rIns="0" bIns="0" rtlCol="0"/>
          <a:lstStyle/>
          <a:p>
            <a:endParaRPr/>
          </a:p>
        </p:txBody>
      </p:sp>
      <p:sp>
        <p:nvSpPr>
          <p:cNvPr id="57" name="object 5"/>
          <p:cNvSpPr/>
          <p:nvPr/>
        </p:nvSpPr>
        <p:spPr>
          <a:xfrm>
            <a:off x="7765166" y="3265316"/>
            <a:ext cx="1190625" cy="184785"/>
          </a:xfrm>
          <a:custGeom>
            <a:avLst/>
            <a:gdLst/>
            <a:ahLst/>
            <a:cxnLst/>
            <a:rect l="l" t="t" r="r" b="b"/>
            <a:pathLst>
              <a:path w="1190625" h="184785">
                <a:moveTo>
                  <a:pt x="1036319" y="123443"/>
                </a:moveTo>
                <a:lnTo>
                  <a:pt x="1036319" y="60959"/>
                </a:lnTo>
                <a:lnTo>
                  <a:pt x="0" y="60959"/>
                </a:lnTo>
                <a:lnTo>
                  <a:pt x="0" y="123443"/>
                </a:lnTo>
                <a:lnTo>
                  <a:pt x="1036319" y="123443"/>
                </a:lnTo>
                <a:close/>
              </a:path>
              <a:path w="1190625" h="184785">
                <a:moveTo>
                  <a:pt x="1190243" y="92963"/>
                </a:moveTo>
                <a:lnTo>
                  <a:pt x="1005839" y="0"/>
                </a:lnTo>
                <a:lnTo>
                  <a:pt x="1005839" y="60959"/>
                </a:lnTo>
                <a:lnTo>
                  <a:pt x="1036319" y="60959"/>
                </a:lnTo>
                <a:lnTo>
                  <a:pt x="1036319" y="169289"/>
                </a:lnTo>
                <a:lnTo>
                  <a:pt x="1190243" y="92963"/>
                </a:lnTo>
                <a:close/>
              </a:path>
              <a:path w="1190625" h="184785">
                <a:moveTo>
                  <a:pt x="1036319" y="169289"/>
                </a:moveTo>
                <a:lnTo>
                  <a:pt x="1036319" y="123443"/>
                </a:lnTo>
                <a:lnTo>
                  <a:pt x="1005839" y="123443"/>
                </a:lnTo>
                <a:lnTo>
                  <a:pt x="1005839" y="184403"/>
                </a:lnTo>
                <a:lnTo>
                  <a:pt x="1036319" y="169289"/>
                </a:lnTo>
                <a:close/>
              </a:path>
            </a:pathLst>
          </a:custGeom>
          <a:solidFill>
            <a:srgbClr val="7F7F7F"/>
          </a:solidFill>
        </p:spPr>
        <p:txBody>
          <a:bodyPr wrap="square" lIns="0" tIns="0" rIns="0" bIns="0" rtlCol="0"/>
          <a:lstStyle/>
          <a:p>
            <a:endParaRPr/>
          </a:p>
        </p:txBody>
      </p:sp>
      <p:sp>
        <p:nvSpPr>
          <p:cNvPr id="58" name="object 6"/>
          <p:cNvSpPr txBox="1"/>
          <p:nvPr/>
        </p:nvSpPr>
        <p:spPr>
          <a:xfrm>
            <a:off x="9057014" y="3248527"/>
            <a:ext cx="708660" cy="245110"/>
          </a:xfrm>
          <a:prstGeom prst="rect">
            <a:avLst/>
          </a:prstGeom>
        </p:spPr>
        <p:txBody>
          <a:bodyPr vert="horz" wrap="square" lIns="0" tIns="0" rIns="0" bIns="0" rtlCol="0">
            <a:spAutoFit/>
          </a:bodyPr>
          <a:lstStyle/>
          <a:p>
            <a:pPr marL="12700">
              <a:lnSpc>
                <a:spcPct val="100000"/>
              </a:lnSpc>
            </a:pPr>
            <a:r>
              <a:rPr sz="1700" b="1" spc="5" dirty="0">
                <a:latin typeface="Arial"/>
                <a:cs typeface="Arial"/>
              </a:rPr>
              <a:t>output</a:t>
            </a:r>
            <a:endParaRPr sz="1700">
              <a:latin typeface="Arial"/>
              <a:cs typeface="Arial"/>
            </a:endParaRPr>
          </a:p>
        </p:txBody>
      </p:sp>
      <p:sp>
        <p:nvSpPr>
          <p:cNvPr id="59" name="object 7"/>
          <p:cNvSpPr/>
          <p:nvPr/>
        </p:nvSpPr>
        <p:spPr>
          <a:xfrm>
            <a:off x="3516254" y="2305196"/>
            <a:ext cx="1190625" cy="186055"/>
          </a:xfrm>
          <a:custGeom>
            <a:avLst/>
            <a:gdLst/>
            <a:ahLst/>
            <a:cxnLst/>
            <a:rect l="l" t="t" r="r" b="b"/>
            <a:pathLst>
              <a:path w="1190625" h="186055">
                <a:moveTo>
                  <a:pt x="1036319" y="123443"/>
                </a:moveTo>
                <a:lnTo>
                  <a:pt x="1036319" y="62483"/>
                </a:lnTo>
                <a:lnTo>
                  <a:pt x="0" y="62483"/>
                </a:lnTo>
                <a:lnTo>
                  <a:pt x="0" y="123443"/>
                </a:lnTo>
                <a:lnTo>
                  <a:pt x="1036319" y="123443"/>
                </a:lnTo>
                <a:close/>
              </a:path>
              <a:path w="1190625" h="186055">
                <a:moveTo>
                  <a:pt x="1190243" y="92963"/>
                </a:moveTo>
                <a:lnTo>
                  <a:pt x="1005839" y="0"/>
                </a:lnTo>
                <a:lnTo>
                  <a:pt x="1005839" y="62483"/>
                </a:lnTo>
                <a:lnTo>
                  <a:pt x="1036319" y="62483"/>
                </a:lnTo>
                <a:lnTo>
                  <a:pt x="1036319" y="170562"/>
                </a:lnTo>
                <a:lnTo>
                  <a:pt x="1190243" y="92963"/>
                </a:lnTo>
                <a:close/>
              </a:path>
              <a:path w="1190625" h="186055">
                <a:moveTo>
                  <a:pt x="1036319" y="170562"/>
                </a:moveTo>
                <a:lnTo>
                  <a:pt x="1036319" y="123443"/>
                </a:lnTo>
                <a:lnTo>
                  <a:pt x="1005839" y="123443"/>
                </a:lnTo>
                <a:lnTo>
                  <a:pt x="1005839" y="185927"/>
                </a:lnTo>
                <a:lnTo>
                  <a:pt x="1036319" y="170562"/>
                </a:lnTo>
                <a:close/>
              </a:path>
            </a:pathLst>
          </a:custGeom>
          <a:solidFill>
            <a:srgbClr val="7F7F7F"/>
          </a:solidFill>
        </p:spPr>
        <p:txBody>
          <a:bodyPr wrap="square" lIns="0" tIns="0" rIns="0" bIns="0" rtlCol="0"/>
          <a:lstStyle/>
          <a:p>
            <a:endParaRPr/>
          </a:p>
        </p:txBody>
      </p:sp>
      <p:sp>
        <p:nvSpPr>
          <p:cNvPr id="60" name="object 8"/>
          <p:cNvSpPr/>
          <p:nvPr/>
        </p:nvSpPr>
        <p:spPr>
          <a:xfrm>
            <a:off x="3516254" y="2802019"/>
            <a:ext cx="1190625" cy="186055"/>
          </a:xfrm>
          <a:custGeom>
            <a:avLst/>
            <a:gdLst/>
            <a:ahLst/>
            <a:cxnLst/>
            <a:rect l="l" t="t" r="r" b="b"/>
            <a:pathLst>
              <a:path w="1190625" h="186054">
                <a:moveTo>
                  <a:pt x="1036319" y="123443"/>
                </a:moveTo>
                <a:lnTo>
                  <a:pt x="1036319" y="62483"/>
                </a:lnTo>
                <a:lnTo>
                  <a:pt x="0" y="62483"/>
                </a:lnTo>
                <a:lnTo>
                  <a:pt x="0" y="123443"/>
                </a:lnTo>
                <a:lnTo>
                  <a:pt x="1036319" y="123443"/>
                </a:lnTo>
                <a:close/>
              </a:path>
              <a:path w="1190625" h="186054">
                <a:moveTo>
                  <a:pt x="1190243" y="92963"/>
                </a:moveTo>
                <a:lnTo>
                  <a:pt x="1005839" y="0"/>
                </a:lnTo>
                <a:lnTo>
                  <a:pt x="1005839" y="62483"/>
                </a:lnTo>
                <a:lnTo>
                  <a:pt x="1036319" y="62483"/>
                </a:lnTo>
                <a:lnTo>
                  <a:pt x="1036319" y="170562"/>
                </a:lnTo>
                <a:lnTo>
                  <a:pt x="1190243" y="92963"/>
                </a:lnTo>
                <a:close/>
              </a:path>
              <a:path w="1190625" h="186054">
                <a:moveTo>
                  <a:pt x="1036319" y="170562"/>
                </a:moveTo>
                <a:lnTo>
                  <a:pt x="1036319" y="123443"/>
                </a:lnTo>
                <a:lnTo>
                  <a:pt x="1005839" y="123443"/>
                </a:lnTo>
                <a:lnTo>
                  <a:pt x="1005839" y="185927"/>
                </a:lnTo>
                <a:lnTo>
                  <a:pt x="1036319" y="170562"/>
                </a:lnTo>
                <a:close/>
              </a:path>
            </a:pathLst>
          </a:custGeom>
          <a:solidFill>
            <a:srgbClr val="7F7F7F"/>
          </a:solidFill>
        </p:spPr>
        <p:txBody>
          <a:bodyPr wrap="square" lIns="0" tIns="0" rIns="0" bIns="0" rtlCol="0"/>
          <a:lstStyle/>
          <a:p>
            <a:endParaRPr/>
          </a:p>
        </p:txBody>
      </p:sp>
      <p:sp>
        <p:nvSpPr>
          <p:cNvPr id="61" name="object 9"/>
          <p:cNvSpPr/>
          <p:nvPr/>
        </p:nvSpPr>
        <p:spPr>
          <a:xfrm>
            <a:off x="3516254" y="3298843"/>
            <a:ext cx="1190625" cy="186055"/>
          </a:xfrm>
          <a:custGeom>
            <a:avLst/>
            <a:gdLst/>
            <a:ahLst/>
            <a:cxnLst/>
            <a:rect l="l" t="t" r="r" b="b"/>
            <a:pathLst>
              <a:path w="1190625" h="186054">
                <a:moveTo>
                  <a:pt x="1036319" y="123443"/>
                </a:moveTo>
                <a:lnTo>
                  <a:pt x="1036319" y="62483"/>
                </a:lnTo>
                <a:lnTo>
                  <a:pt x="0" y="62483"/>
                </a:lnTo>
                <a:lnTo>
                  <a:pt x="0" y="123443"/>
                </a:lnTo>
                <a:lnTo>
                  <a:pt x="1036319" y="123443"/>
                </a:lnTo>
                <a:close/>
              </a:path>
              <a:path w="1190625" h="186054">
                <a:moveTo>
                  <a:pt x="1190243" y="92963"/>
                </a:moveTo>
                <a:lnTo>
                  <a:pt x="1005839" y="0"/>
                </a:lnTo>
                <a:lnTo>
                  <a:pt x="1005839" y="62483"/>
                </a:lnTo>
                <a:lnTo>
                  <a:pt x="1036319" y="62483"/>
                </a:lnTo>
                <a:lnTo>
                  <a:pt x="1036319" y="170562"/>
                </a:lnTo>
                <a:lnTo>
                  <a:pt x="1190243" y="92963"/>
                </a:lnTo>
                <a:close/>
              </a:path>
              <a:path w="1190625" h="186054">
                <a:moveTo>
                  <a:pt x="1036319" y="170562"/>
                </a:moveTo>
                <a:lnTo>
                  <a:pt x="1036319" y="123443"/>
                </a:lnTo>
                <a:lnTo>
                  <a:pt x="1005839" y="123443"/>
                </a:lnTo>
                <a:lnTo>
                  <a:pt x="1005839" y="185927"/>
                </a:lnTo>
                <a:lnTo>
                  <a:pt x="1036319" y="170562"/>
                </a:lnTo>
                <a:close/>
              </a:path>
            </a:pathLst>
          </a:custGeom>
          <a:solidFill>
            <a:srgbClr val="7F7F7F"/>
          </a:solidFill>
        </p:spPr>
        <p:txBody>
          <a:bodyPr wrap="square" lIns="0" tIns="0" rIns="0" bIns="0" rtlCol="0"/>
          <a:lstStyle/>
          <a:p>
            <a:endParaRPr/>
          </a:p>
        </p:txBody>
      </p:sp>
      <p:sp>
        <p:nvSpPr>
          <p:cNvPr id="110" name="object 10"/>
          <p:cNvSpPr/>
          <p:nvPr/>
        </p:nvSpPr>
        <p:spPr>
          <a:xfrm>
            <a:off x="3516254" y="4300111"/>
            <a:ext cx="1190625" cy="184785"/>
          </a:xfrm>
          <a:custGeom>
            <a:avLst/>
            <a:gdLst/>
            <a:ahLst/>
            <a:cxnLst/>
            <a:rect l="l" t="t" r="r" b="b"/>
            <a:pathLst>
              <a:path w="1190625" h="184785">
                <a:moveTo>
                  <a:pt x="1036319" y="123443"/>
                </a:moveTo>
                <a:lnTo>
                  <a:pt x="1036319" y="60959"/>
                </a:lnTo>
                <a:lnTo>
                  <a:pt x="0" y="60959"/>
                </a:lnTo>
                <a:lnTo>
                  <a:pt x="0" y="123443"/>
                </a:lnTo>
                <a:lnTo>
                  <a:pt x="1036319" y="123443"/>
                </a:lnTo>
                <a:close/>
              </a:path>
              <a:path w="1190625" h="184785">
                <a:moveTo>
                  <a:pt x="1190243" y="92963"/>
                </a:moveTo>
                <a:lnTo>
                  <a:pt x="1005839" y="0"/>
                </a:lnTo>
                <a:lnTo>
                  <a:pt x="1005839" y="60959"/>
                </a:lnTo>
                <a:lnTo>
                  <a:pt x="1036319" y="60959"/>
                </a:lnTo>
                <a:lnTo>
                  <a:pt x="1036319" y="169289"/>
                </a:lnTo>
                <a:lnTo>
                  <a:pt x="1190243" y="92963"/>
                </a:lnTo>
                <a:close/>
              </a:path>
              <a:path w="1190625" h="184785">
                <a:moveTo>
                  <a:pt x="1036319" y="169289"/>
                </a:moveTo>
                <a:lnTo>
                  <a:pt x="1036319" y="123443"/>
                </a:lnTo>
                <a:lnTo>
                  <a:pt x="1005839" y="123443"/>
                </a:lnTo>
                <a:lnTo>
                  <a:pt x="1005839" y="184403"/>
                </a:lnTo>
                <a:lnTo>
                  <a:pt x="1036319" y="169289"/>
                </a:lnTo>
                <a:close/>
              </a:path>
            </a:pathLst>
          </a:custGeom>
          <a:solidFill>
            <a:srgbClr val="7F7F7F"/>
          </a:solidFill>
        </p:spPr>
        <p:txBody>
          <a:bodyPr wrap="square" lIns="0" tIns="0" rIns="0" bIns="0" rtlCol="0"/>
          <a:lstStyle/>
          <a:p>
            <a:endParaRPr/>
          </a:p>
        </p:txBody>
      </p:sp>
      <p:sp>
        <p:nvSpPr>
          <p:cNvPr id="111" name="object 11"/>
          <p:cNvSpPr/>
          <p:nvPr/>
        </p:nvSpPr>
        <p:spPr>
          <a:xfrm>
            <a:off x="6219829" y="4559191"/>
            <a:ext cx="184785" cy="1053465"/>
          </a:xfrm>
          <a:custGeom>
            <a:avLst/>
            <a:gdLst/>
            <a:ahLst/>
            <a:cxnLst/>
            <a:rect l="l" t="t" r="r" b="b"/>
            <a:pathLst>
              <a:path w="184785" h="1053464">
                <a:moveTo>
                  <a:pt x="184403" y="184403"/>
                </a:moveTo>
                <a:lnTo>
                  <a:pt x="91439" y="0"/>
                </a:lnTo>
                <a:lnTo>
                  <a:pt x="0" y="184403"/>
                </a:lnTo>
                <a:lnTo>
                  <a:pt x="60959" y="184403"/>
                </a:lnTo>
                <a:lnTo>
                  <a:pt x="60959" y="153923"/>
                </a:lnTo>
                <a:lnTo>
                  <a:pt x="123443" y="153923"/>
                </a:lnTo>
                <a:lnTo>
                  <a:pt x="123443" y="184403"/>
                </a:lnTo>
                <a:lnTo>
                  <a:pt x="184403" y="184403"/>
                </a:lnTo>
                <a:close/>
              </a:path>
              <a:path w="184785" h="1053464">
                <a:moveTo>
                  <a:pt x="123443" y="184403"/>
                </a:moveTo>
                <a:lnTo>
                  <a:pt x="123443" y="153923"/>
                </a:lnTo>
                <a:lnTo>
                  <a:pt x="60959" y="153923"/>
                </a:lnTo>
                <a:lnTo>
                  <a:pt x="60959" y="184403"/>
                </a:lnTo>
                <a:lnTo>
                  <a:pt x="123443" y="184403"/>
                </a:lnTo>
                <a:close/>
              </a:path>
              <a:path w="184785" h="1053464">
                <a:moveTo>
                  <a:pt x="123443" y="1053083"/>
                </a:moveTo>
                <a:lnTo>
                  <a:pt x="123443" y="184403"/>
                </a:lnTo>
                <a:lnTo>
                  <a:pt x="60959" y="184403"/>
                </a:lnTo>
                <a:lnTo>
                  <a:pt x="60959" y="1053083"/>
                </a:lnTo>
                <a:lnTo>
                  <a:pt x="123443" y="1053083"/>
                </a:lnTo>
                <a:close/>
              </a:path>
            </a:pathLst>
          </a:custGeom>
          <a:solidFill>
            <a:srgbClr val="7F7F7F"/>
          </a:solidFill>
        </p:spPr>
        <p:txBody>
          <a:bodyPr wrap="square" lIns="0" tIns="0" rIns="0" bIns="0" rtlCol="0"/>
          <a:lstStyle/>
          <a:p>
            <a:endParaRPr/>
          </a:p>
        </p:txBody>
      </p:sp>
      <p:sp>
        <p:nvSpPr>
          <p:cNvPr id="112" name="object 14"/>
          <p:cNvSpPr txBox="1"/>
          <p:nvPr/>
        </p:nvSpPr>
        <p:spPr>
          <a:xfrm>
            <a:off x="3715396" y="3163444"/>
            <a:ext cx="679450" cy="1219200"/>
          </a:xfrm>
          <a:prstGeom prst="rect">
            <a:avLst/>
          </a:prstGeom>
        </p:spPr>
        <p:txBody>
          <a:bodyPr vert="horz" wrap="square" lIns="0" tIns="0" rIns="0" bIns="0" rtlCol="0">
            <a:spAutoFit/>
          </a:bodyPr>
          <a:lstStyle/>
          <a:p>
            <a:pPr marL="12700">
              <a:lnSpc>
                <a:spcPct val="100000"/>
              </a:lnSpc>
            </a:pPr>
            <a:r>
              <a:rPr sz="1300" b="1" spc="0" dirty="0">
                <a:latin typeface="Arial"/>
                <a:cs typeface="Arial"/>
              </a:rPr>
              <a:t>w</a:t>
            </a:r>
            <a:r>
              <a:rPr sz="1300" b="1" spc="-15" dirty="0">
                <a:latin typeface="Arial"/>
                <a:cs typeface="Arial"/>
              </a:rPr>
              <a:t>ei</a:t>
            </a:r>
            <a:r>
              <a:rPr sz="1300" b="1" spc="-10" dirty="0">
                <a:latin typeface="Arial"/>
                <a:cs typeface="Arial"/>
              </a:rPr>
              <a:t>ght</a:t>
            </a:r>
            <a:r>
              <a:rPr sz="1275" b="1" baseline="-19607" dirty="0">
                <a:latin typeface="Arial"/>
                <a:cs typeface="Arial"/>
              </a:rPr>
              <a:t>3</a:t>
            </a:r>
            <a:endParaRPr sz="1275" baseline="-19607">
              <a:latin typeface="Arial"/>
              <a:cs typeface="Arial"/>
            </a:endParaRPr>
          </a:p>
          <a:p>
            <a:pPr marL="117475">
              <a:lnSpc>
                <a:spcPct val="100000"/>
              </a:lnSpc>
              <a:spcBef>
                <a:spcPts val="155"/>
              </a:spcBef>
            </a:pPr>
            <a:r>
              <a:rPr sz="4300" dirty="0">
                <a:solidFill>
                  <a:srgbClr val="7E7E7E"/>
                </a:solidFill>
                <a:latin typeface="Arial"/>
                <a:cs typeface="Arial"/>
              </a:rPr>
              <a:t>…</a:t>
            </a:r>
            <a:endParaRPr sz="4300">
              <a:latin typeface="Arial"/>
              <a:cs typeface="Arial"/>
            </a:endParaRPr>
          </a:p>
          <a:p>
            <a:pPr marL="12700">
              <a:lnSpc>
                <a:spcPct val="100000"/>
              </a:lnSpc>
              <a:spcBef>
                <a:spcPts val="994"/>
              </a:spcBef>
            </a:pPr>
            <a:r>
              <a:rPr sz="1300" b="1" spc="0" dirty="0">
                <a:latin typeface="Arial"/>
                <a:cs typeface="Arial"/>
              </a:rPr>
              <a:t>w</a:t>
            </a:r>
            <a:r>
              <a:rPr sz="1300" b="1" spc="-15" dirty="0">
                <a:latin typeface="Arial"/>
                <a:cs typeface="Arial"/>
              </a:rPr>
              <a:t>ei</a:t>
            </a:r>
            <a:r>
              <a:rPr sz="1300" b="1" spc="-10" dirty="0">
                <a:latin typeface="Arial"/>
                <a:cs typeface="Arial"/>
              </a:rPr>
              <a:t>ght</a:t>
            </a:r>
            <a:r>
              <a:rPr sz="1275" b="1" spc="7" baseline="-19607" dirty="0">
                <a:latin typeface="Arial"/>
                <a:cs typeface="Arial"/>
              </a:rPr>
              <a:t>n</a:t>
            </a:r>
            <a:endParaRPr sz="1275" baseline="-19607">
              <a:latin typeface="Arial"/>
              <a:cs typeface="Arial"/>
            </a:endParaRPr>
          </a:p>
        </p:txBody>
      </p:sp>
      <p:sp>
        <p:nvSpPr>
          <p:cNvPr id="113" name="object 15"/>
          <p:cNvSpPr txBox="1"/>
          <p:nvPr/>
        </p:nvSpPr>
        <p:spPr>
          <a:xfrm>
            <a:off x="2624212" y="2288407"/>
            <a:ext cx="643255" cy="1216025"/>
          </a:xfrm>
          <a:prstGeom prst="rect">
            <a:avLst/>
          </a:prstGeom>
        </p:spPr>
        <p:txBody>
          <a:bodyPr vert="horz" wrap="square" lIns="0" tIns="0" rIns="0" bIns="0" rtlCol="0">
            <a:spAutoFit/>
          </a:bodyPr>
          <a:lstStyle/>
          <a:p>
            <a:pPr marL="12700" marR="5080" algn="just">
              <a:lnSpc>
                <a:spcPct val="179700"/>
              </a:lnSpc>
            </a:pPr>
            <a:r>
              <a:rPr sz="1700" b="1" spc="-5" dirty="0">
                <a:latin typeface="Arial"/>
                <a:cs typeface="Arial"/>
              </a:rPr>
              <a:t>i</a:t>
            </a:r>
            <a:r>
              <a:rPr sz="1700" b="1" spc="5" dirty="0">
                <a:latin typeface="Arial"/>
                <a:cs typeface="Arial"/>
              </a:rPr>
              <a:t>nput</a:t>
            </a:r>
            <a:r>
              <a:rPr sz="1725" b="1" baseline="-19323" dirty="0">
                <a:latin typeface="Arial"/>
                <a:cs typeface="Arial"/>
              </a:rPr>
              <a:t>1 </a:t>
            </a:r>
            <a:r>
              <a:rPr sz="1700" b="1" spc="-5" dirty="0">
                <a:latin typeface="Arial"/>
                <a:cs typeface="Arial"/>
              </a:rPr>
              <a:t>i</a:t>
            </a:r>
            <a:r>
              <a:rPr sz="1700" b="1" spc="5" dirty="0">
                <a:latin typeface="Arial"/>
                <a:cs typeface="Arial"/>
              </a:rPr>
              <a:t>nput</a:t>
            </a:r>
            <a:r>
              <a:rPr sz="1725" b="1" baseline="-19323" dirty="0">
                <a:latin typeface="Arial"/>
                <a:cs typeface="Arial"/>
              </a:rPr>
              <a:t>2 </a:t>
            </a:r>
            <a:r>
              <a:rPr sz="1700" b="1" spc="-5" dirty="0">
                <a:latin typeface="Arial"/>
                <a:cs typeface="Arial"/>
              </a:rPr>
              <a:t>i</a:t>
            </a:r>
            <a:r>
              <a:rPr sz="1700" b="1" spc="5" dirty="0">
                <a:latin typeface="Arial"/>
                <a:cs typeface="Arial"/>
              </a:rPr>
              <a:t>nput</a:t>
            </a:r>
            <a:r>
              <a:rPr sz="1725" b="1" baseline="-19323" dirty="0">
                <a:latin typeface="Arial"/>
                <a:cs typeface="Arial"/>
              </a:rPr>
              <a:t>3</a:t>
            </a:r>
            <a:endParaRPr sz="1725" baseline="-19323">
              <a:latin typeface="Arial"/>
              <a:cs typeface="Arial"/>
            </a:endParaRPr>
          </a:p>
        </p:txBody>
      </p:sp>
      <p:sp>
        <p:nvSpPr>
          <p:cNvPr id="114" name="object 16"/>
          <p:cNvSpPr txBox="1"/>
          <p:nvPr/>
        </p:nvSpPr>
        <p:spPr>
          <a:xfrm>
            <a:off x="2619640" y="4261986"/>
            <a:ext cx="651510" cy="284480"/>
          </a:xfrm>
          <a:prstGeom prst="rect">
            <a:avLst/>
          </a:prstGeom>
        </p:spPr>
        <p:txBody>
          <a:bodyPr vert="horz" wrap="square" lIns="0" tIns="0" rIns="0" bIns="0" rtlCol="0">
            <a:spAutoFit/>
          </a:bodyPr>
          <a:lstStyle/>
          <a:p>
            <a:pPr marL="12700">
              <a:lnSpc>
                <a:spcPct val="100000"/>
              </a:lnSpc>
            </a:pPr>
            <a:r>
              <a:rPr sz="1700" b="1" spc="-5" dirty="0">
                <a:latin typeface="Arial"/>
                <a:cs typeface="Arial"/>
              </a:rPr>
              <a:t>i</a:t>
            </a:r>
            <a:r>
              <a:rPr sz="1700" b="1" spc="5" dirty="0">
                <a:latin typeface="Arial"/>
                <a:cs typeface="Arial"/>
              </a:rPr>
              <a:t>nput</a:t>
            </a:r>
            <a:r>
              <a:rPr sz="1725" b="1" baseline="-19323" dirty="0">
                <a:latin typeface="Arial"/>
                <a:cs typeface="Arial"/>
              </a:rPr>
              <a:t>n</a:t>
            </a:r>
            <a:endParaRPr sz="1725" baseline="-19323">
              <a:latin typeface="Arial"/>
              <a:cs typeface="Arial"/>
            </a:endParaRPr>
          </a:p>
        </p:txBody>
      </p:sp>
      <p:sp>
        <p:nvSpPr>
          <p:cNvPr id="115" name="object 17"/>
          <p:cNvSpPr txBox="1"/>
          <p:nvPr/>
        </p:nvSpPr>
        <p:spPr>
          <a:xfrm>
            <a:off x="6079119" y="5773794"/>
            <a:ext cx="464820" cy="245110"/>
          </a:xfrm>
          <a:prstGeom prst="rect">
            <a:avLst/>
          </a:prstGeom>
        </p:spPr>
        <p:txBody>
          <a:bodyPr vert="horz" wrap="square" lIns="0" tIns="0" rIns="0" bIns="0" rtlCol="0">
            <a:spAutoFit/>
          </a:bodyPr>
          <a:lstStyle/>
          <a:p>
            <a:pPr marL="12700">
              <a:lnSpc>
                <a:spcPct val="100000"/>
              </a:lnSpc>
            </a:pPr>
            <a:r>
              <a:rPr sz="1700" b="1" spc="10" dirty="0">
                <a:latin typeface="Arial"/>
                <a:cs typeface="Arial"/>
              </a:rPr>
              <a:t>b</a:t>
            </a:r>
            <a:r>
              <a:rPr sz="1700" b="1" dirty="0">
                <a:latin typeface="Arial"/>
                <a:cs typeface="Arial"/>
              </a:rPr>
              <a:t>ia</a:t>
            </a:r>
            <a:r>
              <a:rPr sz="1700" b="1" spc="5" dirty="0">
                <a:latin typeface="Arial"/>
                <a:cs typeface="Arial"/>
              </a:rPr>
              <a:t>s</a:t>
            </a:r>
            <a:endParaRPr sz="1700">
              <a:latin typeface="Arial"/>
              <a:cs typeface="Arial"/>
            </a:endParaRPr>
          </a:p>
        </p:txBody>
      </p:sp>
      <p:sp>
        <p:nvSpPr>
          <p:cNvPr id="116" name="object 18"/>
          <p:cNvSpPr txBox="1"/>
          <p:nvPr/>
        </p:nvSpPr>
        <p:spPr>
          <a:xfrm>
            <a:off x="8333749" y="1620514"/>
            <a:ext cx="1906270" cy="245110"/>
          </a:xfrm>
          <a:prstGeom prst="rect">
            <a:avLst/>
          </a:prstGeom>
        </p:spPr>
        <p:txBody>
          <a:bodyPr vert="horz" wrap="square" lIns="0" tIns="0" rIns="0" bIns="0" rtlCol="0">
            <a:spAutoFit/>
          </a:bodyPr>
          <a:lstStyle/>
          <a:p>
            <a:pPr marL="12700">
              <a:lnSpc>
                <a:spcPct val="100000"/>
              </a:lnSpc>
            </a:pPr>
            <a:r>
              <a:rPr sz="1700" spc="5" dirty="0">
                <a:latin typeface="Arial"/>
                <a:cs typeface="Arial"/>
              </a:rPr>
              <a:t>“r</a:t>
            </a:r>
            <a:r>
              <a:rPr sz="1700" dirty="0">
                <a:latin typeface="Arial"/>
                <a:cs typeface="Arial"/>
              </a:rPr>
              <a:t>e</a:t>
            </a:r>
            <a:r>
              <a:rPr sz="1700" spc="5" dirty="0">
                <a:latin typeface="Arial"/>
                <a:cs typeface="Arial"/>
              </a:rPr>
              <a:t>s</a:t>
            </a:r>
            <a:r>
              <a:rPr sz="1700" dirty="0">
                <a:latin typeface="Arial"/>
                <a:cs typeface="Arial"/>
              </a:rPr>
              <a:t>pon</a:t>
            </a:r>
            <a:r>
              <a:rPr sz="1700" spc="5" dirty="0">
                <a:latin typeface="Arial"/>
                <a:cs typeface="Arial"/>
              </a:rPr>
              <a:t>se</a:t>
            </a:r>
            <a:r>
              <a:rPr sz="1700" spc="15" dirty="0">
                <a:latin typeface="Arial"/>
                <a:cs typeface="Arial"/>
              </a:rPr>
              <a:t> v</a:t>
            </a:r>
            <a:r>
              <a:rPr sz="1700" dirty="0">
                <a:latin typeface="Arial"/>
                <a:cs typeface="Arial"/>
              </a:rPr>
              <a:t>ariable</a:t>
            </a:r>
            <a:r>
              <a:rPr sz="1700" spc="5" dirty="0">
                <a:latin typeface="Arial"/>
                <a:cs typeface="Arial"/>
              </a:rPr>
              <a:t>”</a:t>
            </a:r>
            <a:endParaRPr sz="1700" dirty="0">
              <a:latin typeface="Arial"/>
              <a:cs typeface="Arial"/>
            </a:endParaRPr>
          </a:p>
        </p:txBody>
      </p:sp>
      <p:sp>
        <p:nvSpPr>
          <p:cNvPr id="117" name="object 19"/>
          <p:cNvSpPr txBox="1"/>
          <p:nvPr/>
        </p:nvSpPr>
        <p:spPr>
          <a:xfrm>
            <a:off x="3715396" y="2133220"/>
            <a:ext cx="610870" cy="219710"/>
          </a:xfrm>
          <a:prstGeom prst="rect">
            <a:avLst/>
          </a:prstGeom>
        </p:spPr>
        <p:txBody>
          <a:bodyPr vert="horz" wrap="square" lIns="0" tIns="0" rIns="0" bIns="0" rtlCol="0">
            <a:spAutoFit/>
          </a:bodyPr>
          <a:lstStyle/>
          <a:p>
            <a:pPr marL="12700">
              <a:lnSpc>
                <a:spcPct val="100000"/>
              </a:lnSpc>
            </a:pPr>
            <a:r>
              <a:rPr sz="1300" b="1" spc="0" dirty="0">
                <a:latin typeface="Arial"/>
                <a:cs typeface="Arial"/>
              </a:rPr>
              <a:t>w</a:t>
            </a:r>
            <a:r>
              <a:rPr sz="1300" b="1" spc="-15" dirty="0">
                <a:latin typeface="Arial"/>
                <a:cs typeface="Arial"/>
              </a:rPr>
              <a:t>ei</a:t>
            </a:r>
            <a:r>
              <a:rPr sz="1300" b="1" spc="-10" dirty="0">
                <a:latin typeface="Arial"/>
                <a:cs typeface="Arial"/>
              </a:rPr>
              <a:t>ght</a:t>
            </a:r>
            <a:r>
              <a:rPr sz="1275" b="1" baseline="-19607" dirty="0">
                <a:latin typeface="Arial"/>
                <a:cs typeface="Arial"/>
              </a:rPr>
              <a:t>1</a:t>
            </a:r>
            <a:endParaRPr sz="1275" baseline="-19607">
              <a:latin typeface="Arial"/>
              <a:cs typeface="Arial"/>
            </a:endParaRPr>
          </a:p>
        </p:txBody>
      </p:sp>
      <p:sp>
        <p:nvSpPr>
          <p:cNvPr id="118" name="object 20"/>
          <p:cNvSpPr txBox="1"/>
          <p:nvPr/>
        </p:nvSpPr>
        <p:spPr>
          <a:xfrm>
            <a:off x="3715396" y="2666620"/>
            <a:ext cx="610870" cy="219710"/>
          </a:xfrm>
          <a:prstGeom prst="rect">
            <a:avLst/>
          </a:prstGeom>
        </p:spPr>
        <p:txBody>
          <a:bodyPr vert="horz" wrap="square" lIns="0" tIns="0" rIns="0" bIns="0" rtlCol="0">
            <a:spAutoFit/>
          </a:bodyPr>
          <a:lstStyle/>
          <a:p>
            <a:pPr marL="12700">
              <a:lnSpc>
                <a:spcPct val="100000"/>
              </a:lnSpc>
            </a:pPr>
            <a:r>
              <a:rPr sz="1300" b="1" spc="0" dirty="0">
                <a:latin typeface="Arial"/>
                <a:cs typeface="Arial"/>
              </a:rPr>
              <a:t>w</a:t>
            </a:r>
            <a:r>
              <a:rPr sz="1300" b="1" spc="-15" dirty="0">
                <a:latin typeface="Arial"/>
                <a:cs typeface="Arial"/>
              </a:rPr>
              <a:t>ei</a:t>
            </a:r>
            <a:r>
              <a:rPr sz="1300" b="1" spc="-10" dirty="0">
                <a:latin typeface="Arial"/>
                <a:cs typeface="Arial"/>
              </a:rPr>
              <a:t>ght</a:t>
            </a:r>
            <a:r>
              <a:rPr sz="1275" b="1" baseline="-19607" dirty="0">
                <a:latin typeface="Arial"/>
                <a:cs typeface="Arial"/>
              </a:rPr>
              <a:t>2</a:t>
            </a:r>
            <a:endParaRPr sz="1275" baseline="-19607">
              <a:latin typeface="Arial"/>
              <a:cs typeface="Arial"/>
            </a:endParaRPr>
          </a:p>
        </p:txBody>
      </p:sp>
      <p:sp>
        <p:nvSpPr>
          <p:cNvPr id="119" name="object 18"/>
          <p:cNvSpPr txBox="1"/>
          <p:nvPr/>
        </p:nvSpPr>
        <p:spPr>
          <a:xfrm>
            <a:off x="1351924" y="1620514"/>
            <a:ext cx="1906270" cy="261610"/>
          </a:xfrm>
          <a:prstGeom prst="rect">
            <a:avLst/>
          </a:prstGeom>
        </p:spPr>
        <p:txBody>
          <a:bodyPr vert="horz" wrap="square" lIns="0" tIns="0" rIns="0" bIns="0" rtlCol="0">
            <a:spAutoFit/>
          </a:bodyPr>
          <a:lstStyle/>
          <a:p>
            <a:pPr marL="12700">
              <a:lnSpc>
                <a:spcPct val="100000"/>
              </a:lnSpc>
            </a:pPr>
            <a:r>
              <a:rPr sz="1700" spc="5" dirty="0">
                <a:latin typeface="Arial"/>
                <a:cs typeface="Arial"/>
              </a:rPr>
              <a:t>“</a:t>
            </a:r>
            <a:r>
              <a:rPr lang="en-US" sz="1700" spc="5" dirty="0">
                <a:latin typeface="Arial"/>
                <a:cs typeface="Arial"/>
              </a:rPr>
              <a:t>features</a:t>
            </a:r>
            <a:r>
              <a:rPr sz="1700" spc="5" dirty="0">
                <a:latin typeface="Arial"/>
                <a:cs typeface="Arial"/>
              </a:rPr>
              <a:t>”</a:t>
            </a:r>
            <a:endParaRPr sz="1700" dirty="0">
              <a:latin typeface="Arial"/>
              <a:cs typeface="Arial"/>
            </a:endParaRPr>
          </a:p>
        </p:txBody>
      </p:sp>
    </p:spTree>
    <p:extLst>
      <p:ext uri="{BB962C8B-B14F-4D97-AF65-F5344CB8AC3E}">
        <p14:creationId xmlns:p14="http://schemas.microsoft.com/office/powerpoint/2010/main" val="2342085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11191" y="501270"/>
            <a:ext cx="11504417"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latin typeface="Georgia" panose="02040502050405020303" pitchFamily="18" charset="0"/>
              </a:rPr>
              <a:t>A </a:t>
            </a:r>
            <a:r>
              <a:rPr lang="en-US" sz="1800" spc="-5" dirty="0">
                <a:latin typeface="Georgia" panose="02040502050405020303" pitchFamily="18" charset="0"/>
              </a:rPr>
              <a:t>si</a:t>
            </a:r>
            <a:r>
              <a:rPr lang="en-US" sz="1800" dirty="0">
                <a:latin typeface="Georgia" panose="02040502050405020303" pitchFamily="18" charset="0"/>
              </a:rPr>
              <a:t>ng</a:t>
            </a:r>
            <a:r>
              <a:rPr lang="en-US" sz="1800" spc="-5" dirty="0">
                <a:latin typeface="Georgia" panose="02040502050405020303" pitchFamily="18" charset="0"/>
              </a:rPr>
              <a:t>l</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u</a:t>
            </a:r>
            <a:r>
              <a:rPr lang="en-US" sz="1800" spc="-5" dirty="0">
                <a:latin typeface="Georgia" panose="02040502050405020303" pitchFamily="18" charset="0"/>
              </a:rPr>
              <a:t>r</a:t>
            </a:r>
            <a:r>
              <a:rPr lang="en-US" sz="1800" dirty="0">
                <a:latin typeface="Georgia" panose="02040502050405020303" pitchFamily="18" charset="0"/>
              </a:rPr>
              <a:t>on</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t</a:t>
            </a:r>
            <a:r>
              <a:rPr lang="en-US" sz="1800" spc="-5" dirty="0">
                <a:latin typeface="Georgia" panose="02040502050405020303" pitchFamily="18" charset="0"/>
              </a:rPr>
              <a:t>sel</a:t>
            </a:r>
            <a:r>
              <a:rPr lang="en-US" sz="1800" dirty="0">
                <a:latin typeface="Georgia" panose="02040502050405020303" pitchFamily="18" charset="0"/>
              </a:rPr>
              <a:t>f</a:t>
            </a:r>
            <a:r>
              <a:rPr lang="en-US" sz="1800" spc="-25"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not</a:t>
            </a:r>
            <a:r>
              <a:rPr lang="en-US" sz="1800" spc="-10" dirty="0">
                <a:latin typeface="Georgia" panose="02040502050405020303" pitchFamily="18" charset="0"/>
              </a:rPr>
              <a:t> </a:t>
            </a:r>
            <a:r>
              <a:rPr lang="en-US" sz="1800" spc="-5" dirty="0">
                <a:latin typeface="Georgia" panose="02040502050405020303" pitchFamily="18" charset="0"/>
              </a:rPr>
              <a:t>ver</a:t>
            </a:r>
            <a:r>
              <a:rPr lang="en-US" sz="1800" dirty="0">
                <a:latin typeface="Georgia" panose="02040502050405020303" pitchFamily="18" charset="0"/>
              </a:rPr>
              <a:t>y </a:t>
            </a:r>
            <a:r>
              <a:rPr lang="en-US" sz="1800" spc="-5" dirty="0">
                <a:latin typeface="Georgia" panose="02040502050405020303" pitchFamily="18" charset="0"/>
              </a:rPr>
              <a:t>exci</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ng</a:t>
            </a:r>
            <a:r>
              <a:rPr lang="en-US" sz="1800" spc="-10" dirty="0">
                <a:latin typeface="Georgia" panose="02040502050405020303" pitchFamily="18" charset="0"/>
              </a:rPr>
              <a:t> </a:t>
            </a:r>
            <a:r>
              <a:rPr lang="en-US" sz="1800" dirty="0">
                <a:latin typeface="Georgia" panose="02040502050405020303" pitchFamily="18" charset="0"/>
              </a:rPr>
              <a:t>– the</a:t>
            </a:r>
            <a:r>
              <a:rPr lang="en-US" sz="1800" spc="-15" dirty="0">
                <a:latin typeface="Georgia" panose="02040502050405020303" pitchFamily="18" charset="0"/>
              </a:rPr>
              <a:t> </a:t>
            </a:r>
            <a:r>
              <a:rPr lang="en-US" sz="1800" spc="-5" dirty="0">
                <a:latin typeface="Georgia" panose="02040502050405020303" pitchFamily="18" charset="0"/>
              </a:rPr>
              <a:t>ma</a:t>
            </a:r>
            <a:r>
              <a:rPr lang="en-US" sz="1800" dirty="0">
                <a:latin typeface="Georgia" panose="02040502050405020303" pitchFamily="18" charset="0"/>
              </a:rPr>
              <a:t>g</a:t>
            </a:r>
            <a:r>
              <a:rPr lang="en-US" sz="1800" spc="-5" dirty="0">
                <a:latin typeface="Georgia" panose="02040502050405020303" pitchFamily="18" charset="0"/>
              </a:rPr>
              <a:t>i</a:t>
            </a:r>
            <a:r>
              <a:rPr lang="en-US" sz="1800" dirty="0">
                <a:latin typeface="Georgia" panose="02040502050405020303" pitchFamily="18" charset="0"/>
              </a:rPr>
              <a:t>c</a:t>
            </a:r>
            <a:r>
              <a:rPr lang="en-US" sz="1800" spc="-15" dirty="0">
                <a:latin typeface="Georgia" panose="02040502050405020303" pitchFamily="18" charset="0"/>
              </a:rPr>
              <a:t> </a:t>
            </a:r>
            <a:r>
              <a:rPr lang="en-US" sz="1800" dirty="0">
                <a:latin typeface="Georgia" panose="02040502050405020303" pitchFamily="18" charset="0"/>
              </a:rPr>
              <a:t>h</a:t>
            </a:r>
            <a:r>
              <a:rPr lang="en-US" sz="1800" spc="-5" dirty="0">
                <a:latin typeface="Georgia" panose="02040502050405020303" pitchFamily="18" charset="0"/>
              </a:rPr>
              <a:t>a</a:t>
            </a:r>
            <a:r>
              <a:rPr lang="en-US" sz="1800" dirty="0">
                <a:latin typeface="Georgia" panose="02040502050405020303" pitchFamily="18" charset="0"/>
              </a:rPr>
              <a:t>pp</a:t>
            </a:r>
            <a:r>
              <a:rPr lang="en-US" sz="1800" spc="-5" dirty="0">
                <a:latin typeface="Georgia" panose="02040502050405020303" pitchFamily="18" charset="0"/>
              </a:rPr>
              <a:t>e</a:t>
            </a:r>
            <a:r>
              <a:rPr lang="en-US" sz="1800" dirty="0">
                <a:latin typeface="Georgia" panose="02040502050405020303" pitchFamily="18" charset="0"/>
              </a:rPr>
              <a:t>ns </a:t>
            </a:r>
            <a:r>
              <a:rPr lang="en-US" sz="1800" spc="45" dirty="0">
                <a:latin typeface="Georgia" panose="02040502050405020303" pitchFamily="18" charset="0"/>
              </a:rPr>
              <a:t>w</a:t>
            </a:r>
            <a:r>
              <a:rPr lang="en-US" sz="1800" dirty="0">
                <a:latin typeface="Georgia" panose="02040502050405020303" pitchFamily="18" charset="0"/>
              </a:rPr>
              <a:t>h</a:t>
            </a:r>
            <a:r>
              <a:rPr lang="en-US" sz="1800" spc="-5" dirty="0">
                <a:latin typeface="Georgia" panose="02040502050405020303" pitchFamily="18" charset="0"/>
              </a:rPr>
              <a:t>e</a:t>
            </a:r>
            <a:r>
              <a:rPr lang="en-US" sz="1800" dirty="0">
                <a:latin typeface="Georgia" panose="02040502050405020303" pitchFamily="18" charset="0"/>
              </a:rPr>
              <a:t>n</a:t>
            </a:r>
            <a:r>
              <a:rPr lang="en-US" sz="1800" spc="-35" dirty="0">
                <a:latin typeface="Georgia" panose="02040502050405020303" pitchFamily="18" charset="0"/>
              </a:rPr>
              <a:t> </a:t>
            </a:r>
            <a:r>
              <a:rPr lang="en-US" sz="1800" spc="-25" dirty="0">
                <a:latin typeface="Georgia" panose="02040502050405020303" pitchFamily="18" charset="0"/>
              </a:rPr>
              <a:t>y</a:t>
            </a:r>
            <a:r>
              <a:rPr lang="en-US" sz="1800" dirty="0">
                <a:latin typeface="Georgia" panose="02040502050405020303" pitchFamily="18" charset="0"/>
              </a:rPr>
              <a:t>ou</a:t>
            </a:r>
            <a:r>
              <a:rPr lang="en-US" sz="1800" spc="25" dirty="0">
                <a:latin typeface="Georgia" panose="02040502050405020303" pitchFamily="18" charset="0"/>
              </a:rPr>
              <a:t> </a:t>
            </a:r>
            <a:r>
              <a:rPr lang="en-US" sz="1800" dirty="0">
                <a:latin typeface="Georgia" panose="02040502050405020303" pitchFamily="18" charset="0"/>
              </a:rPr>
              <a:t>u</a:t>
            </a:r>
            <a:r>
              <a:rPr lang="en-US" sz="1800" spc="-5" dirty="0">
                <a:latin typeface="Georgia" panose="02040502050405020303" pitchFamily="18" charset="0"/>
              </a:rPr>
              <a:t>s</a:t>
            </a:r>
            <a:r>
              <a:rPr lang="en-US" sz="1800" dirty="0">
                <a:latin typeface="Georgia" panose="02040502050405020303" pitchFamily="18" charset="0"/>
              </a:rPr>
              <a:t>e </a:t>
            </a:r>
            <a:r>
              <a:rPr lang="en-US" sz="1800" spc="-5" dirty="0">
                <a:latin typeface="Georgia" panose="02040502050405020303" pitchFamily="18" charset="0"/>
              </a:rPr>
              <a:t>m</a:t>
            </a:r>
            <a:r>
              <a:rPr lang="en-US" sz="1800" dirty="0">
                <a:latin typeface="Georgia" panose="02040502050405020303" pitchFamily="18" charset="0"/>
              </a:rPr>
              <a:t>u</a:t>
            </a:r>
            <a:r>
              <a:rPr lang="en-US" sz="1800" spc="-5" dirty="0">
                <a:latin typeface="Georgia" panose="02040502050405020303" pitchFamily="18" charset="0"/>
              </a:rPr>
              <a:t>l</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p</a:t>
            </a:r>
            <a:r>
              <a:rPr lang="en-US" sz="1800" spc="-5" dirty="0">
                <a:latin typeface="Georgia" panose="02040502050405020303" pitchFamily="18" charset="0"/>
              </a:rPr>
              <a:t>l</a:t>
            </a:r>
            <a:r>
              <a:rPr lang="en-US" sz="1800" dirty="0">
                <a:latin typeface="Georgia" panose="02040502050405020303" pitchFamily="18" charset="0"/>
              </a:rPr>
              <a:t>e</a:t>
            </a:r>
            <a:r>
              <a:rPr lang="en-US" sz="1800" spc="-25" dirty="0">
                <a:latin typeface="Georgia" panose="02040502050405020303" pitchFamily="18" charset="0"/>
              </a:rPr>
              <a:t> </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u</a:t>
            </a:r>
            <a:r>
              <a:rPr lang="en-US" sz="1800" spc="-5" dirty="0">
                <a:latin typeface="Georgia" panose="02040502050405020303" pitchFamily="18" charset="0"/>
              </a:rPr>
              <a:t>r</a:t>
            </a:r>
            <a:r>
              <a:rPr lang="en-US" sz="1800" dirty="0">
                <a:latin typeface="Georgia" panose="02040502050405020303" pitchFamily="18" charset="0"/>
              </a:rPr>
              <a:t>ons</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n</a:t>
            </a:r>
            <a:r>
              <a:rPr lang="en-US" sz="1800" spc="-10" dirty="0">
                <a:latin typeface="Georgia" panose="02040502050405020303" pitchFamily="18" charset="0"/>
              </a:rPr>
              <a:t> </a:t>
            </a:r>
            <a:r>
              <a:rPr lang="en-US" sz="1800" dirty="0">
                <a:latin typeface="Georgia" panose="02040502050405020303" pitchFamily="18" charset="0"/>
              </a:rPr>
              <a:t>p</a:t>
            </a:r>
            <a:r>
              <a:rPr lang="en-US" sz="1800" spc="-5" dirty="0">
                <a:latin typeface="Georgia" panose="02040502050405020303" pitchFamily="18" charset="0"/>
              </a:rPr>
              <a:t>aralle</a:t>
            </a:r>
            <a:r>
              <a:rPr lang="en-US" sz="1800" dirty="0">
                <a:latin typeface="Georgia" panose="02040502050405020303" pitchFamily="18" charset="0"/>
              </a:rPr>
              <a:t>l</a:t>
            </a:r>
            <a:r>
              <a:rPr lang="en-US" sz="1800" spc="-25" dirty="0">
                <a:latin typeface="Georgia" panose="02040502050405020303" pitchFamily="18" charset="0"/>
              </a:rPr>
              <a:t> </a:t>
            </a:r>
            <a:r>
              <a:rPr lang="en-US" sz="1800" spc="-5" dirty="0">
                <a:latin typeface="Georgia" panose="02040502050405020303" pitchFamily="18" charset="0"/>
              </a:rPr>
              <a:t>a</a:t>
            </a:r>
            <a:r>
              <a:rPr lang="en-US" sz="1800" dirty="0">
                <a:latin typeface="Georgia" panose="02040502050405020303" pitchFamily="18" charset="0"/>
              </a:rPr>
              <a:t>nd th</a:t>
            </a:r>
            <a:r>
              <a:rPr lang="en-US" sz="1800" spc="-5" dirty="0">
                <a:latin typeface="Georgia" panose="02040502050405020303" pitchFamily="18" charset="0"/>
              </a:rPr>
              <a:t>e</a:t>
            </a:r>
            <a:r>
              <a:rPr lang="en-US" sz="1800" dirty="0">
                <a:latin typeface="Georgia" panose="02040502050405020303" pitchFamily="18" charset="0"/>
              </a:rPr>
              <a:t>n u</a:t>
            </a:r>
            <a:r>
              <a:rPr lang="en-US" sz="1800" spc="-5" dirty="0">
                <a:latin typeface="Georgia" panose="02040502050405020303" pitchFamily="18" charset="0"/>
              </a:rPr>
              <a:t>s</a:t>
            </a:r>
            <a:r>
              <a:rPr lang="en-US" sz="1800" dirty="0">
                <a:latin typeface="Georgia" panose="02040502050405020303" pitchFamily="18" charset="0"/>
              </a:rPr>
              <a:t>e </a:t>
            </a:r>
            <a:r>
              <a:rPr lang="en-US" sz="1800" spc="-5" dirty="0">
                <a:latin typeface="Georgia" panose="02040502050405020303" pitchFamily="18" charset="0"/>
              </a:rPr>
              <a:t>m</a:t>
            </a:r>
            <a:r>
              <a:rPr lang="en-US" sz="1800" dirty="0">
                <a:latin typeface="Georgia" panose="02040502050405020303" pitchFamily="18" charset="0"/>
              </a:rPr>
              <a:t>u</a:t>
            </a:r>
            <a:r>
              <a:rPr lang="en-US" sz="1800" spc="-5" dirty="0">
                <a:latin typeface="Georgia" panose="02040502050405020303" pitchFamily="18" charset="0"/>
              </a:rPr>
              <a:t>l</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p</a:t>
            </a:r>
            <a:r>
              <a:rPr lang="en-US" sz="1800" spc="-5" dirty="0">
                <a:latin typeface="Georgia" panose="02040502050405020303" pitchFamily="18" charset="0"/>
              </a:rPr>
              <a:t>l</a:t>
            </a:r>
            <a:r>
              <a:rPr lang="en-US" sz="1800" dirty="0">
                <a:latin typeface="Georgia" panose="02040502050405020303" pitchFamily="18" charset="0"/>
              </a:rPr>
              <a:t>e</a:t>
            </a:r>
            <a:r>
              <a:rPr lang="en-US" sz="1800" spc="-25" dirty="0">
                <a:latin typeface="Georgia" panose="02040502050405020303" pitchFamily="18" charset="0"/>
              </a:rPr>
              <a:t> </a:t>
            </a:r>
            <a:r>
              <a:rPr lang="en-US" sz="1800" spc="-5" dirty="0">
                <a:latin typeface="Georgia" panose="02040502050405020303" pitchFamily="18" charset="0"/>
              </a:rPr>
              <a:t>la</a:t>
            </a:r>
            <a:r>
              <a:rPr lang="en-US" sz="1800" spc="-25" dirty="0">
                <a:latin typeface="Georgia" panose="02040502050405020303" pitchFamily="18" charset="0"/>
              </a:rPr>
              <a:t>y</a:t>
            </a:r>
            <a:r>
              <a:rPr lang="en-US" sz="1800" spc="-5" dirty="0">
                <a:latin typeface="Georgia" panose="02040502050405020303" pitchFamily="18" charset="0"/>
              </a:rPr>
              <a:t>er</a:t>
            </a:r>
            <a:r>
              <a:rPr lang="en-US" sz="1800" dirty="0">
                <a:latin typeface="Georgia" panose="02040502050405020303" pitchFamily="18" charset="0"/>
              </a:rPr>
              <a:t>s</a:t>
            </a:r>
            <a:r>
              <a:rPr lang="en-US" sz="1800" spc="10" dirty="0">
                <a:latin typeface="Georgia" panose="02040502050405020303" pitchFamily="18" charset="0"/>
              </a:rPr>
              <a:t> </a:t>
            </a:r>
            <a:r>
              <a:rPr lang="en-US" sz="1800" dirty="0">
                <a:latin typeface="Georgia" panose="02040502050405020303" pitchFamily="18" charset="0"/>
              </a:rPr>
              <a:t>of th</a:t>
            </a:r>
            <a:r>
              <a:rPr lang="en-US" sz="1800" spc="-5" dirty="0">
                <a:latin typeface="Georgia" panose="02040502050405020303" pitchFamily="18" charset="0"/>
              </a:rPr>
              <a:t>es</a:t>
            </a:r>
            <a:r>
              <a:rPr lang="en-US" sz="1800" dirty="0">
                <a:latin typeface="Georgia" panose="02040502050405020303" pitchFamily="18" charset="0"/>
              </a:rPr>
              <a:t>e</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sz="1500" b="1" dirty="0">
                <a:solidFill>
                  <a:srgbClr val="00529F"/>
                </a:solidFill>
                <a:latin typeface="Georgia" panose="02040502050405020303" pitchFamily="18" charset="0"/>
                <a:cs typeface="Arial"/>
              </a:rPr>
              <a:t>The</a:t>
            </a:r>
            <a:r>
              <a:rPr sz="1500" b="1" spc="-10"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l</a:t>
            </a:r>
            <a:r>
              <a:rPr sz="1500" b="1" dirty="0">
                <a:solidFill>
                  <a:srgbClr val="00529F"/>
                </a:solidFill>
                <a:latin typeface="Georgia" panose="02040502050405020303" pitchFamily="18" charset="0"/>
                <a:cs typeface="Arial"/>
              </a:rPr>
              <a:t>ut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si</a:t>
            </a:r>
            <a:r>
              <a:rPr sz="1500" b="1" dirty="0">
                <a:solidFill>
                  <a:srgbClr val="00529F"/>
                </a:solidFill>
                <a:latin typeface="Georgia" panose="02040502050405020303" pitchFamily="18" charset="0"/>
                <a:cs typeface="Arial"/>
              </a:rPr>
              <a:t>de</a:t>
            </a:r>
            <a:r>
              <a:rPr sz="1500" b="1" spc="-10" dirty="0">
                <a:solidFill>
                  <a:srgbClr val="00529F"/>
                </a:solidFill>
                <a:latin typeface="Georgia" panose="02040502050405020303" pitchFamily="18" charset="0"/>
                <a:cs typeface="Arial"/>
              </a:rPr>
              <a:t> </a:t>
            </a:r>
            <a:r>
              <a:rPr sz="1500" dirty="0">
                <a:solidFill>
                  <a:srgbClr val="00529F"/>
                </a:solidFill>
                <a:latin typeface="Georgia" panose="02040502050405020303" pitchFamily="18" charset="0"/>
                <a:cs typeface="MS Gothic"/>
              </a:rPr>
              <a:t>▶</a:t>
            </a:r>
            <a:r>
              <a:rPr sz="1500" spc="-345" dirty="0">
                <a:solidFill>
                  <a:srgbClr val="00529F"/>
                </a:solidFill>
                <a:latin typeface="Georgia" panose="02040502050405020303" pitchFamily="18" charset="0"/>
                <a:cs typeface="MS Gothic"/>
              </a:rPr>
              <a:t> </a:t>
            </a:r>
            <a:r>
              <a:rPr sz="1500" b="1" spc="-5" dirty="0">
                <a:solidFill>
                  <a:srgbClr val="00529F"/>
                </a:solidFill>
                <a:latin typeface="Georgia" panose="02040502050405020303" pitchFamily="18" charset="0"/>
                <a:cs typeface="Arial"/>
              </a:rPr>
              <a:t>O</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e</a:t>
            </a:r>
            <a:r>
              <a:rPr sz="1500" b="1" spc="10" dirty="0">
                <a:solidFill>
                  <a:srgbClr val="00529F"/>
                </a:solidFill>
                <a:latin typeface="Georgia" panose="02040502050405020303" pitchFamily="18" charset="0"/>
                <a:cs typeface="Arial"/>
              </a:rPr>
              <a:t>r</a:t>
            </a:r>
            <a:r>
              <a:rPr sz="1500" b="1" spc="-40" dirty="0">
                <a:solidFill>
                  <a:srgbClr val="00529F"/>
                </a:solidFill>
                <a:latin typeface="Georgia" panose="02040502050405020303" pitchFamily="18" charset="0"/>
                <a:cs typeface="Arial"/>
              </a:rPr>
              <a:t>v</a:t>
            </a:r>
            <a:r>
              <a:rPr sz="1500" b="1" spc="-5" dirty="0">
                <a:solidFill>
                  <a:srgbClr val="00529F"/>
                </a:solidFill>
                <a:latin typeface="Georgia" panose="02040502050405020303" pitchFamily="18" charset="0"/>
                <a:cs typeface="Arial"/>
              </a:rPr>
              <a:t>ie</a:t>
            </a:r>
            <a:r>
              <a:rPr sz="1500" b="1" dirty="0">
                <a:solidFill>
                  <a:srgbClr val="00529F"/>
                </a:solidFill>
                <a:latin typeface="Georgia" panose="02040502050405020303" pitchFamily="18" charset="0"/>
                <a:cs typeface="Arial"/>
              </a:rPr>
              <a:t>w</a:t>
            </a:r>
            <a:r>
              <a:rPr sz="1500" b="1" spc="5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2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r>
              <a:rPr sz="1500" b="1" spc="-2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al</a:t>
            </a:r>
            <a:r>
              <a:rPr sz="1500" b="1" dirty="0">
                <a:solidFill>
                  <a:srgbClr val="00529F"/>
                </a:solidFill>
                <a:latin typeface="Georgia" panose="02040502050405020303" pitchFamily="18" charset="0"/>
                <a:cs typeface="Arial"/>
              </a:rPr>
              <a:t>go</a:t>
            </a:r>
            <a:r>
              <a:rPr sz="1500" b="1" spc="-5" dirty="0">
                <a:solidFill>
                  <a:srgbClr val="00529F"/>
                </a:solidFill>
                <a:latin typeface="Georgia" panose="02040502050405020303" pitchFamily="18" charset="0"/>
                <a:cs typeface="Arial"/>
              </a:rPr>
              <a:t>ri</a:t>
            </a:r>
            <a:r>
              <a:rPr sz="1500" b="1" dirty="0">
                <a:solidFill>
                  <a:srgbClr val="00529F"/>
                </a:solidFill>
                <a:latin typeface="Georgia" panose="02040502050405020303" pitchFamily="18" charset="0"/>
                <a:cs typeface="Arial"/>
              </a:rPr>
              <a:t>th</a:t>
            </a:r>
            <a:r>
              <a:rPr sz="1500" b="1" spc="-5" dirty="0">
                <a:solidFill>
                  <a:srgbClr val="00529F"/>
                </a:solidFill>
                <a:latin typeface="Georgia" panose="02040502050405020303" pitchFamily="18" charset="0"/>
                <a:cs typeface="Arial"/>
              </a:rPr>
              <a:t>m</a:t>
            </a:r>
            <a:r>
              <a:rPr sz="1500" b="1" dirty="0">
                <a:solidFill>
                  <a:srgbClr val="00529F"/>
                </a:solidFill>
                <a:latin typeface="Georgia" panose="02040502050405020303" pitchFamily="18" charset="0"/>
                <a:cs typeface="Arial"/>
              </a:rPr>
              <a:t>s</a:t>
            </a:r>
            <a:endParaRPr sz="1500" dirty="0">
              <a:latin typeface="Georgia" panose="02040502050405020303" pitchFamily="18" charset="0"/>
              <a:cs typeface="Arial"/>
            </a:endParaRPr>
          </a:p>
        </p:txBody>
      </p:sp>
      <p:sp>
        <p:nvSpPr>
          <p:cNvPr id="65" name="object 4"/>
          <p:cNvSpPr txBox="1"/>
          <p:nvPr/>
        </p:nvSpPr>
        <p:spPr>
          <a:xfrm>
            <a:off x="865766" y="6481175"/>
            <a:ext cx="2846705" cy="162560"/>
          </a:xfrm>
          <a:prstGeom prst="rect">
            <a:avLst/>
          </a:prstGeom>
        </p:spPr>
        <p:txBody>
          <a:bodyPr vert="horz" wrap="square" lIns="0" tIns="0" rIns="0" bIns="0" rtlCol="0">
            <a:spAutoFit/>
          </a:bodyPr>
          <a:lstStyle/>
          <a:p>
            <a:pPr marL="12700">
              <a:lnSpc>
                <a:spcPct val="100000"/>
              </a:lnSpc>
            </a:pPr>
            <a:r>
              <a:rPr sz="1050" i="1" spc="5" dirty="0">
                <a:latin typeface="Arial"/>
                <a:cs typeface="Arial"/>
              </a:rPr>
              <a:t>Source:</a:t>
            </a:r>
            <a:r>
              <a:rPr sz="1050" i="1" spc="-20" dirty="0">
                <a:latin typeface="Arial"/>
                <a:cs typeface="Arial"/>
              </a:rPr>
              <a:t> </a:t>
            </a:r>
            <a:r>
              <a:rPr sz="1050" i="1" spc="10" dirty="0">
                <a:latin typeface="Arial"/>
                <a:cs typeface="Arial"/>
              </a:rPr>
              <a:t>T</a:t>
            </a:r>
            <a:r>
              <a:rPr sz="1050" i="1" spc="5" dirty="0">
                <a:latin typeface="Arial"/>
                <a:cs typeface="Arial"/>
              </a:rPr>
              <a:t>a</a:t>
            </a:r>
            <a:r>
              <a:rPr sz="1050" i="1" spc="10" dirty="0">
                <a:latin typeface="Arial"/>
                <a:cs typeface="Arial"/>
              </a:rPr>
              <a:t>k</a:t>
            </a:r>
            <a:r>
              <a:rPr sz="1050" i="1" spc="5" dirty="0">
                <a:latin typeface="Arial"/>
                <a:cs typeface="Arial"/>
              </a:rPr>
              <a:t>e</a:t>
            </a:r>
            <a:r>
              <a:rPr sz="1050" i="1" spc="10" dirty="0">
                <a:latin typeface="Arial"/>
                <a:cs typeface="Arial"/>
              </a:rPr>
              <a:t>n</a:t>
            </a:r>
            <a:r>
              <a:rPr sz="1050" i="1" spc="-20" dirty="0">
                <a:latin typeface="Arial"/>
                <a:cs typeface="Arial"/>
              </a:rPr>
              <a:t> </a:t>
            </a:r>
            <a:r>
              <a:rPr sz="1050" i="1" dirty="0">
                <a:latin typeface="Arial"/>
                <a:cs typeface="Arial"/>
              </a:rPr>
              <a:t>f</a:t>
            </a:r>
            <a:r>
              <a:rPr sz="1050" i="1" spc="5" dirty="0">
                <a:latin typeface="Arial"/>
                <a:cs typeface="Arial"/>
              </a:rPr>
              <a:t>ro</a:t>
            </a:r>
            <a:r>
              <a:rPr sz="1050" i="1" spc="15" dirty="0">
                <a:latin typeface="Arial"/>
                <a:cs typeface="Arial"/>
              </a:rPr>
              <a:t>m</a:t>
            </a:r>
            <a:r>
              <a:rPr sz="1050" i="1" spc="5" dirty="0">
                <a:latin typeface="Arial"/>
                <a:cs typeface="Arial"/>
              </a:rPr>
              <a:t> </a:t>
            </a:r>
            <a:r>
              <a:rPr sz="1050" i="1" dirty="0">
                <a:latin typeface="Arial"/>
                <a:cs typeface="Arial"/>
                <a:hlinkClick r:id="rId2"/>
              </a:rPr>
              <a:t>http://</a:t>
            </a:r>
            <a:r>
              <a:rPr sz="1050" i="1" spc="15" dirty="0">
                <a:latin typeface="Arial"/>
                <a:cs typeface="Arial"/>
                <a:hlinkClick r:id="rId2"/>
              </a:rPr>
              <a:t>www</a:t>
            </a:r>
            <a:r>
              <a:rPr sz="1050" i="1" dirty="0">
                <a:latin typeface="Arial"/>
                <a:cs typeface="Arial"/>
                <a:hlinkClick r:id="rId2"/>
              </a:rPr>
              <a:t>.</a:t>
            </a:r>
            <a:r>
              <a:rPr sz="1050" i="1" spc="5" dirty="0">
                <a:latin typeface="Arial"/>
                <a:cs typeface="Arial"/>
                <a:hlinkClick r:id="rId2"/>
              </a:rPr>
              <a:t>rsipvisi</a:t>
            </a:r>
            <a:r>
              <a:rPr sz="1050" i="1" dirty="0">
                <a:latin typeface="Arial"/>
                <a:cs typeface="Arial"/>
                <a:hlinkClick r:id="rId2"/>
              </a:rPr>
              <a:t>on.</a:t>
            </a:r>
            <a:r>
              <a:rPr sz="1050" i="1" spc="10" dirty="0">
                <a:latin typeface="Arial"/>
                <a:cs typeface="Arial"/>
                <a:hlinkClick r:id="rId2"/>
              </a:rPr>
              <a:t>c</a:t>
            </a:r>
            <a:r>
              <a:rPr sz="1050" i="1" spc="5" dirty="0">
                <a:latin typeface="Arial"/>
                <a:cs typeface="Arial"/>
                <a:hlinkClick r:id="rId2"/>
              </a:rPr>
              <a:t>o</a:t>
            </a:r>
            <a:r>
              <a:rPr sz="1050" i="1" spc="10" dirty="0">
                <a:latin typeface="Arial"/>
                <a:cs typeface="Arial"/>
                <a:hlinkClick r:id="rId2"/>
              </a:rPr>
              <a:t>m/</a:t>
            </a:r>
            <a:endParaRPr sz="1050">
              <a:latin typeface="Arial"/>
              <a:cs typeface="Arial"/>
            </a:endParaRPr>
          </a:p>
        </p:txBody>
      </p:sp>
      <p:sp>
        <p:nvSpPr>
          <p:cNvPr id="66" name="object 5"/>
          <p:cNvSpPr/>
          <p:nvPr/>
        </p:nvSpPr>
        <p:spPr>
          <a:xfrm>
            <a:off x="1262513" y="1319783"/>
            <a:ext cx="9125711" cy="46939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70566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01"/>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974476" y="1204546"/>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974475" y="2956808"/>
            <a:ext cx="10661269"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b="1" spc="-50" dirty="0">
                <a:solidFill>
                  <a:srgbClr val="0070C0"/>
                </a:solidFill>
                <a:latin typeface="Georgia" panose="02040502050405020303" pitchFamily="18" charset="0"/>
                <a:cs typeface="Arial"/>
              </a:rPr>
              <a:t>T</a:t>
            </a:r>
            <a:r>
              <a:rPr sz="2800" b="1" dirty="0">
                <a:solidFill>
                  <a:srgbClr val="0070C0"/>
                </a:solidFill>
                <a:latin typeface="Georgia" panose="02040502050405020303" pitchFamily="18" charset="0"/>
                <a:cs typeface="Arial"/>
              </a:rPr>
              <a:t>r</a:t>
            </a:r>
            <a:r>
              <a:rPr sz="2800" b="1" spc="-5" dirty="0">
                <a:solidFill>
                  <a:srgbClr val="0070C0"/>
                </a:solidFill>
                <a:latin typeface="Georgia" panose="02040502050405020303" pitchFamily="18" charset="0"/>
                <a:cs typeface="Arial"/>
              </a:rPr>
              <a:t>a</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n</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n</a:t>
            </a:r>
            <a:r>
              <a:rPr sz="2800" b="1" dirty="0">
                <a:solidFill>
                  <a:srgbClr val="0070C0"/>
                </a:solidFill>
                <a:latin typeface="Georgia" panose="02040502050405020303" pitchFamily="18" charset="0"/>
                <a:cs typeface="Arial"/>
              </a:rPr>
              <a:t>g</a:t>
            </a:r>
            <a:r>
              <a:rPr sz="2800" b="1" spc="-2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a:t>
            </a:r>
            <a:r>
              <a:rPr sz="2800" b="1" spc="-5" dirty="0">
                <a:solidFill>
                  <a:srgbClr val="0070C0"/>
                </a:solidFill>
                <a:latin typeface="Georgia" panose="02040502050405020303" pitchFamily="18" charset="0"/>
                <a:cs typeface="Arial"/>
              </a:rPr>
              <a:t>f</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tt</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ng</a:t>
            </a:r>
            <a:r>
              <a:rPr sz="2800" b="1" dirty="0">
                <a:solidFill>
                  <a:srgbClr val="0070C0"/>
                </a:solidFill>
                <a:latin typeface="Georgia" panose="02040502050405020303" pitchFamily="18" charset="0"/>
                <a:cs typeface="Arial"/>
              </a:rPr>
              <a:t>”),</a:t>
            </a:r>
            <a:r>
              <a:rPr sz="2800" b="1" spc="-35" dirty="0">
                <a:solidFill>
                  <a:srgbClr val="0070C0"/>
                </a:solidFill>
                <a:latin typeface="Georgia" panose="02040502050405020303" pitchFamily="18" charset="0"/>
                <a:cs typeface="Arial"/>
              </a:rPr>
              <a:t> </a:t>
            </a:r>
            <a:r>
              <a:rPr sz="2800" b="1" dirty="0">
                <a:solidFill>
                  <a:srgbClr val="0070C0"/>
                </a:solidFill>
                <a:latin typeface="Georgia" panose="02040502050405020303" pitchFamily="18" charset="0"/>
                <a:cs typeface="Arial"/>
              </a:rPr>
              <a:t>v</a:t>
            </a:r>
            <a:r>
              <a:rPr sz="2800" b="1" spc="-5" dirty="0">
                <a:solidFill>
                  <a:srgbClr val="0070C0"/>
                </a:solidFill>
                <a:latin typeface="Georgia" panose="02040502050405020303" pitchFamily="18" charset="0"/>
                <a:cs typeface="Arial"/>
              </a:rPr>
              <a:t>a</a:t>
            </a:r>
            <a:r>
              <a:rPr sz="2800" b="1" dirty="0">
                <a:solidFill>
                  <a:srgbClr val="0070C0"/>
                </a:solidFill>
                <a:latin typeface="Georgia" panose="02040502050405020303" pitchFamily="18" charset="0"/>
                <a:cs typeface="Arial"/>
              </a:rPr>
              <a:t>li</a:t>
            </a:r>
            <a:r>
              <a:rPr sz="2800" b="1" spc="-5" dirty="0">
                <a:solidFill>
                  <a:srgbClr val="0070C0"/>
                </a:solidFill>
                <a:latin typeface="Georgia" panose="02040502050405020303" pitchFamily="18" charset="0"/>
                <a:cs typeface="Arial"/>
              </a:rPr>
              <a:t>dat</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n</a:t>
            </a:r>
            <a:r>
              <a:rPr sz="2800" b="1" dirty="0">
                <a:solidFill>
                  <a:srgbClr val="0070C0"/>
                </a:solidFill>
                <a:latin typeface="Georgia" panose="02040502050405020303" pitchFamily="18" charset="0"/>
                <a:cs typeface="Arial"/>
              </a:rPr>
              <a:t>g</a:t>
            </a:r>
            <a:r>
              <a:rPr sz="2800" b="1" spc="-10"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an</a:t>
            </a:r>
            <a:r>
              <a:rPr sz="2800" b="1" dirty="0">
                <a:solidFill>
                  <a:srgbClr val="0070C0"/>
                </a:solidFill>
                <a:latin typeface="Georgia" panose="02040502050405020303" pitchFamily="18" charset="0"/>
                <a:cs typeface="Arial"/>
              </a:rPr>
              <a:t>d</a:t>
            </a:r>
            <a:r>
              <a:rPr sz="2800" b="1" spc="-10" dirty="0">
                <a:solidFill>
                  <a:srgbClr val="0070C0"/>
                </a:solidFill>
                <a:latin typeface="Georgia" panose="02040502050405020303" pitchFamily="18" charset="0"/>
                <a:cs typeface="Arial"/>
              </a:rPr>
              <a:t> </a:t>
            </a:r>
            <a:r>
              <a:rPr sz="2800" b="1" spc="-5" dirty="0">
                <a:solidFill>
                  <a:srgbClr val="0070C0"/>
                </a:solidFill>
                <a:latin typeface="Georgia" panose="02040502050405020303" pitchFamily="18" charset="0"/>
                <a:cs typeface="Arial"/>
              </a:rPr>
              <a:t>te</a:t>
            </a:r>
            <a:r>
              <a:rPr sz="2800" b="1" dirty="0">
                <a:solidFill>
                  <a:srgbClr val="0070C0"/>
                </a:solidFill>
                <a:latin typeface="Georgia" panose="02040502050405020303" pitchFamily="18" charset="0"/>
                <a:cs typeface="Arial"/>
              </a:rPr>
              <a:t>s</a:t>
            </a:r>
            <a:r>
              <a:rPr sz="2800" b="1" spc="-5" dirty="0">
                <a:solidFill>
                  <a:srgbClr val="0070C0"/>
                </a:solidFill>
                <a:latin typeface="Georgia" panose="02040502050405020303" pitchFamily="18" charset="0"/>
                <a:cs typeface="Arial"/>
              </a:rPr>
              <a:t>t</a:t>
            </a:r>
            <a:r>
              <a:rPr sz="2800" b="1" dirty="0">
                <a:solidFill>
                  <a:srgbClr val="0070C0"/>
                </a:solidFill>
                <a:latin typeface="Georgia" panose="02040502050405020303" pitchFamily="18" charset="0"/>
                <a:cs typeface="Arial"/>
              </a:rPr>
              <a:t>i</a:t>
            </a:r>
            <a:r>
              <a:rPr sz="2800" b="1" spc="-5" dirty="0">
                <a:solidFill>
                  <a:srgbClr val="0070C0"/>
                </a:solidFill>
                <a:latin typeface="Georgia" panose="02040502050405020303" pitchFamily="18" charset="0"/>
                <a:cs typeface="Arial"/>
              </a:rPr>
              <a:t>n</a:t>
            </a:r>
            <a:r>
              <a:rPr sz="2800" b="1" dirty="0">
                <a:solidFill>
                  <a:srgbClr val="0070C0"/>
                </a:solidFill>
                <a:latin typeface="Georgia" panose="02040502050405020303" pitchFamily="18" charset="0"/>
                <a:cs typeface="Arial"/>
              </a:rPr>
              <a:t>g</a:t>
            </a:r>
            <a:endParaRPr lang="en-US" sz="2800" b="1" dirty="0">
              <a:solidFill>
                <a:srgbClr val="0070C0"/>
              </a:solidFill>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275681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46851"/>
            <a:ext cx="11504417"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latin typeface="Georgia" panose="02040502050405020303" pitchFamily="18" charset="0"/>
              </a:rPr>
              <a:t>Wh</a:t>
            </a:r>
            <a:r>
              <a:rPr lang="en-US" sz="1800" spc="-5" dirty="0">
                <a:latin typeface="Georgia" panose="02040502050405020303" pitchFamily="18" charset="0"/>
              </a:rPr>
              <a:t>e</a:t>
            </a:r>
            <a:r>
              <a:rPr lang="en-US" sz="1800" dirty="0">
                <a:latin typeface="Georgia" panose="02040502050405020303" pitchFamily="18" charset="0"/>
              </a:rPr>
              <a:t>n f</a:t>
            </a:r>
            <a:r>
              <a:rPr lang="en-US" sz="1800" spc="-5" dirty="0">
                <a:latin typeface="Georgia" panose="02040502050405020303" pitchFamily="18" charset="0"/>
              </a:rPr>
              <a:t>i</a:t>
            </a:r>
            <a:r>
              <a:rPr lang="en-US" sz="1800" dirty="0">
                <a:latin typeface="Georgia" panose="02040502050405020303" pitchFamily="18" charset="0"/>
              </a:rPr>
              <a:t>tt</a:t>
            </a:r>
            <a:r>
              <a:rPr lang="en-US" sz="1800" spc="-5" dirty="0">
                <a:latin typeface="Georgia" panose="02040502050405020303" pitchFamily="18" charset="0"/>
              </a:rPr>
              <a:t>i</a:t>
            </a:r>
            <a:r>
              <a:rPr lang="en-US" sz="1800" dirty="0">
                <a:latin typeface="Georgia" panose="02040502050405020303" pitchFamily="18" charset="0"/>
              </a:rPr>
              <a:t>ng</a:t>
            </a:r>
            <a:r>
              <a:rPr lang="en-US" sz="1800" spc="-25" dirty="0">
                <a:latin typeface="Georgia" panose="02040502050405020303" pitchFamily="18" charset="0"/>
              </a:rPr>
              <a:t> </a:t>
            </a:r>
            <a:r>
              <a:rPr lang="en-US" sz="1800" dirty="0">
                <a:latin typeface="Georgia" panose="02040502050405020303" pitchFamily="18" charset="0"/>
              </a:rPr>
              <a:t>a </a:t>
            </a:r>
            <a:r>
              <a:rPr lang="en-US" sz="1800" spc="-5" dirty="0">
                <a:latin typeface="Georgia" panose="02040502050405020303" pitchFamily="18" charset="0"/>
              </a:rPr>
              <a:t>re</a:t>
            </a:r>
            <a:r>
              <a:rPr lang="en-US" sz="1800" dirty="0">
                <a:latin typeface="Georgia" panose="02040502050405020303" pitchFamily="18" charset="0"/>
              </a:rPr>
              <a:t>g</a:t>
            </a:r>
            <a:r>
              <a:rPr lang="en-US" sz="1800" spc="-5" dirty="0">
                <a:latin typeface="Georgia" panose="02040502050405020303" pitchFamily="18" charset="0"/>
              </a:rPr>
              <a:t>ressi</a:t>
            </a:r>
            <a:r>
              <a:rPr lang="en-US" sz="1800" dirty="0">
                <a:latin typeface="Georgia" panose="02040502050405020303" pitchFamily="18" charset="0"/>
              </a:rPr>
              <a:t>on</a:t>
            </a:r>
            <a:r>
              <a:rPr lang="en-US" sz="1800" spc="-10" dirty="0">
                <a:latin typeface="Georgia" panose="02040502050405020303" pitchFamily="18" charset="0"/>
              </a:rPr>
              <a:t> </a:t>
            </a:r>
            <a:r>
              <a:rPr lang="en-US" sz="1800" spc="-5" dirty="0">
                <a:latin typeface="Georgia" panose="02040502050405020303" pitchFamily="18" charset="0"/>
              </a:rPr>
              <a:t>m</a:t>
            </a:r>
            <a:r>
              <a:rPr lang="en-US" sz="1800" dirty="0">
                <a:latin typeface="Georgia" panose="02040502050405020303" pitchFamily="18" charset="0"/>
              </a:rPr>
              <a:t>od</a:t>
            </a:r>
            <a:r>
              <a:rPr lang="en-US" sz="1800" spc="-5" dirty="0">
                <a:latin typeface="Georgia" panose="02040502050405020303" pitchFamily="18" charset="0"/>
              </a:rPr>
              <a:t>e</a:t>
            </a:r>
            <a:r>
              <a:rPr lang="en-US" sz="1800" dirty="0">
                <a:latin typeface="Georgia" panose="02040502050405020303" pitchFamily="18" charset="0"/>
              </a:rPr>
              <a:t>l to</a:t>
            </a:r>
            <a:r>
              <a:rPr lang="en-US" sz="1800" spc="-10" dirty="0">
                <a:latin typeface="Georgia" panose="02040502050405020303" pitchFamily="18" charset="0"/>
              </a:rPr>
              <a:t> </a:t>
            </a:r>
            <a:r>
              <a:rPr lang="en-US" sz="1800" dirty="0">
                <a:latin typeface="Georgia" panose="02040502050405020303" pitchFamily="18" charset="0"/>
              </a:rPr>
              <a:t>the d</a:t>
            </a:r>
            <a:r>
              <a:rPr lang="en-US" sz="1800" spc="-5" dirty="0">
                <a:latin typeface="Georgia" panose="02040502050405020303" pitchFamily="18" charset="0"/>
              </a:rPr>
              <a:t>a</a:t>
            </a:r>
            <a:r>
              <a:rPr lang="en-US" sz="1800" dirty="0">
                <a:latin typeface="Georgia" panose="02040502050405020303" pitchFamily="18" charset="0"/>
              </a:rPr>
              <a:t>t</a:t>
            </a:r>
            <a:r>
              <a:rPr lang="en-US" sz="1800" spc="-5" dirty="0">
                <a:latin typeface="Georgia" panose="02040502050405020303" pitchFamily="18" charset="0"/>
              </a:rPr>
              <a:t>a</a:t>
            </a:r>
            <a:r>
              <a:rPr lang="en-US" sz="1800" dirty="0">
                <a:latin typeface="Georgia" panose="02040502050405020303" pitchFamily="18" charset="0"/>
              </a:rPr>
              <a:t>,</a:t>
            </a:r>
            <a:r>
              <a:rPr lang="en-US" sz="1800" spc="-25" dirty="0">
                <a:latin typeface="Georgia" panose="02040502050405020303" pitchFamily="18" charset="0"/>
              </a:rPr>
              <a:t> </a:t>
            </a:r>
            <a:r>
              <a:rPr lang="en-US" sz="1800" spc="35" dirty="0">
                <a:latin typeface="Georgia" panose="02040502050405020303" pitchFamily="18" charset="0"/>
              </a:rPr>
              <a:t>w</a:t>
            </a:r>
            <a:r>
              <a:rPr lang="en-US" sz="1800" dirty="0">
                <a:latin typeface="Georgia" panose="02040502050405020303" pitchFamily="18" charset="0"/>
              </a:rPr>
              <a:t>e</a:t>
            </a:r>
            <a:r>
              <a:rPr lang="en-US" sz="1800" spc="-35" dirty="0">
                <a:latin typeface="Georgia" panose="02040502050405020303" pitchFamily="18" charset="0"/>
              </a:rPr>
              <a:t> </a:t>
            </a:r>
            <a:r>
              <a:rPr lang="en-US" sz="1800" spc="-5" dirty="0">
                <a:latin typeface="Georgia" panose="02040502050405020303" pitchFamily="18" charset="0"/>
              </a:rPr>
              <a:t>ca</a:t>
            </a:r>
            <a:r>
              <a:rPr lang="en-US" sz="1800" dirty="0">
                <a:latin typeface="Georgia" panose="02040502050405020303" pitchFamily="18" charset="0"/>
              </a:rPr>
              <a:t>n </a:t>
            </a:r>
            <a:r>
              <a:rPr lang="en-US" sz="1800" spc="-5" dirty="0">
                <a:latin typeface="Georgia" panose="02040502050405020303" pitchFamily="18" charset="0"/>
              </a:rPr>
              <a:t>mak</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the </a:t>
            </a:r>
            <a:r>
              <a:rPr lang="en-US" sz="1800" spc="-5" dirty="0">
                <a:latin typeface="Georgia" panose="02040502050405020303" pitchFamily="18" charset="0"/>
              </a:rPr>
              <a:t>m</a:t>
            </a:r>
            <a:r>
              <a:rPr lang="en-US" sz="1800" dirty="0">
                <a:latin typeface="Georgia" panose="02040502050405020303" pitchFamily="18" charset="0"/>
              </a:rPr>
              <a:t>od</a:t>
            </a:r>
            <a:r>
              <a:rPr lang="en-US" sz="1800" spc="-5" dirty="0">
                <a:latin typeface="Georgia" panose="02040502050405020303" pitchFamily="18" charset="0"/>
              </a:rPr>
              <a:t>e</a:t>
            </a:r>
            <a:r>
              <a:rPr lang="en-US" sz="1800" dirty="0">
                <a:latin typeface="Georgia" panose="02040502050405020303" pitchFamily="18" charset="0"/>
              </a:rPr>
              <a:t>l</a:t>
            </a:r>
            <a:r>
              <a:rPr lang="en-US" sz="1800" spc="-15"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nf</a:t>
            </a:r>
            <a:r>
              <a:rPr lang="en-US" sz="1800" spc="-5" dirty="0">
                <a:latin typeface="Georgia" panose="02040502050405020303" pitchFamily="18" charset="0"/>
              </a:rPr>
              <a:t>i</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t</a:t>
            </a:r>
            <a:r>
              <a:rPr lang="en-US" sz="1800" spc="-5" dirty="0">
                <a:latin typeface="Georgia" panose="02040502050405020303" pitchFamily="18" charset="0"/>
              </a:rPr>
              <a:t>el</a:t>
            </a:r>
            <a:r>
              <a:rPr lang="en-US" sz="1800" dirty="0">
                <a:latin typeface="Georgia" panose="02040502050405020303" pitchFamily="18" charset="0"/>
              </a:rPr>
              <a:t>y </a:t>
            </a:r>
            <a:r>
              <a:rPr lang="en-US" sz="1800" spc="-5" dirty="0">
                <a:latin typeface="Georgia" panose="02040502050405020303" pitchFamily="18" charset="0"/>
              </a:rPr>
              <a:t>c</a:t>
            </a:r>
            <a:r>
              <a:rPr lang="en-US" sz="1800" dirty="0">
                <a:latin typeface="Georgia" panose="02040502050405020303" pitchFamily="18" charset="0"/>
              </a:rPr>
              <a:t>o</a:t>
            </a:r>
            <a:r>
              <a:rPr lang="en-US" sz="1800" spc="-5" dirty="0">
                <a:latin typeface="Georgia" panose="02040502050405020303" pitchFamily="18" charset="0"/>
              </a:rPr>
              <a:t>m</a:t>
            </a:r>
            <a:r>
              <a:rPr lang="en-US" sz="1800" dirty="0">
                <a:latin typeface="Georgia" panose="02040502050405020303" pitchFamily="18" charset="0"/>
              </a:rPr>
              <a:t>p</a:t>
            </a:r>
            <a:r>
              <a:rPr lang="en-US" sz="1800" spc="-5" dirty="0">
                <a:latin typeface="Georgia" panose="02040502050405020303" pitchFamily="18" charset="0"/>
              </a:rPr>
              <a:t>le</a:t>
            </a:r>
            <a:r>
              <a:rPr lang="en-US" sz="1800" dirty="0">
                <a:latin typeface="Georgia" panose="02040502050405020303" pitchFamily="18" charset="0"/>
              </a:rPr>
              <a:t>x </a:t>
            </a:r>
            <a:r>
              <a:rPr lang="en-US" sz="1800" spc="-5" dirty="0">
                <a:latin typeface="Georgia" panose="02040502050405020303" pitchFamily="18" charset="0"/>
              </a:rPr>
              <a:t>sim</a:t>
            </a:r>
            <a:r>
              <a:rPr lang="en-US" sz="1800" dirty="0">
                <a:latin typeface="Georgia" panose="02040502050405020303" pitchFamily="18" charset="0"/>
              </a:rPr>
              <a:t>p</a:t>
            </a:r>
            <a:r>
              <a:rPr lang="en-US" sz="1800" spc="-5" dirty="0">
                <a:latin typeface="Georgia" panose="02040502050405020303" pitchFamily="18" charset="0"/>
              </a:rPr>
              <a:t>l</a:t>
            </a:r>
            <a:r>
              <a:rPr lang="en-US" sz="1800" dirty="0">
                <a:latin typeface="Georgia" panose="02040502050405020303" pitchFamily="18" charset="0"/>
              </a:rPr>
              <a:t>y</a:t>
            </a:r>
            <a:r>
              <a:rPr lang="en-US" sz="1800" spc="-25" dirty="0">
                <a:latin typeface="Georgia" panose="02040502050405020303" pitchFamily="18" charset="0"/>
              </a:rPr>
              <a:t> </a:t>
            </a:r>
            <a:r>
              <a:rPr lang="en-US" sz="1800" dirty="0">
                <a:latin typeface="Georgia" panose="02040502050405020303" pitchFamily="18" charset="0"/>
              </a:rPr>
              <a:t>by </a:t>
            </a:r>
            <a:r>
              <a:rPr lang="en-US" sz="1800" spc="-5" dirty="0">
                <a:latin typeface="Georgia" panose="02040502050405020303" pitchFamily="18" charset="0"/>
              </a:rPr>
              <a:t>i</a:t>
            </a:r>
            <a:r>
              <a:rPr lang="en-US" sz="1800" dirty="0">
                <a:latin typeface="Georgia" panose="02040502050405020303" pitchFamily="18" charset="0"/>
              </a:rPr>
              <a:t>n</a:t>
            </a:r>
            <a:r>
              <a:rPr lang="en-US" sz="1800" spc="-5" dirty="0">
                <a:latin typeface="Georgia" panose="02040502050405020303" pitchFamily="18" charset="0"/>
              </a:rPr>
              <a:t>creasi</a:t>
            </a:r>
            <a:r>
              <a:rPr lang="en-US" sz="1800" dirty="0">
                <a:latin typeface="Georgia" panose="02040502050405020303" pitchFamily="18" charset="0"/>
              </a:rPr>
              <a:t>ng the</a:t>
            </a:r>
            <a:r>
              <a:rPr lang="en-US" sz="1800" spc="-15"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g</a:t>
            </a:r>
            <a:r>
              <a:rPr lang="en-US" sz="1800" spc="-5" dirty="0">
                <a:latin typeface="Georgia" panose="02040502050405020303" pitchFamily="18" charset="0"/>
              </a:rPr>
              <a:t>re</a:t>
            </a:r>
            <a:r>
              <a:rPr lang="en-US" sz="1800" dirty="0">
                <a:latin typeface="Georgia" panose="02040502050405020303" pitchFamily="18" charset="0"/>
              </a:rPr>
              <a:t>e of the</a:t>
            </a:r>
            <a:r>
              <a:rPr lang="en-US" sz="1800" spc="-15" dirty="0">
                <a:latin typeface="Georgia" panose="02040502050405020303" pitchFamily="18" charset="0"/>
              </a:rPr>
              <a:t> </a:t>
            </a:r>
            <a:r>
              <a:rPr lang="en-US" sz="1800" dirty="0">
                <a:latin typeface="Georgia" panose="02040502050405020303" pitchFamily="18" charset="0"/>
              </a:rPr>
              <a:t>po</a:t>
            </a:r>
            <a:r>
              <a:rPr lang="en-US" sz="1800" spc="-5" dirty="0">
                <a:latin typeface="Georgia" panose="02040502050405020303" pitchFamily="18" charset="0"/>
              </a:rPr>
              <a:t>l</a:t>
            </a:r>
            <a:r>
              <a:rPr lang="en-US" sz="1800" spc="-25" dirty="0">
                <a:latin typeface="Georgia" panose="02040502050405020303" pitchFamily="18" charset="0"/>
              </a:rPr>
              <a:t>y</a:t>
            </a:r>
            <a:r>
              <a:rPr lang="en-US" sz="1800" dirty="0">
                <a:latin typeface="Georgia" panose="02040502050405020303" pitchFamily="18" charset="0"/>
              </a:rPr>
              <a:t>no</a:t>
            </a:r>
            <a:r>
              <a:rPr lang="en-US" sz="1800" spc="-5" dirty="0">
                <a:latin typeface="Georgia" panose="02040502050405020303" pitchFamily="18" charset="0"/>
              </a:rPr>
              <a:t>mia</a:t>
            </a:r>
            <a:r>
              <a:rPr lang="en-US" sz="1800" dirty="0">
                <a:latin typeface="Georgia" panose="02040502050405020303" pitchFamily="18" charset="0"/>
              </a:rPr>
              <a:t>l</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sp>
        <p:nvSpPr>
          <p:cNvPr id="7" name="object 3"/>
          <p:cNvSpPr/>
          <p:nvPr/>
        </p:nvSpPr>
        <p:spPr>
          <a:xfrm>
            <a:off x="2652019" y="4468748"/>
            <a:ext cx="5867399" cy="1098803"/>
          </a:xfrm>
          <a:prstGeom prst="rect">
            <a:avLst/>
          </a:prstGeom>
          <a:blipFill>
            <a:blip r:embed="rId2" cstate="print"/>
            <a:stretch>
              <a:fillRect/>
            </a:stretch>
          </a:blipFill>
        </p:spPr>
        <p:txBody>
          <a:bodyPr wrap="square" lIns="0" tIns="0" rIns="0" bIns="0" rtlCol="0"/>
          <a:lstStyle/>
          <a:p>
            <a:endParaRPr/>
          </a:p>
        </p:txBody>
      </p:sp>
      <p:sp>
        <p:nvSpPr>
          <p:cNvPr id="9" name="object 4"/>
          <p:cNvSpPr txBox="1"/>
          <p:nvPr/>
        </p:nvSpPr>
        <p:spPr>
          <a:xfrm>
            <a:off x="3029469" y="1977877"/>
            <a:ext cx="111379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Und</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a:t>
            </a:r>
            <a:endParaRPr sz="1500">
              <a:latin typeface="Arial"/>
              <a:cs typeface="Arial"/>
            </a:endParaRPr>
          </a:p>
        </p:txBody>
      </p:sp>
      <p:sp>
        <p:nvSpPr>
          <p:cNvPr id="11" name="object 5"/>
          <p:cNvSpPr/>
          <p:nvPr/>
        </p:nvSpPr>
        <p:spPr>
          <a:xfrm>
            <a:off x="2648971" y="2353436"/>
            <a:ext cx="1874520" cy="1714500"/>
          </a:xfrm>
          <a:custGeom>
            <a:avLst/>
            <a:gdLst/>
            <a:ahLst/>
            <a:cxnLst/>
            <a:rect l="l" t="t" r="r" b="b"/>
            <a:pathLst>
              <a:path w="1874520" h="1714500">
                <a:moveTo>
                  <a:pt x="1790890" y="1630679"/>
                </a:moveTo>
                <a:lnTo>
                  <a:pt x="1790890" y="83819"/>
                </a:lnTo>
                <a:lnTo>
                  <a:pt x="1774826" y="68881"/>
                </a:lnTo>
                <a:lnTo>
                  <a:pt x="1739464" y="42864"/>
                </a:lnTo>
                <a:lnTo>
                  <a:pt x="1700283" y="22478"/>
                </a:lnTo>
                <a:lnTo>
                  <a:pt x="1657880" y="8311"/>
                </a:lnTo>
                <a:lnTo>
                  <a:pt x="1612848" y="947"/>
                </a:lnTo>
                <a:lnTo>
                  <a:pt x="1589531" y="0"/>
                </a:lnTo>
                <a:lnTo>
                  <a:pt x="284987" y="0"/>
                </a:lnTo>
                <a:lnTo>
                  <a:pt x="238864" y="3742"/>
                </a:lnTo>
                <a:lnTo>
                  <a:pt x="195071" y="14581"/>
                </a:lnTo>
                <a:lnTo>
                  <a:pt x="154205" y="31930"/>
                </a:lnTo>
                <a:lnTo>
                  <a:pt x="116860" y="55205"/>
                </a:lnTo>
                <a:lnTo>
                  <a:pt x="83629" y="83819"/>
                </a:lnTo>
                <a:lnTo>
                  <a:pt x="55107" y="117189"/>
                </a:lnTo>
                <a:lnTo>
                  <a:pt x="31889" y="154728"/>
                </a:lnTo>
                <a:lnTo>
                  <a:pt x="14569" y="195852"/>
                </a:lnTo>
                <a:lnTo>
                  <a:pt x="3741" y="239975"/>
                </a:lnTo>
                <a:lnTo>
                  <a:pt x="0" y="286511"/>
                </a:lnTo>
                <a:lnTo>
                  <a:pt x="0" y="1427987"/>
                </a:lnTo>
                <a:lnTo>
                  <a:pt x="3741" y="1474524"/>
                </a:lnTo>
                <a:lnTo>
                  <a:pt x="14569" y="1518647"/>
                </a:lnTo>
                <a:lnTo>
                  <a:pt x="31889" y="1559771"/>
                </a:lnTo>
                <a:lnTo>
                  <a:pt x="55107" y="1597310"/>
                </a:lnTo>
                <a:lnTo>
                  <a:pt x="83629" y="1630679"/>
                </a:lnTo>
                <a:lnTo>
                  <a:pt x="116860" y="1659294"/>
                </a:lnTo>
                <a:lnTo>
                  <a:pt x="154205" y="1682569"/>
                </a:lnTo>
                <a:lnTo>
                  <a:pt x="195071" y="1699918"/>
                </a:lnTo>
                <a:lnTo>
                  <a:pt x="238864" y="1710757"/>
                </a:lnTo>
                <a:lnTo>
                  <a:pt x="284987" y="1714499"/>
                </a:lnTo>
                <a:lnTo>
                  <a:pt x="1589531" y="1714499"/>
                </a:lnTo>
                <a:lnTo>
                  <a:pt x="1635655" y="1710757"/>
                </a:lnTo>
                <a:lnTo>
                  <a:pt x="1679447" y="1699918"/>
                </a:lnTo>
                <a:lnTo>
                  <a:pt x="1720314" y="1682569"/>
                </a:lnTo>
                <a:lnTo>
                  <a:pt x="1757659" y="1659294"/>
                </a:lnTo>
                <a:lnTo>
                  <a:pt x="1790890" y="1630679"/>
                </a:lnTo>
                <a:close/>
              </a:path>
              <a:path w="1874520" h="1714500">
                <a:moveTo>
                  <a:pt x="1874519" y="1427987"/>
                </a:moveTo>
                <a:lnTo>
                  <a:pt x="1874519" y="286511"/>
                </a:lnTo>
                <a:lnTo>
                  <a:pt x="1873572" y="262978"/>
                </a:lnTo>
                <a:lnTo>
                  <a:pt x="1866213" y="217575"/>
                </a:lnTo>
                <a:lnTo>
                  <a:pt x="1852064" y="174878"/>
                </a:lnTo>
                <a:lnTo>
                  <a:pt x="1831721" y="135474"/>
                </a:lnTo>
                <a:lnTo>
                  <a:pt x="1805777" y="99946"/>
                </a:lnTo>
                <a:lnTo>
                  <a:pt x="1805777" y="1614552"/>
                </a:lnTo>
                <a:lnTo>
                  <a:pt x="1831721" y="1579025"/>
                </a:lnTo>
                <a:lnTo>
                  <a:pt x="1852064" y="1539620"/>
                </a:lnTo>
                <a:lnTo>
                  <a:pt x="1866213" y="1496924"/>
                </a:lnTo>
                <a:lnTo>
                  <a:pt x="1873572" y="1451521"/>
                </a:lnTo>
                <a:lnTo>
                  <a:pt x="1874519" y="1427987"/>
                </a:lnTo>
                <a:close/>
              </a:path>
            </a:pathLst>
          </a:custGeom>
          <a:solidFill>
            <a:srgbClr val="F2F2F2"/>
          </a:solidFill>
        </p:spPr>
        <p:txBody>
          <a:bodyPr wrap="square" lIns="0" tIns="0" rIns="0" bIns="0" rtlCol="0"/>
          <a:lstStyle/>
          <a:p>
            <a:endParaRPr/>
          </a:p>
        </p:txBody>
      </p:sp>
      <p:sp>
        <p:nvSpPr>
          <p:cNvPr id="12" name="object 6"/>
          <p:cNvSpPr/>
          <p:nvPr/>
        </p:nvSpPr>
        <p:spPr>
          <a:xfrm>
            <a:off x="2642875" y="2348864"/>
            <a:ext cx="1885314" cy="1724025"/>
          </a:xfrm>
          <a:custGeom>
            <a:avLst/>
            <a:gdLst/>
            <a:ahLst/>
            <a:cxnLst/>
            <a:rect l="l" t="t" r="r" b="b"/>
            <a:pathLst>
              <a:path w="1885314" h="1724025">
                <a:moveTo>
                  <a:pt x="1523" y="1447799"/>
                </a:moveTo>
                <a:lnTo>
                  <a:pt x="1523" y="275843"/>
                </a:lnTo>
                <a:lnTo>
                  <a:pt x="0" y="291083"/>
                </a:lnTo>
                <a:lnTo>
                  <a:pt x="0" y="1432559"/>
                </a:lnTo>
                <a:lnTo>
                  <a:pt x="1523" y="1447799"/>
                </a:lnTo>
                <a:close/>
              </a:path>
              <a:path w="1885314" h="1724025">
                <a:moveTo>
                  <a:pt x="1885187" y="1463039"/>
                </a:moveTo>
                <a:lnTo>
                  <a:pt x="1885187" y="275843"/>
                </a:lnTo>
                <a:lnTo>
                  <a:pt x="1883663" y="260603"/>
                </a:lnTo>
                <a:lnTo>
                  <a:pt x="1882139" y="246887"/>
                </a:lnTo>
                <a:lnTo>
                  <a:pt x="1880615" y="231647"/>
                </a:lnTo>
                <a:lnTo>
                  <a:pt x="1876043" y="217931"/>
                </a:lnTo>
                <a:lnTo>
                  <a:pt x="1872995" y="204215"/>
                </a:lnTo>
                <a:lnTo>
                  <a:pt x="1868423" y="190499"/>
                </a:lnTo>
                <a:lnTo>
                  <a:pt x="1862327" y="178307"/>
                </a:lnTo>
                <a:lnTo>
                  <a:pt x="1857755" y="164591"/>
                </a:lnTo>
                <a:lnTo>
                  <a:pt x="1850135" y="152399"/>
                </a:lnTo>
                <a:lnTo>
                  <a:pt x="1819655" y="105155"/>
                </a:lnTo>
                <a:lnTo>
                  <a:pt x="1780031" y="67055"/>
                </a:lnTo>
                <a:lnTo>
                  <a:pt x="1734311" y="35051"/>
                </a:lnTo>
                <a:lnTo>
                  <a:pt x="1720595" y="28955"/>
                </a:lnTo>
                <a:lnTo>
                  <a:pt x="1708403" y="22859"/>
                </a:lnTo>
                <a:lnTo>
                  <a:pt x="1667255" y="9143"/>
                </a:lnTo>
                <a:lnTo>
                  <a:pt x="1639823" y="3047"/>
                </a:lnTo>
                <a:lnTo>
                  <a:pt x="1609343" y="0"/>
                </a:lnTo>
                <a:lnTo>
                  <a:pt x="275843" y="0"/>
                </a:lnTo>
                <a:lnTo>
                  <a:pt x="260603" y="1523"/>
                </a:lnTo>
                <a:lnTo>
                  <a:pt x="246887" y="3047"/>
                </a:lnTo>
                <a:lnTo>
                  <a:pt x="233171" y="6095"/>
                </a:lnTo>
                <a:lnTo>
                  <a:pt x="217931" y="9143"/>
                </a:lnTo>
                <a:lnTo>
                  <a:pt x="178307" y="22859"/>
                </a:lnTo>
                <a:lnTo>
                  <a:pt x="128015" y="50291"/>
                </a:lnTo>
                <a:lnTo>
                  <a:pt x="85343" y="85343"/>
                </a:lnTo>
                <a:lnTo>
                  <a:pt x="50291" y="128015"/>
                </a:lnTo>
                <a:lnTo>
                  <a:pt x="28955" y="164591"/>
                </a:lnTo>
                <a:lnTo>
                  <a:pt x="9143" y="217931"/>
                </a:lnTo>
                <a:lnTo>
                  <a:pt x="4571" y="246887"/>
                </a:lnTo>
                <a:lnTo>
                  <a:pt x="1523" y="260603"/>
                </a:lnTo>
                <a:lnTo>
                  <a:pt x="1523" y="1463039"/>
                </a:lnTo>
                <a:lnTo>
                  <a:pt x="4571" y="1476755"/>
                </a:lnTo>
                <a:lnTo>
                  <a:pt x="6095" y="1491995"/>
                </a:lnTo>
                <a:lnTo>
                  <a:pt x="9143" y="1505711"/>
                </a:lnTo>
                <a:lnTo>
                  <a:pt x="10667" y="1510283"/>
                </a:lnTo>
                <a:lnTo>
                  <a:pt x="10667" y="275843"/>
                </a:lnTo>
                <a:lnTo>
                  <a:pt x="13715" y="248411"/>
                </a:lnTo>
                <a:lnTo>
                  <a:pt x="22859" y="207263"/>
                </a:lnTo>
                <a:lnTo>
                  <a:pt x="27431" y="193547"/>
                </a:lnTo>
                <a:lnTo>
                  <a:pt x="33527" y="181355"/>
                </a:lnTo>
                <a:lnTo>
                  <a:pt x="38099" y="169163"/>
                </a:lnTo>
                <a:lnTo>
                  <a:pt x="59435" y="134111"/>
                </a:lnTo>
                <a:lnTo>
                  <a:pt x="92963" y="92963"/>
                </a:lnTo>
                <a:lnTo>
                  <a:pt x="134111" y="57911"/>
                </a:lnTo>
                <a:lnTo>
                  <a:pt x="158495" y="44195"/>
                </a:lnTo>
                <a:lnTo>
                  <a:pt x="169163" y="38099"/>
                </a:lnTo>
                <a:lnTo>
                  <a:pt x="207263" y="22859"/>
                </a:lnTo>
                <a:lnTo>
                  <a:pt x="248411" y="13715"/>
                </a:lnTo>
                <a:lnTo>
                  <a:pt x="1609343" y="10667"/>
                </a:lnTo>
                <a:lnTo>
                  <a:pt x="1624583" y="12191"/>
                </a:lnTo>
                <a:lnTo>
                  <a:pt x="1665731" y="19811"/>
                </a:lnTo>
                <a:lnTo>
                  <a:pt x="1703831" y="32003"/>
                </a:lnTo>
                <a:lnTo>
                  <a:pt x="1752599" y="57911"/>
                </a:lnTo>
                <a:lnTo>
                  <a:pt x="1793747" y="92963"/>
                </a:lnTo>
                <a:lnTo>
                  <a:pt x="1827275" y="134111"/>
                </a:lnTo>
                <a:lnTo>
                  <a:pt x="1848611" y="169163"/>
                </a:lnTo>
                <a:lnTo>
                  <a:pt x="1853183" y="181355"/>
                </a:lnTo>
                <a:lnTo>
                  <a:pt x="1859279" y="195071"/>
                </a:lnTo>
                <a:lnTo>
                  <a:pt x="1862327" y="207263"/>
                </a:lnTo>
                <a:lnTo>
                  <a:pt x="1866899" y="220979"/>
                </a:lnTo>
                <a:lnTo>
                  <a:pt x="1872995" y="248411"/>
                </a:lnTo>
                <a:lnTo>
                  <a:pt x="1874519" y="262127"/>
                </a:lnTo>
                <a:lnTo>
                  <a:pt x="1874519" y="275843"/>
                </a:lnTo>
                <a:lnTo>
                  <a:pt x="1876043" y="291083"/>
                </a:lnTo>
                <a:lnTo>
                  <a:pt x="1876043" y="1505711"/>
                </a:lnTo>
                <a:lnTo>
                  <a:pt x="1880615" y="1491995"/>
                </a:lnTo>
                <a:lnTo>
                  <a:pt x="1882139" y="1476755"/>
                </a:lnTo>
                <a:lnTo>
                  <a:pt x="1885187" y="1463039"/>
                </a:lnTo>
                <a:close/>
              </a:path>
              <a:path w="1885314" h="1724025">
                <a:moveTo>
                  <a:pt x="1876043" y="1505711"/>
                </a:moveTo>
                <a:lnTo>
                  <a:pt x="1876043" y="1432559"/>
                </a:lnTo>
                <a:lnTo>
                  <a:pt x="1874519" y="1447799"/>
                </a:lnTo>
                <a:lnTo>
                  <a:pt x="1874519" y="1461515"/>
                </a:lnTo>
                <a:lnTo>
                  <a:pt x="1872995" y="1475231"/>
                </a:lnTo>
                <a:lnTo>
                  <a:pt x="1866899" y="1502663"/>
                </a:lnTo>
                <a:lnTo>
                  <a:pt x="1862327" y="1516379"/>
                </a:lnTo>
                <a:lnTo>
                  <a:pt x="1859279" y="1530095"/>
                </a:lnTo>
                <a:lnTo>
                  <a:pt x="1853183" y="1542287"/>
                </a:lnTo>
                <a:lnTo>
                  <a:pt x="1848611" y="1554479"/>
                </a:lnTo>
                <a:lnTo>
                  <a:pt x="1840991" y="1566671"/>
                </a:lnTo>
                <a:lnTo>
                  <a:pt x="1812035" y="1610867"/>
                </a:lnTo>
                <a:lnTo>
                  <a:pt x="1773935" y="1648967"/>
                </a:lnTo>
                <a:lnTo>
                  <a:pt x="1728215" y="1679447"/>
                </a:lnTo>
                <a:lnTo>
                  <a:pt x="1691639" y="1696211"/>
                </a:lnTo>
                <a:lnTo>
                  <a:pt x="1677923" y="1700783"/>
                </a:lnTo>
                <a:lnTo>
                  <a:pt x="1665731" y="1705355"/>
                </a:lnTo>
                <a:lnTo>
                  <a:pt x="1652015" y="1708403"/>
                </a:lnTo>
                <a:lnTo>
                  <a:pt x="1638299" y="1709927"/>
                </a:lnTo>
                <a:lnTo>
                  <a:pt x="1623059" y="1711451"/>
                </a:lnTo>
                <a:lnTo>
                  <a:pt x="1609343" y="1712975"/>
                </a:lnTo>
                <a:lnTo>
                  <a:pt x="277367" y="1712975"/>
                </a:lnTo>
                <a:lnTo>
                  <a:pt x="262127" y="1711451"/>
                </a:lnTo>
                <a:lnTo>
                  <a:pt x="234695" y="1708403"/>
                </a:lnTo>
                <a:lnTo>
                  <a:pt x="220979" y="1705355"/>
                </a:lnTo>
                <a:lnTo>
                  <a:pt x="207263" y="1700783"/>
                </a:lnTo>
                <a:lnTo>
                  <a:pt x="195071" y="1696211"/>
                </a:lnTo>
                <a:lnTo>
                  <a:pt x="181355" y="1691639"/>
                </a:lnTo>
                <a:lnTo>
                  <a:pt x="134111" y="1665731"/>
                </a:lnTo>
                <a:lnTo>
                  <a:pt x="92963" y="1630679"/>
                </a:lnTo>
                <a:lnTo>
                  <a:pt x="57911" y="1589531"/>
                </a:lnTo>
                <a:lnTo>
                  <a:pt x="38099" y="1554479"/>
                </a:lnTo>
                <a:lnTo>
                  <a:pt x="33527" y="1542287"/>
                </a:lnTo>
                <a:lnTo>
                  <a:pt x="27431" y="1528571"/>
                </a:lnTo>
                <a:lnTo>
                  <a:pt x="22859" y="1516379"/>
                </a:lnTo>
                <a:lnTo>
                  <a:pt x="13715" y="1475231"/>
                </a:lnTo>
                <a:lnTo>
                  <a:pt x="10667" y="1447799"/>
                </a:lnTo>
                <a:lnTo>
                  <a:pt x="10667" y="1510283"/>
                </a:lnTo>
                <a:lnTo>
                  <a:pt x="22859" y="1546859"/>
                </a:lnTo>
                <a:lnTo>
                  <a:pt x="50291" y="1595627"/>
                </a:lnTo>
                <a:lnTo>
                  <a:pt x="85343" y="1638299"/>
                </a:lnTo>
                <a:lnTo>
                  <a:pt x="129539" y="1674875"/>
                </a:lnTo>
                <a:lnTo>
                  <a:pt x="164591" y="1694687"/>
                </a:lnTo>
                <a:lnTo>
                  <a:pt x="192023" y="1705355"/>
                </a:lnTo>
                <a:lnTo>
                  <a:pt x="204215" y="1709927"/>
                </a:lnTo>
                <a:lnTo>
                  <a:pt x="219455" y="1714499"/>
                </a:lnTo>
                <a:lnTo>
                  <a:pt x="246887" y="1720595"/>
                </a:lnTo>
                <a:lnTo>
                  <a:pt x="262127" y="1722119"/>
                </a:lnTo>
                <a:lnTo>
                  <a:pt x="275843" y="1723643"/>
                </a:lnTo>
                <a:lnTo>
                  <a:pt x="1610867" y="1723643"/>
                </a:lnTo>
                <a:lnTo>
                  <a:pt x="1624583" y="1722119"/>
                </a:lnTo>
                <a:lnTo>
                  <a:pt x="1639823" y="1720595"/>
                </a:lnTo>
                <a:lnTo>
                  <a:pt x="1667255" y="1714499"/>
                </a:lnTo>
                <a:lnTo>
                  <a:pt x="1708403" y="1700783"/>
                </a:lnTo>
                <a:lnTo>
                  <a:pt x="1720595" y="1694687"/>
                </a:lnTo>
                <a:lnTo>
                  <a:pt x="1734311" y="1688591"/>
                </a:lnTo>
                <a:lnTo>
                  <a:pt x="1780031" y="1656587"/>
                </a:lnTo>
                <a:lnTo>
                  <a:pt x="1819655" y="1618487"/>
                </a:lnTo>
                <a:lnTo>
                  <a:pt x="1850135" y="1571243"/>
                </a:lnTo>
                <a:lnTo>
                  <a:pt x="1857755" y="1559051"/>
                </a:lnTo>
                <a:lnTo>
                  <a:pt x="1862327" y="1545335"/>
                </a:lnTo>
                <a:lnTo>
                  <a:pt x="1868423" y="1533143"/>
                </a:lnTo>
                <a:lnTo>
                  <a:pt x="1872995" y="1519427"/>
                </a:lnTo>
                <a:lnTo>
                  <a:pt x="1876043" y="1505711"/>
                </a:lnTo>
                <a:close/>
              </a:path>
            </a:pathLst>
          </a:custGeom>
          <a:solidFill>
            <a:srgbClr val="BFBFBF"/>
          </a:solidFill>
        </p:spPr>
        <p:txBody>
          <a:bodyPr wrap="square" lIns="0" tIns="0" rIns="0" bIns="0" rtlCol="0"/>
          <a:lstStyle/>
          <a:p>
            <a:endParaRPr/>
          </a:p>
        </p:txBody>
      </p:sp>
      <p:sp>
        <p:nvSpPr>
          <p:cNvPr id="13" name="object 7"/>
          <p:cNvSpPr/>
          <p:nvPr/>
        </p:nvSpPr>
        <p:spPr>
          <a:xfrm>
            <a:off x="4643887" y="2358008"/>
            <a:ext cx="1876425" cy="1713230"/>
          </a:xfrm>
          <a:custGeom>
            <a:avLst/>
            <a:gdLst/>
            <a:ahLst/>
            <a:cxnLst/>
            <a:rect l="l" t="t" r="r" b="b"/>
            <a:pathLst>
              <a:path w="1876425" h="1713229">
                <a:moveTo>
                  <a:pt x="83819" y="1629155"/>
                </a:moveTo>
                <a:lnTo>
                  <a:pt x="83819" y="83629"/>
                </a:lnTo>
                <a:lnTo>
                  <a:pt x="68881" y="99693"/>
                </a:lnTo>
                <a:lnTo>
                  <a:pt x="42864" y="135055"/>
                </a:lnTo>
                <a:lnTo>
                  <a:pt x="22478" y="174236"/>
                </a:lnTo>
                <a:lnTo>
                  <a:pt x="8311" y="216639"/>
                </a:lnTo>
                <a:lnTo>
                  <a:pt x="947" y="261671"/>
                </a:lnTo>
                <a:lnTo>
                  <a:pt x="0" y="284987"/>
                </a:lnTo>
                <a:lnTo>
                  <a:pt x="0" y="1426463"/>
                </a:lnTo>
                <a:lnTo>
                  <a:pt x="3742" y="1473000"/>
                </a:lnTo>
                <a:lnTo>
                  <a:pt x="14581" y="1517123"/>
                </a:lnTo>
                <a:lnTo>
                  <a:pt x="31930" y="1558247"/>
                </a:lnTo>
                <a:lnTo>
                  <a:pt x="55205" y="1595786"/>
                </a:lnTo>
                <a:lnTo>
                  <a:pt x="83819" y="1629155"/>
                </a:lnTo>
                <a:close/>
              </a:path>
              <a:path w="1876425" h="1713229">
                <a:moveTo>
                  <a:pt x="117189" y="1657770"/>
                </a:moveTo>
                <a:lnTo>
                  <a:pt x="117189" y="55107"/>
                </a:lnTo>
                <a:lnTo>
                  <a:pt x="99946" y="68742"/>
                </a:lnTo>
                <a:lnTo>
                  <a:pt x="99946" y="1644094"/>
                </a:lnTo>
                <a:lnTo>
                  <a:pt x="117189" y="1657770"/>
                </a:lnTo>
                <a:close/>
              </a:path>
              <a:path w="1876425" h="1713229">
                <a:moveTo>
                  <a:pt x="1721315" y="1681045"/>
                </a:moveTo>
                <a:lnTo>
                  <a:pt x="1721315" y="31889"/>
                </a:lnTo>
                <a:lnTo>
                  <a:pt x="1701164" y="22455"/>
                </a:lnTo>
                <a:lnTo>
                  <a:pt x="1658468" y="8306"/>
                </a:lnTo>
                <a:lnTo>
                  <a:pt x="1613065" y="947"/>
                </a:lnTo>
                <a:lnTo>
                  <a:pt x="1589531" y="0"/>
                </a:lnTo>
                <a:lnTo>
                  <a:pt x="286511" y="0"/>
                </a:lnTo>
                <a:lnTo>
                  <a:pt x="239975" y="3741"/>
                </a:lnTo>
                <a:lnTo>
                  <a:pt x="195852" y="14569"/>
                </a:lnTo>
                <a:lnTo>
                  <a:pt x="154728" y="31889"/>
                </a:lnTo>
                <a:lnTo>
                  <a:pt x="135474" y="1670111"/>
                </a:lnTo>
                <a:lnTo>
                  <a:pt x="154728" y="1681045"/>
                </a:lnTo>
                <a:lnTo>
                  <a:pt x="195852" y="1698394"/>
                </a:lnTo>
                <a:lnTo>
                  <a:pt x="239975" y="1709233"/>
                </a:lnTo>
                <a:lnTo>
                  <a:pt x="286511" y="1712975"/>
                </a:lnTo>
                <a:lnTo>
                  <a:pt x="1589531" y="1712975"/>
                </a:lnTo>
                <a:lnTo>
                  <a:pt x="1636068" y="1709233"/>
                </a:lnTo>
                <a:lnTo>
                  <a:pt x="1680191" y="1698394"/>
                </a:lnTo>
                <a:lnTo>
                  <a:pt x="1721315" y="1681045"/>
                </a:lnTo>
                <a:close/>
              </a:path>
              <a:path w="1876425" h="1713229">
                <a:moveTo>
                  <a:pt x="1758854" y="1657770"/>
                </a:moveTo>
                <a:lnTo>
                  <a:pt x="1758854" y="55107"/>
                </a:lnTo>
                <a:lnTo>
                  <a:pt x="1740569" y="42798"/>
                </a:lnTo>
                <a:lnTo>
                  <a:pt x="1740569" y="1670111"/>
                </a:lnTo>
                <a:lnTo>
                  <a:pt x="1758854" y="1657770"/>
                </a:lnTo>
                <a:close/>
              </a:path>
              <a:path w="1876425" h="1713229">
                <a:moveTo>
                  <a:pt x="1876043" y="1426463"/>
                </a:moveTo>
                <a:lnTo>
                  <a:pt x="1876043" y="284987"/>
                </a:lnTo>
                <a:lnTo>
                  <a:pt x="1875096" y="261671"/>
                </a:lnTo>
                <a:lnTo>
                  <a:pt x="1867732" y="216639"/>
                </a:lnTo>
                <a:lnTo>
                  <a:pt x="1853564" y="174236"/>
                </a:lnTo>
                <a:lnTo>
                  <a:pt x="1833179" y="135055"/>
                </a:lnTo>
                <a:lnTo>
                  <a:pt x="1807162" y="99693"/>
                </a:lnTo>
                <a:lnTo>
                  <a:pt x="1776096" y="68742"/>
                </a:lnTo>
                <a:lnTo>
                  <a:pt x="1776096" y="1644094"/>
                </a:lnTo>
                <a:lnTo>
                  <a:pt x="1807162" y="1613028"/>
                </a:lnTo>
                <a:lnTo>
                  <a:pt x="1833179" y="1577501"/>
                </a:lnTo>
                <a:lnTo>
                  <a:pt x="1853564" y="1538096"/>
                </a:lnTo>
                <a:lnTo>
                  <a:pt x="1867732" y="1495400"/>
                </a:lnTo>
                <a:lnTo>
                  <a:pt x="1875096" y="1449997"/>
                </a:lnTo>
                <a:lnTo>
                  <a:pt x="1876043" y="1426463"/>
                </a:lnTo>
                <a:close/>
              </a:path>
            </a:pathLst>
          </a:custGeom>
          <a:solidFill>
            <a:srgbClr val="F2F2F2"/>
          </a:solidFill>
        </p:spPr>
        <p:txBody>
          <a:bodyPr wrap="square" lIns="0" tIns="0" rIns="0" bIns="0" rtlCol="0"/>
          <a:lstStyle/>
          <a:p>
            <a:endParaRPr/>
          </a:p>
        </p:txBody>
      </p:sp>
      <p:sp>
        <p:nvSpPr>
          <p:cNvPr id="14" name="object 8"/>
          <p:cNvSpPr/>
          <p:nvPr/>
        </p:nvSpPr>
        <p:spPr>
          <a:xfrm>
            <a:off x="4639314" y="2351913"/>
            <a:ext cx="1885314" cy="1724025"/>
          </a:xfrm>
          <a:custGeom>
            <a:avLst/>
            <a:gdLst/>
            <a:ahLst/>
            <a:cxnLst/>
            <a:rect l="l" t="t" r="r" b="b"/>
            <a:pathLst>
              <a:path w="1885314" h="1724025">
                <a:moveTo>
                  <a:pt x="1885187" y="1447799"/>
                </a:moveTo>
                <a:lnTo>
                  <a:pt x="1885187" y="275843"/>
                </a:lnTo>
                <a:lnTo>
                  <a:pt x="1883663" y="260603"/>
                </a:lnTo>
                <a:lnTo>
                  <a:pt x="1882139" y="246887"/>
                </a:lnTo>
                <a:lnTo>
                  <a:pt x="1879091" y="233171"/>
                </a:lnTo>
                <a:lnTo>
                  <a:pt x="1876043" y="217931"/>
                </a:lnTo>
                <a:lnTo>
                  <a:pt x="1862327" y="178307"/>
                </a:lnTo>
                <a:lnTo>
                  <a:pt x="1834895" y="128015"/>
                </a:lnTo>
                <a:lnTo>
                  <a:pt x="1799843" y="85343"/>
                </a:lnTo>
                <a:lnTo>
                  <a:pt x="1757171" y="50291"/>
                </a:lnTo>
                <a:lnTo>
                  <a:pt x="1720595" y="28955"/>
                </a:lnTo>
                <a:lnTo>
                  <a:pt x="1667255" y="9143"/>
                </a:lnTo>
                <a:lnTo>
                  <a:pt x="1638299" y="4571"/>
                </a:lnTo>
                <a:lnTo>
                  <a:pt x="1624583" y="1523"/>
                </a:lnTo>
                <a:lnTo>
                  <a:pt x="1609343" y="1523"/>
                </a:lnTo>
                <a:lnTo>
                  <a:pt x="1594103" y="0"/>
                </a:lnTo>
                <a:lnTo>
                  <a:pt x="291083" y="0"/>
                </a:lnTo>
                <a:lnTo>
                  <a:pt x="275843" y="1523"/>
                </a:lnTo>
                <a:lnTo>
                  <a:pt x="260603" y="1523"/>
                </a:lnTo>
                <a:lnTo>
                  <a:pt x="245363" y="3047"/>
                </a:lnTo>
                <a:lnTo>
                  <a:pt x="176783" y="22859"/>
                </a:lnTo>
                <a:lnTo>
                  <a:pt x="128015" y="50291"/>
                </a:lnTo>
                <a:lnTo>
                  <a:pt x="85343" y="85343"/>
                </a:lnTo>
                <a:lnTo>
                  <a:pt x="48767" y="129539"/>
                </a:lnTo>
                <a:lnTo>
                  <a:pt x="28955" y="164591"/>
                </a:lnTo>
                <a:lnTo>
                  <a:pt x="12191" y="204215"/>
                </a:lnTo>
                <a:lnTo>
                  <a:pt x="6095" y="233171"/>
                </a:lnTo>
                <a:lnTo>
                  <a:pt x="3047" y="246887"/>
                </a:lnTo>
                <a:lnTo>
                  <a:pt x="1523" y="262127"/>
                </a:lnTo>
                <a:lnTo>
                  <a:pt x="0" y="275843"/>
                </a:lnTo>
                <a:lnTo>
                  <a:pt x="0" y="1447799"/>
                </a:lnTo>
                <a:lnTo>
                  <a:pt x="3047" y="1478279"/>
                </a:lnTo>
                <a:lnTo>
                  <a:pt x="10667" y="1512569"/>
                </a:lnTo>
                <a:lnTo>
                  <a:pt x="10667" y="277367"/>
                </a:lnTo>
                <a:lnTo>
                  <a:pt x="12191" y="262127"/>
                </a:lnTo>
                <a:lnTo>
                  <a:pt x="15239" y="234695"/>
                </a:lnTo>
                <a:lnTo>
                  <a:pt x="18287" y="220979"/>
                </a:lnTo>
                <a:lnTo>
                  <a:pt x="22859" y="207263"/>
                </a:lnTo>
                <a:lnTo>
                  <a:pt x="27431" y="195071"/>
                </a:lnTo>
                <a:lnTo>
                  <a:pt x="32003" y="181355"/>
                </a:lnTo>
                <a:lnTo>
                  <a:pt x="57911" y="134111"/>
                </a:lnTo>
                <a:lnTo>
                  <a:pt x="92963" y="92963"/>
                </a:lnTo>
                <a:lnTo>
                  <a:pt x="134111" y="57911"/>
                </a:lnTo>
                <a:lnTo>
                  <a:pt x="169163" y="38099"/>
                </a:lnTo>
                <a:lnTo>
                  <a:pt x="181355" y="33527"/>
                </a:lnTo>
                <a:lnTo>
                  <a:pt x="193547" y="27431"/>
                </a:lnTo>
                <a:lnTo>
                  <a:pt x="207263" y="22859"/>
                </a:lnTo>
                <a:lnTo>
                  <a:pt x="248411" y="13715"/>
                </a:lnTo>
                <a:lnTo>
                  <a:pt x="275843" y="10667"/>
                </a:lnTo>
                <a:lnTo>
                  <a:pt x="1609343" y="10667"/>
                </a:lnTo>
                <a:lnTo>
                  <a:pt x="1636775" y="13715"/>
                </a:lnTo>
                <a:lnTo>
                  <a:pt x="1677923" y="22859"/>
                </a:lnTo>
                <a:lnTo>
                  <a:pt x="1691639" y="27431"/>
                </a:lnTo>
                <a:lnTo>
                  <a:pt x="1703831" y="33527"/>
                </a:lnTo>
                <a:lnTo>
                  <a:pt x="1716023" y="38099"/>
                </a:lnTo>
                <a:lnTo>
                  <a:pt x="1751075" y="59435"/>
                </a:lnTo>
                <a:lnTo>
                  <a:pt x="1792223" y="92963"/>
                </a:lnTo>
                <a:lnTo>
                  <a:pt x="1827275" y="134111"/>
                </a:lnTo>
                <a:lnTo>
                  <a:pt x="1847087" y="169163"/>
                </a:lnTo>
                <a:lnTo>
                  <a:pt x="1862327" y="207263"/>
                </a:lnTo>
                <a:lnTo>
                  <a:pt x="1865375" y="220979"/>
                </a:lnTo>
                <a:lnTo>
                  <a:pt x="1869947" y="234695"/>
                </a:lnTo>
                <a:lnTo>
                  <a:pt x="1872995" y="262127"/>
                </a:lnTo>
                <a:lnTo>
                  <a:pt x="1874519" y="277367"/>
                </a:lnTo>
                <a:lnTo>
                  <a:pt x="1874519" y="1510283"/>
                </a:lnTo>
                <a:lnTo>
                  <a:pt x="1876043" y="1505711"/>
                </a:lnTo>
                <a:lnTo>
                  <a:pt x="1879091" y="1491995"/>
                </a:lnTo>
                <a:lnTo>
                  <a:pt x="1882139" y="1476755"/>
                </a:lnTo>
                <a:lnTo>
                  <a:pt x="1883663" y="1463039"/>
                </a:lnTo>
                <a:lnTo>
                  <a:pt x="1885187" y="1447799"/>
                </a:lnTo>
                <a:close/>
              </a:path>
              <a:path w="1885314" h="1724025">
                <a:moveTo>
                  <a:pt x="1874519" y="1510283"/>
                </a:moveTo>
                <a:lnTo>
                  <a:pt x="1874519" y="1447799"/>
                </a:lnTo>
                <a:lnTo>
                  <a:pt x="1872995" y="1461515"/>
                </a:lnTo>
                <a:lnTo>
                  <a:pt x="1871471" y="1476755"/>
                </a:lnTo>
                <a:lnTo>
                  <a:pt x="1865375" y="1504187"/>
                </a:lnTo>
                <a:lnTo>
                  <a:pt x="1853183" y="1542287"/>
                </a:lnTo>
                <a:lnTo>
                  <a:pt x="1827275" y="1589531"/>
                </a:lnTo>
                <a:lnTo>
                  <a:pt x="1792223" y="1632203"/>
                </a:lnTo>
                <a:lnTo>
                  <a:pt x="1751075" y="1665731"/>
                </a:lnTo>
                <a:lnTo>
                  <a:pt x="1703831" y="1691639"/>
                </a:lnTo>
                <a:lnTo>
                  <a:pt x="1690115" y="1696211"/>
                </a:lnTo>
                <a:lnTo>
                  <a:pt x="1677923" y="1700783"/>
                </a:lnTo>
                <a:lnTo>
                  <a:pt x="1664207" y="1705355"/>
                </a:lnTo>
                <a:lnTo>
                  <a:pt x="1650491" y="1708403"/>
                </a:lnTo>
                <a:lnTo>
                  <a:pt x="1636775" y="1709927"/>
                </a:lnTo>
                <a:lnTo>
                  <a:pt x="1623059" y="1712975"/>
                </a:lnTo>
                <a:lnTo>
                  <a:pt x="262127" y="1712975"/>
                </a:lnTo>
                <a:lnTo>
                  <a:pt x="248411" y="1709927"/>
                </a:lnTo>
                <a:lnTo>
                  <a:pt x="233171" y="1708403"/>
                </a:lnTo>
                <a:lnTo>
                  <a:pt x="193547" y="1696211"/>
                </a:lnTo>
                <a:lnTo>
                  <a:pt x="156971" y="1679447"/>
                </a:lnTo>
                <a:lnTo>
                  <a:pt x="111251" y="1648967"/>
                </a:lnTo>
                <a:lnTo>
                  <a:pt x="74675" y="1610867"/>
                </a:lnTo>
                <a:lnTo>
                  <a:pt x="44195" y="1566671"/>
                </a:lnTo>
                <a:lnTo>
                  <a:pt x="27431" y="1530095"/>
                </a:lnTo>
                <a:lnTo>
                  <a:pt x="15239" y="1488947"/>
                </a:lnTo>
                <a:lnTo>
                  <a:pt x="10667" y="1447799"/>
                </a:lnTo>
                <a:lnTo>
                  <a:pt x="10667" y="1512569"/>
                </a:lnTo>
                <a:lnTo>
                  <a:pt x="12191" y="1519427"/>
                </a:lnTo>
                <a:lnTo>
                  <a:pt x="16763" y="1533143"/>
                </a:lnTo>
                <a:lnTo>
                  <a:pt x="22859" y="1546859"/>
                </a:lnTo>
                <a:lnTo>
                  <a:pt x="28955" y="1559051"/>
                </a:lnTo>
                <a:lnTo>
                  <a:pt x="35051" y="1572767"/>
                </a:lnTo>
                <a:lnTo>
                  <a:pt x="67055" y="1618487"/>
                </a:lnTo>
                <a:lnTo>
                  <a:pt x="105155" y="1658111"/>
                </a:lnTo>
                <a:lnTo>
                  <a:pt x="152399" y="1688591"/>
                </a:lnTo>
                <a:lnTo>
                  <a:pt x="190499" y="1706879"/>
                </a:lnTo>
                <a:lnTo>
                  <a:pt x="231647" y="1717547"/>
                </a:lnTo>
                <a:lnTo>
                  <a:pt x="275843" y="1723643"/>
                </a:lnTo>
                <a:lnTo>
                  <a:pt x="1609343" y="1723643"/>
                </a:lnTo>
                <a:lnTo>
                  <a:pt x="1653539" y="1717547"/>
                </a:lnTo>
                <a:lnTo>
                  <a:pt x="1694687" y="1706879"/>
                </a:lnTo>
                <a:lnTo>
                  <a:pt x="1732787" y="1688591"/>
                </a:lnTo>
                <a:lnTo>
                  <a:pt x="1780031" y="1658111"/>
                </a:lnTo>
                <a:lnTo>
                  <a:pt x="1819655" y="1618487"/>
                </a:lnTo>
                <a:lnTo>
                  <a:pt x="1850135" y="1571243"/>
                </a:lnTo>
                <a:lnTo>
                  <a:pt x="1862327" y="1546859"/>
                </a:lnTo>
                <a:lnTo>
                  <a:pt x="1874519" y="1510283"/>
                </a:lnTo>
                <a:close/>
              </a:path>
            </a:pathLst>
          </a:custGeom>
          <a:solidFill>
            <a:srgbClr val="BFBFBF"/>
          </a:solidFill>
        </p:spPr>
        <p:txBody>
          <a:bodyPr wrap="square" lIns="0" tIns="0" rIns="0" bIns="0" rtlCol="0"/>
          <a:lstStyle/>
          <a:p>
            <a:endParaRPr/>
          </a:p>
        </p:txBody>
      </p:sp>
      <p:sp>
        <p:nvSpPr>
          <p:cNvPr id="15" name="object 9"/>
          <p:cNvSpPr/>
          <p:nvPr/>
        </p:nvSpPr>
        <p:spPr>
          <a:xfrm>
            <a:off x="6644899" y="2358008"/>
            <a:ext cx="1874520" cy="1713230"/>
          </a:xfrm>
          <a:custGeom>
            <a:avLst/>
            <a:gdLst/>
            <a:ahLst/>
            <a:cxnLst/>
            <a:rect l="l" t="t" r="r" b="b"/>
            <a:pathLst>
              <a:path w="1874520" h="1713229">
                <a:moveTo>
                  <a:pt x="83629" y="1629155"/>
                </a:moveTo>
                <a:lnTo>
                  <a:pt x="83629" y="83629"/>
                </a:lnTo>
                <a:lnTo>
                  <a:pt x="68742" y="99693"/>
                </a:lnTo>
                <a:lnTo>
                  <a:pt x="42798" y="135055"/>
                </a:lnTo>
                <a:lnTo>
                  <a:pt x="22455" y="174236"/>
                </a:lnTo>
                <a:lnTo>
                  <a:pt x="8306" y="216639"/>
                </a:lnTo>
                <a:lnTo>
                  <a:pt x="947" y="261671"/>
                </a:lnTo>
                <a:lnTo>
                  <a:pt x="0" y="284987"/>
                </a:lnTo>
                <a:lnTo>
                  <a:pt x="0" y="1426463"/>
                </a:lnTo>
                <a:lnTo>
                  <a:pt x="3741" y="1473000"/>
                </a:lnTo>
                <a:lnTo>
                  <a:pt x="14569" y="1517123"/>
                </a:lnTo>
                <a:lnTo>
                  <a:pt x="31889" y="1558247"/>
                </a:lnTo>
                <a:lnTo>
                  <a:pt x="55107" y="1595786"/>
                </a:lnTo>
                <a:lnTo>
                  <a:pt x="83629" y="1629155"/>
                </a:lnTo>
                <a:close/>
              </a:path>
              <a:path w="1874520" h="1713229">
                <a:moveTo>
                  <a:pt x="116860" y="1657770"/>
                </a:moveTo>
                <a:lnTo>
                  <a:pt x="116860" y="55107"/>
                </a:lnTo>
                <a:lnTo>
                  <a:pt x="99693" y="68742"/>
                </a:lnTo>
                <a:lnTo>
                  <a:pt x="99693" y="1644094"/>
                </a:lnTo>
                <a:lnTo>
                  <a:pt x="116860" y="1657770"/>
                </a:lnTo>
                <a:close/>
              </a:path>
              <a:path w="1874520" h="1713229">
                <a:moveTo>
                  <a:pt x="154205" y="1681045"/>
                </a:moveTo>
                <a:lnTo>
                  <a:pt x="154205" y="31889"/>
                </a:lnTo>
                <a:lnTo>
                  <a:pt x="135055" y="42798"/>
                </a:lnTo>
                <a:lnTo>
                  <a:pt x="135055" y="1670111"/>
                </a:lnTo>
                <a:lnTo>
                  <a:pt x="154205" y="1681045"/>
                </a:lnTo>
                <a:close/>
              </a:path>
              <a:path w="1874520" h="1713229">
                <a:moveTo>
                  <a:pt x="216639" y="1704664"/>
                </a:moveTo>
                <a:lnTo>
                  <a:pt x="216639" y="8306"/>
                </a:lnTo>
                <a:lnTo>
                  <a:pt x="195071" y="14569"/>
                </a:lnTo>
                <a:lnTo>
                  <a:pt x="195071" y="1698394"/>
                </a:lnTo>
                <a:lnTo>
                  <a:pt x="216639" y="1704664"/>
                </a:lnTo>
                <a:close/>
              </a:path>
              <a:path w="1874520" h="1713229">
                <a:moveTo>
                  <a:pt x="1612848" y="1712028"/>
                </a:moveTo>
                <a:lnTo>
                  <a:pt x="1612848" y="947"/>
                </a:lnTo>
                <a:lnTo>
                  <a:pt x="1589531" y="0"/>
                </a:lnTo>
                <a:lnTo>
                  <a:pt x="284987" y="0"/>
                </a:lnTo>
                <a:lnTo>
                  <a:pt x="261671" y="947"/>
                </a:lnTo>
                <a:lnTo>
                  <a:pt x="261671" y="1712028"/>
                </a:lnTo>
                <a:lnTo>
                  <a:pt x="284987" y="1712975"/>
                </a:lnTo>
                <a:lnTo>
                  <a:pt x="1589531" y="1712975"/>
                </a:lnTo>
                <a:lnTo>
                  <a:pt x="1612848" y="1712028"/>
                </a:lnTo>
                <a:close/>
              </a:path>
              <a:path w="1874520" h="1713229">
                <a:moveTo>
                  <a:pt x="1657880" y="1704664"/>
                </a:moveTo>
                <a:lnTo>
                  <a:pt x="1657880" y="8306"/>
                </a:lnTo>
                <a:lnTo>
                  <a:pt x="1635655" y="3741"/>
                </a:lnTo>
                <a:lnTo>
                  <a:pt x="1635655" y="1709233"/>
                </a:lnTo>
                <a:lnTo>
                  <a:pt x="1657880" y="1704664"/>
                </a:lnTo>
                <a:close/>
              </a:path>
              <a:path w="1874520" h="1713229">
                <a:moveTo>
                  <a:pt x="1720314" y="1681045"/>
                </a:moveTo>
                <a:lnTo>
                  <a:pt x="1720314" y="31889"/>
                </a:lnTo>
                <a:lnTo>
                  <a:pt x="1700283" y="22455"/>
                </a:lnTo>
                <a:lnTo>
                  <a:pt x="1700283" y="1690496"/>
                </a:lnTo>
                <a:lnTo>
                  <a:pt x="1720314" y="1681045"/>
                </a:lnTo>
                <a:close/>
              </a:path>
              <a:path w="1874520" h="1713229">
                <a:moveTo>
                  <a:pt x="1790890" y="1629155"/>
                </a:moveTo>
                <a:lnTo>
                  <a:pt x="1790890" y="83629"/>
                </a:lnTo>
                <a:lnTo>
                  <a:pt x="1774826" y="68742"/>
                </a:lnTo>
                <a:lnTo>
                  <a:pt x="1757659" y="55107"/>
                </a:lnTo>
                <a:lnTo>
                  <a:pt x="1757659" y="1657770"/>
                </a:lnTo>
                <a:lnTo>
                  <a:pt x="1774826" y="1644094"/>
                </a:lnTo>
                <a:lnTo>
                  <a:pt x="1790890" y="1629155"/>
                </a:lnTo>
                <a:close/>
              </a:path>
              <a:path w="1874520" h="1713229">
                <a:moveTo>
                  <a:pt x="1874519" y="1426463"/>
                </a:moveTo>
                <a:lnTo>
                  <a:pt x="1874519" y="284987"/>
                </a:lnTo>
                <a:lnTo>
                  <a:pt x="1873572" y="261671"/>
                </a:lnTo>
                <a:lnTo>
                  <a:pt x="1866213" y="216639"/>
                </a:lnTo>
                <a:lnTo>
                  <a:pt x="1852064" y="174236"/>
                </a:lnTo>
                <a:lnTo>
                  <a:pt x="1831721" y="135055"/>
                </a:lnTo>
                <a:lnTo>
                  <a:pt x="1805777" y="99693"/>
                </a:lnTo>
                <a:lnTo>
                  <a:pt x="1805777" y="1613028"/>
                </a:lnTo>
                <a:lnTo>
                  <a:pt x="1831721" y="1577501"/>
                </a:lnTo>
                <a:lnTo>
                  <a:pt x="1852064" y="1538096"/>
                </a:lnTo>
                <a:lnTo>
                  <a:pt x="1866213" y="1495400"/>
                </a:lnTo>
                <a:lnTo>
                  <a:pt x="1873572" y="1449997"/>
                </a:lnTo>
                <a:lnTo>
                  <a:pt x="1874519" y="1426463"/>
                </a:lnTo>
                <a:close/>
              </a:path>
            </a:pathLst>
          </a:custGeom>
          <a:solidFill>
            <a:srgbClr val="F2F2F2"/>
          </a:solidFill>
        </p:spPr>
        <p:txBody>
          <a:bodyPr wrap="square" lIns="0" tIns="0" rIns="0" bIns="0" rtlCol="0"/>
          <a:lstStyle/>
          <a:p>
            <a:endParaRPr/>
          </a:p>
        </p:txBody>
      </p:sp>
      <p:sp>
        <p:nvSpPr>
          <p:cNvPr id="16" name="object 10"/>
          <p:cNvSpPr/>
          <p:nvPr/>
        </p:nvSpPr>
        <p:spPr>
          <a:xfrm>
            <a:off x="6638802" y="2351913"/>
            <a:ext cx="1887220" cy="1724025"/>
          </a:xfrm>
          <a:custGeom>
            <a:avLst/>
            <a:gdLst/>
            <a:ahLst/>
            <a:cxnLst/>
            <a:rect l="l" t="t" r="r" b="b"/>
            <a:pathLst>
              <a:path w="1887220" h="1724025">
                <a:moveTo>
                  <a:pt x="1523" y="1447799"/>
                </a:moveTo>
                <a:lnTo>
                  <a:pt x="1523" y="275843"/>
                </a:lnTo>
                <a:lnTo>
                  <a:pt x="0" y="291083"/>
                </a:lnTo>
                <a:lnTo>
                  <a:pt x="0" y="1434083"/>
                </a:lnTo>
                <a:lnTo>
                  <a:pt x="1523" y="1447799"/>
                </a:lnTo>
                <a:close/>
              </a:path>
              <a:path w="1887220" h="1724025">
                <a:moveTo>
                  <a:pt x="1886711" y="1432559"/>
                </a:moveTo>
                <a:lnTo>
                  <a:pt x="1886711" y="291083"/>
                </a:lnTo>
                <a:lnTo>
                  <a:pt x="1883663" y="260603"/>
                </a:lnTo>
                <a:lnTo>
                  <a:pt x="1880615" y="233171"/>
                </a:lnTo>
                <a:lnTo>
                  <a:pt x="1876043" y="217931"/>
                </a:lnTo>
                <a:lnTo>
                  <a:pt x="1872995" y="204215"/>
                </a:lnTo>
                <a:lnTo>
                  <a:pt x="1868423" y="190499"/>
                </a:lnTo>
                <a:lnTo>
                  <a:pt x="1862327" y="178307"/>
                </a:lnTo>
                <a:lnTo>
                  <a:pt x="1857755" y="164591"/>
                </a:lnTo>
                <a:lnTo>
                  <a:pt x="1850135" y="152399"/>
                </a:lnTo>
                <a:lnTo>
                  <a:pt x="1836419" y="128015"/>
                </a:lnTo>
                <a:lnTo>
                  <a:pt x="1819655" y="106679"/>
                </a:lnTo>
                <a:lnTo>
                  <a:pt x="1780031" y="67055"/>
                </a:lnTo>
                <a:lnTo>
                  <a:pt x="1734311" y="35051"/>
                </a:lnTo>
                <a:lnTo>
                  <a:pt x="1720595" y="28955"/>
                </a:lnTo>
                <a:lnTo>
                  <a:pt x="1708403" y="22859"/>
                </a:lnTo>
                <a:lnTo>
                  <a:pt x="1667255" y="9143"/>
                </a:lnTo>
                <a:lnTo>
                  <a:pt x="1653539" y="6095"/>
                </a:lnTo>
                <a:lnTo>
                  <a:pt x="1639823" y="4571"/>
                </a:lnTo>
                <a:lnTo>
                  <a:pt x="1624583" y="1523"/>
                </a:lnTo>
                <a:lnTo>
                  <a:pt x="1609343" y="1523"/>
                </a:lnTo>
                <a:lnTo>
                  <a:pt x="1595627" y="0"/>
                </a:lnTo>
                <a:lnTo>
                  <a:pt x="291083" y="0"/>
                </a:lnTo>
                <a:lnTo>
                  <a:pt x="275843" y="1523"/>
                </a:lnTo>
                <a:lnTo>
                  <a:pt x="262127" y="1523"/>
                </a:lnTo>
                <a:lnTo>
                  <a:pt x="246887" y="3047"/>
                </a:lnTo>
                <a:lnTo>
                  <a:pt x="233171" y="6095"/>
                </a:lnTo>
                <a:lnTo>
                  <a:pt x="217931" y="9143"/>
                </a:lnTo>
                <a:lnTo>
                  <a:pt x="190499" y="18287"/>
                </a:lnTo>
                <a:lnTo>
                  <a:pt x="152399" y="35051"/>
                </a:lnTo>
                <a:lnTo>
                  <a:pt x="106679" y="67055"/>
                </a:lnTo>
                <a:lnTo>
                  <a:pt x="67055" y="106679"/>
                </a:lnTo>
                <a:lnTo>
                  <a:pt x="35051" y="152399"/>
                </a:lnTo>
                <a:lnTo>
                  <a:pt x="18287" y="192023"/>
                </a:lnTo>
                <a:lnTo>
                  <a:pt x="13715" y="204215"/>
                </a:lnTo>
                <a:lnTo>
                  <a:pt x="9143" y="217931"/>
                </a:lnTo>
                <a:lnTo>
                  <a:pt x="6095" y="233171"/>
                </a:lnTo>
                <a:lnTo>
                  <a:pt x="4571" y="246887"/>
                </a:lnTo>
                <a:lnTo>
                  <a:pt x="1523" y="262127"/>
                </a:lnTo>
                <a:lnTo>
                  <a:pt x="1523" y="1463039"/>
                </a:lnTo>
                <a:lnTo>
                  <a:pt x="4571" y="1478279"/>
                </a:lnTo>
                <a:lnTo>
                  <a:pt x="6095" y="1491995"/>
                </a:lnTo>
                <a:lnTo>
                  <a:pt x="9143" y="1505711"/>
                </a:lnTo>
                <a:lnTo>
                  <a:pt x="10667" y="1510283"/>
                </a:lnTo>
                <a:lnTo>
                  <a:pt x="10667" y="277367"/>
                </a:lnTo>
                <a:lnTo>
                  <a:pt x="12191" y="262127"/>
                </a:lnTo>
                <a:lnTo>
                  <a:pt x="13715" y="248411"/>
                </a:lnTo>
                <a:lnTo>
                  <a:pt x="22859" y="207263"/>
                </a:lnTo>
                <a:lnTo>
                  <a:pt x="27431" y="195071"/>
                </a:lnTo>
                <a:lnTo>
                  <a:pt x="33527" y="181355"/>
                </a:lnTo>
                <a:lnTo>
                  <a:pt x="38099" y="169163"/>
                </a:lnTo>
                <a:lnTo>
                  <a:pt x="59435" y="134111"/>
                </a:lnTo>
                <a:lnTo>
                  <a:pt x="92963" y="92963"/>
                </a:lnTo>
                <a:lnTo>
                  <a:pt x="134111" y="57911"/>
                </a:lnTo>
                <a:lnTo>
                  <a:pt x="158495" y="44195"/>
                </a:lnTo>
                <a:lnTo>
                  <a:pt x="169163" y="38099"/>
                </a:lnTo>
                <a:lnTo>
                  <a:pt x="182879" y="33527"/>
                </a:lnTo>
                <a:lnTo>
                  <a:pt x="195071" y="27431"/>
                </a:lnTo>
                <a:lnTo>
                  <a:pt x="208787" y="22859"/>
                </a:lnTo>
                <a:lnTo>
                  <a:pt x="220979" y="19811"/>
                </a:lnTo>
                <a:lnTo>
                  <a:pt x="248411" y="13715"/>
                </a:lnTo>
                <a:lnTo>
                  <a:pt x="262127" y="12191"/>
                </a:lnTo>
                <a:lnTo>
                  <a:pt x="277367" y="10667"/>
                </a:lnTo>
                <a:lnTo>
                  <a:pt x="1609343" y="10667"/>
                </a:lnTo>
                <a:lnTo>
                  <a:pt x="1679447" y="22859"/>
                </a:lnTo>
                <a:lnTo>
                  <a:pt x="1703831" y="33527"/>
                </a:lnTo>
                <a:lnTo>
                  <a:pt x="1717547" y="38099"/>
                </a:lnTo>
                <a:lnTo>
                  <a:pt x="1752599" y="59435"/>
                </a:lnTo>
                <a:lnTo>
                  <a:pt x="1793747" y="92963"/>
                </a:lnTo>
                <a:lnTo>
                  <a:pt x="1827275" y="134111"/>
                </a:lnTo>
                <a:lnTo>
                  <a:pt x="1848611" y="169163"/>
                </a:lnTo>
                <a:lnTo>
                  <a:pt x="1853183" y="182879"/>
                </a:lnTo>
                <a:lnTo>
                  <a:pt x="1859279" y="195071"/>
                </a:lnTo>
                <a:lnTo>
                  <a:pt x="1863851" y="207263"/>
                </a:lnTo>
                <a:lnTo>
                  <a:pt x="1872995" y="248411"/>
                </a:lnTo>
                <a:lnTo>
                  <a:pt x="1874519" y="262127"/>
                </a:lnTo>
                <a:lnTo>
                  <a:pt x="1876043" y="277367"/>
                </a:lnTo>
                <a:lnTo>
                  <a:pt x="1876043" y="1510283"/>
                </a:lnTo>
                <a:lnTo>
                  <a:pt x="1877567" y="1505711"/>
                </a:lnTo>
                <a:lnTo>
                  <a:pt x="1880615" y="1491995"/>
                </a:lnTo>
                <a:lnTo>
                  <a:pt x="1882139" y="1476755"/>
                </a:lnTo>
                <a:lnTo>
                  <a:pt x="1885187" y="1463039"/>
                </a:lnTo>
                <a:lnTo>
                  <a:pt x="1885187" y="1447799"/>
                </a:lnTo>
                <a:lnTo>
                  <a:pt x="1886711" y="1432559"/>
                </a:lnTo>
                <a:close/>
              </a:path>
              <a:path w="1887220" h="1724025">
                <a:moveTo>
                  <a:pt x="1876043" y="1510283"/>
                </a:moveTo>
                <a:lnTo>
                  <a:pt x="1876043" y="1447799"/>
                </a:lnTo>
                <a:lnTo>
                  <a:pt x="1874519" y="1461515"/>
                </a:lnTo>
                <a:lnTo>
                  <a:pt x="1872995" y="1476755"/>
                </a:lnTo>
                <a:lnTo>
                  <a:pt x="1866899" y="1504187"/>
                </a:lnTo>
                <a:lnTo>
                  <a:pt x="1862327" y="1516379"/>
                </a:lnTo>
                <a:lnTo>
                  <a:pt x="1859279" y="1530095"/>
                </a:lnTo>
                <a:lnTo>
                  <a:pt x="1853183" y="1542287"/>
                </a:lnTo>
                <a:lnTo>
                  <a:pt x="1812035" y="1612391"/>
                </a:lnTo>
                <a:lnTo>
                  <a:pt x="1773935" y="1650491"/>
                </a:lnTo>
                <a:lnTo>
                  <a:pt x="1728215" y="1679447"/>
                </a:lnTo>
                <a:lnTo>
                  <a:pt x="1691639" y="1696211"/>
                </a:lnTo>
                <a:lnTo>
                  <a:pt x="1677923" y="1700783"/>
                </a:lnTo>
                <a:lnTo>
                  <a:pt x="1665731" y="1705355"/>
                </a:lnTo>
                <a:lnTo>
                  <a:pt x="1652015" y="1708403"/>
                </a:lnTo>
                <a:lnTo>
                  <a:pt x="1638299" y="1709927"/>
                </a:lnTo>
                <a:lnTo>
                  <a:pt x="1623059" y="1712975"/>
                </a:lnTo>
                <a:lnTo>
                  <a:pt x="262127" y="1712975"/>
                </a:lnTo>
                <a:lnTo>
                  <a:pt x="248411" y="1709927"/>
                </a:lnTo>
                <a:lnTo>
                  <a:pt x="234695" y="1708403"/>
                </a:lnTo>
                <a:lnTo>
                  <a:pt x="220979" y="1705355"/>
                </a:lnTo>
                <a:lnTo>
                  <a:pt x="207263" y="1700783"/>
                </a:lnTo>
                <a:lnTo>
                  <a:pt x="195071" y="1696211"/>
                </a:lnTo>
                <a:lnTo>
                  <a:pt x="181355" y="1691639"/>
                </a:lnTo>
                <a:lnTo>
                  <a:pt x="134111" y="1665731"/>
                </a:lnTo>
                <a:lnTo>
                  <a:pt x="92963" y="1630679"/>
                </a:lnTo>
                <a:lnTo>
                  <a:pt x="57911" y="1589531"/>
                </a:lnTo>
                <a:lnTo>
                  <a:pt x="38099" y="1554479"/>
                </a:lnTo>
                <a:lnTo>
                  <a:pt x="33527" y="1542287"/>
                </a:lnTo>
                <a:lnTo>
                  <a:pt x="27431" y="1530095"/>
                </a:lnTo>
                <a:lnTo>
                  <a:pt x="22859" y="1516379"/>
                </a:lnTo>
                <a:lnTo>
                  <a:pt x="13715" y="1475231"/>
                </a:lnTo>
                <a:lnTo>
                  <a:pt x="10667" y="1447799"/>
                </a:lnTo>
                <a:lnTo>
                  <a:pt x="10667" y="1510283"/>
                </a:lnTo>
                <a:lnTo>
                  <a:pt x="22859" y="1546859"/>
                </a:lnTo>
                <a:lnTo>
                  <a:pt x="50291" y="1595627"/>
                </a:lnTo>
                <a:lnTo>
                  <a:pt x="85343" y="1638299"/>
                </a:lnTo>
                <a:lnTo>
                  <a:pt x="129539" y="1674875"/>
                </a:lnTo>
                <a:lnTo>
                  <a:pt x="166115" y="1694687"/>
                </a:lnTo>
                <a:lnTo>
                  <a:pt x="178307" y="1700783"/>
                </a:lnTo>
                <a:lnTo>
                  <a:pt x="192023" y="1706879"/>
                </a:lnTo>
                <a:lnTo>
                  <a:pt x="205739" y="1711451"/>
                </a:lnTo>
                <a:lnTo>
                  <a:pt x="246887" y="1720595"/>
                </a:lnTo>
                <a:lnTo>
                  <a:pt x="262127" y="1722119"/>
                </a:lnTo>
                <a:lnTo>
                  <a:pt x="275843" y="1723643"/>
                </a:lnTo>
                <a:lnTo>
                  <a:pt x="1610867" y="1723643"/>
                </a:lnTo>
                <a:lnTo>
                  <a:pt x="1624583" y="1722119"/>
                </a:lnTo>
                <a:lnTo>
                  <a:pt x="1639823" y="1720595"/>
                </a:lnTo>
                <a:lnTo>
                  <a:pt x="1653539" y="1717547"/>
                </a:lnTo>
                <a:lnTo>
                  <a:pt x="1668779" y="1714499"/>
                </a:lnTo>
                <a:lnTo>
                  <a:pt x="1682495" y="1711451"/>
                </a:lnTo>
                <a:lnTo>
                  <a:pt x="1694687" y="1706879"/>
                </a:lnTo>
                <a:lnTo>
                  <a:pt x="1708403" y="1700783"/>
                </a:lnTo>
                <a:lnTo>
                  <a:pt x="1720595" y="1694687"/>
                </a:lnTo>
                <a:lnTo>
                  <a:pt x="1734311" y="1688591"/>
                </a:lnTo>
                <a:lnTo>
                  <a:pt x="1780031" y="1658111"/>
                </a:lnTo>
                <a:lnTo>
                  <a:pt x="1819655" y="1618487"/>
                </a:lnTo>
                <a:lnTo>
                  <a:pt x="1851659" y="1571243"/>
                </a:lnTo>
                <a:lnTo>
                  <a:pt x="1863851" y="1546859"/>
                </a:lnTo>
                <a:lnTo>
                  <a:pt x="1876043" y="1510283"/>
                </a:lnTo>
                <a:close/>
              </a:path>
            </a:pathLst>
          </a:custGeom>
          <a:solidFill>
            <a:srgbClr val="BFBFBF"/>
          </a:solidFill>
        </p:spPr>
        <p:txBody>
          <a:bodyPr wrap="square" lIns="0" tIns="0" rIns="0" bIns="0" rtlCol="0"/>
          <a:lstStyle/>
          <a:p>
            <a:endParaRPr/>
          </a:p>
        </p:txBody>
      </p:sp>
      <p:sp>
        <p:nvSpPr>
          <p:cNvPr id="17" name="object 11"/>
          <p:cNvSpPr txBox="1"/>
          <p:nvPr/>
        </p:nvSpPr>
        <p:spPr>
          <a:xfrm>
            <a:off x="5027432" y="1977877"/>
            <a:ext cx="1108075" cy="217804"/>
          </a:xfrm>
          <a:prstGeom prst="rect">
            <a:avLst/>
          </a:prstGeom>
        </p:spPr>
        <p:txBody>
          <a:bodyPr vert="horz" wrap="square" lIns="0" tIns="0" rIns="0" bIns="0" rtlCol="0">
            <a:spAutoFit/>
          </a:bodyPr>
          <a:lstStyle/>
          <a:p>
            <a:pPr marL="12700">
              <a:lnSpc>
                <a:spcPct val="100000"/>
              </a:lnSpc>
            </a:pPr>
            <a:r>
              <a:rPr sz="1500" b="1" spc="-50" dirty="0">
                <a:latin typeface="Arial"/>
                <a:cs typeface="Arial"/>
              </a:rPr>
              <a:t>A</a:t>
            </a:r>
            <a:r>
              <a:rPr sz="1500" b="1" dirty="0">
                <a:latin typeface="Arial"/>
                <a:cs typeface="Arial"/>
              </a:rPr>
              <a:t>pp</a:t>
            </a:r>
            <a:r>
              <a:rPr sz="1500" b="1" spc="-5" dirty="0">
                <a:latin typeface="Arial"/>
                <a:cs typeface="Arial"/>
              </a:rPr>
              <a:t>r</a:t>
            </a:r>
            <a:r>
              <a:rPr sz="1500" b="1" dirty="0">
                <a:latin typeface="Arial"/>
                <a:cs typeface="Arial"/>
              </a:rPr>
              <a:t>op</a:t>
            </a:r>
            <a:r>
              <a:rPr sz="1500" b="1" spc="-5" dirty="0">
                <a:latin typeface="Arial"/>
                <a:cs typeface="Arial"/>
              </a:rPr>
              <a:t>ria</a:t>
            </a:r>
            <a:r>
              <a:rPr sz="1500" b="1" dirty="0">
                <a:latin typeface="Arial"/>
                <a:cs typeface="Arial"/>
              </a:rPr>
              <a:t>te</a:t>
            </a:r>
            <a:endParaRPr sz="1500">
              <a:latin typeface="Arial"/>
              <a:cs typeface="Arial"/>
            </a:endParaRPr>
          </a:p>
        </p:txBody>
      </p:sp>
      <p:sp>
        <p:nvSpPr>
          <p:cNvPr id="18" name="object 12"/>
          <p:cNvSpPr txBox="1"/>
          <p:nvPr/>
        </p:nvSpPr>
        <p:spPr>
          <a:xfrm>
            <a:off x="7086354" y="1977877"/>
            <a:ext cx="991869" cy="217804"/>
          </a:xfrm>
          <a:prstGeom prst="rect">
            <a:avLst/>
          </a:prstGeom>
        </p:spPr>
        <p:txBody>
          <a:bodyPr vert="horz" wrap="square" lIns="0" tIns="0" rIns="0" bIns="0" rtlCol="0">
            <a:spAutoFit/>
          </a:bodyPr>
          <a:lstStyle/>
          <a:p>
            <a:pPr marL="12700">
              <a:lnSpc>
                <a:spcPct val="100000"/>
              </a:lnSpc>
            </a:pPr>
            <a:r>
              <a:rPr sz="1500" b="1" spc="-5" dirty="0">
                <a:latin typeface="Arial"/>
                <a:cs typeface="Arial"/>
              </a:rPr>
              <a:t>O</a:t>
            </a:r>
            <a:r>
              <a:rPr sz="1500" b="1" spc="-40" dirty="0">
                <a:latin typeface="Arial"/>
                <a:cs typeface="Arial"/>
              </a:rPr>
              <a:t>v</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a:t>
            </a:r>
            <a:endParaRPr sz="1500">
              <a:latin typeface="Arial"/>
              <a:cs typeface="Arial"/>
            </a:endParaRPr>
          </a:p>
        </p:txBody>
      </p:sp>
      <p:sp>
        <p:nvSpPr>
          <p:cNvPr id="19" name="object 13"/>
          <p:cNvSpPr/>
          <p:nvPr/>
        </p:nvSpPr>
        <p:spPr>
          <a:xfrm>
            <a:off x="2648971" y="5788532"/>
            <a:ext cx="5870575" cy="82550"/>
          </a:xfrm>
          <a:custGeom>
            <a:avLst/>
            <a:gdLst/>
            <a:ahLst/>
            <a:cxnLst/>
            <a:rect l="l" t="t" r="r" b="b"/>
            <a:pathLst>
              <a:path w="5870575" h="82550">
                <a:moveTo>
                  <a:pt x="5801867" y="45719"/>
                </a:moveTo>
                <a:lnTo>
                  <a:pt x="5801867" y="36575"/>
                </a:lnTo>
                <a:lnTo>
                  <a:pt x="0" y="36575"/>
                </a:lnTo>
                <a:lnTo>
                  <a:pt x="0" y="45719"/>
                </a:lnTo>
                <a:lnTo>
                  <a:pt x="5801867" y="45719"/>
                </a:lnTo>
                <a:close/>
              </a:path>
              <a:path w="5870575" h="82550">
                <a:moveTo>
                  <a:pt x="5870447" y="41147"/>
                </a:moveTo>
                <a:lnTo>
                  <a:pt x="5788151" y="0"/>
                </a:lnTo>
                <a:lnTo>
                  <a:pt x="5788151" y="36575"/>
                </a:lnTo>
                <a:lnTo>
                  <a:pt x="5801867" y="36575"/>
                </a:lnTo>
                <a:lnTo>
                  <a:pt x="5801867" y="75437"/>
                </a:lnTo>
                <a:lnTo>
                  <a:pt x="5870447" y="41147"/>
                </a:lnTo>
                <a:close/>
              </a:path>
              <a:path w="5870575" h="82550">
                <a:moveTo>
                  <a:pt x="5801867" y="75437"/>
                </a:moveTo>
                <a:lnTo>
                  <a:pt x="5801867" y="45719"/>
                </a:lnTo>
                <a:lnTo>
                  <a:pt x="5788151" y="45719"/>
                </a:lnTo>
                <a:lnTo>
                  <a:pt x="5788151" y="82295"/>
                </a:lnTo>
                <a:lnTo>
                  <a:pt x="5801867" y="75437"/>
                </a:lnTo>
                <a:close/>
              </a:path>
            </a:pathLst>
          </a:custGeom>
          <a:solidFill>
            <a:srgbClr val="7F7F7F"/>
          </a:solidFill>
        </p:spPr>
        <p:txBody>
          <a:bodyPr wrap="square" lIns="0" tIns="0" rIns="0" bIns="0" rtlCol="0"/>
          <a:lstStyle/>
          <a:p>
            <a:endParaRPr/>
          </a:p>
        </p:txBody>
      </p:sp>
      <p:sp>
        <p:nvSpPr>
          <p:cNvPr id="20" name="object 14"/>
          <p:cNvSpPr/>
          <p:nvPr/>
        </p:nvSpPr>
        <p:spPr>
          <a:xfrm>
            <a:off x="4703322" y="5719952"/>
            <a:ext cx="1755775" cy="219710"/>
          </a:xfrm>
          <a:custGeom>
            <a:avLst/>
            <a:gdLst/>
            <a:ahLst/>
            <a:cxnLst/>
            <a:rect l="l" t="t" r="r" b="b"/>
            <a:pathLst>
              <a:path w="1755775" h="219710">
                <a:moveTo>
                  <a:pt x="1755647" y="182879"/>
                </a:moveTo>
                <a:lnTo>
                  <a:pt x="1755633" y="35514"/>
                </a:lnTo>
                <a:lnTo>
                  <a:pt x="1733549" y="2828"/>
                </a:lnTo>
                <a:lnTo>
                  <a:pt x="1719071" y="0"/>
                </a:lnTo>
                <a:lnTo>
                  <a:pt x="35678" y="72"/>
                </a:lnTo>
                <a:lnTo>
                  <a:pt x="21594" y="3607"/>
                </a:lnTo>
                <a:lnTo>
                  <a:pt x="10275" y="11632"/>
                </a:lnTo>
                <a:lnTo>
                  <a:pt x="2738" y="23003"/>
                </a:lnTo>
                <a:lnTo>
                  <a:pt x="0" y="36575"/>
                </a:lnTo>
                <a:lnTo>
                  <a:pt x="72" y="185294"/>
                </a:lnTo>
                <a:lnTo>
                  <a:pt x="3640" y="199096"/>
                </a:lnTo>
                <a:lnTo>
                  <a:pt x="11845" y="209898"/>
                </a:lnTo>
                <a:lnTo>
                  <a:pt x="23671" y="216939"/>
                </a:lnTo>
                <a:lnTo>
                  <a:pt x="38099" y="219455"/>
                </a:lnTo>
                <a:lnTo>
                  <a:pt x="1720212" y="219441"/>
                </a:lnTo>
                <a:lnTo>
                  <a:pt x="1734497" y="216450"/>
                </a:lnTo>
                <a:lnTo>
                  <a:pt x="1745706" y="208818"/>
                </a:lnTo>
                <a:lnTo>
                  <a:pt x="1753027" y="197357"/>
                </a:lnTo>
                <a:lnTo>
                  <a:pt x="1755647" y="182879"/>
                </a:lnTo>
                <a:close/>
              </a:path>
            </a:pathLst>
          </a:custGeom>
          <a:solidFill>
            <a:srgbClr val="FFFFFF"/>
          </a:solidFill>
        </p:spPr>
        <p:txBody>
          <a:bodyPr wrap="square" lIns="0" tIns="0" rIns="0" bIns="0" rtlCol="0"/>
          <a:lstStyle/>
          <a:p>
            <a:endParaRPr/>
          </a:p>
        </p:txBody>
      </p:sp>
      <p:sp>
        <p:nvSpPr>
          <p:cNvPr id="21" name="object 15"/>
          <p:cNvSpPr txBox="1"/>
          <p:nvPr/>
        </p:nvSpPr>
        <p:spPr>
          <a:xfrm>
            <a:off x="4879604" y="5743048"/>
            <a:ext cx="1407795" cy="190500"/>
          </a:xfrm>
          <a:prstGeom prst="rect">
            <a:avLst/>
          </a:prstGeom>
        </p:spPr>
        <p:txBody>
          <a:bodyPr vert="horz" wrap="square" lIns="0" tIns="0" rIns="0" bIns="0" rtlCol="0">
            <a:spAutoFit/>
          </a:bodyPr>
          <a:lstStyle/>
          <a:p>
            <a:pPr marL="12700">
              <a:lnSpc>
                <a:spcPct val="100000"/>
              </a:lnSpc>
            </a:pPr>
            <a:r>
              <a:rPr sz="1300" b="1" spc="-5" dirty="0">
                <a:latin typeface="Arial"/>
                <a:cs typeface="Arial"/>
              </a:rPr>
              <a:t>M</a:t>
            </a:r>
            <a:r>
              <a:rPr sz="1300" b="1" spc="-10" dirty="0">
                <a:latin typeface="Arial"/>
                <a:cs typeface="Arial"/>
              </a:rPr>
              <a:t>od</a:t>
            </a:r>
            <a:r>
              <a:rPr sz="1300" b="1" spc="-15" dirty="0">
                <a:latin typeface="Arial"/>
                <a:cs typeface="Arial"/>
              </a:rPr>
              <a:t>e</a:t>
            </a:r>
            <a:r>
              <a:rPr sz="1300" b="1" spc="-5" dirty="0">
                <a:latin typeface="Arial"/>
                <a:cs typeface="Arial"/>
              </a:rPr>
              <a:t>l </a:t>
            </a:r>
            <a:r>
              <a:rPr sz="1300" b="1" spc="-15" dirty="0">
                <a:latin typeface="Arial"/>
                <a:cs typeface="Arial"/>
              </a:rPr>
              <a:t>c</a:t>
            </a:r>
            <a:r>
              <a:rPr sz="1300" b="1" spc="-10" dirty="0">
                <a:latin typeface="Arial"/>
                <a:cs typeface="Arial"/>
              </a:rPr>
              <a:t>o</a:t>
            </a:r>
            <a:r>
              <a:rPr sz="1300" b="1" spc="-20" dirty="0">
                <a:latin typeface="Arial"/>
                <a:cs typeface="Arial"/>
              </a:rPr>
              <a:t>m</a:t>
            </a:r>
            <a:r>
              <a:rPr sz="1300" b="1" spc="-10" dirty="0">
                <a:latin typeface="Arial"/>
                <a:cs typeface="Arial"/>
              </a:rPr>
              <a:t>p</a:t>
            </a:r>
            <a:r>
              <a:rPr sz="1300" b="1" spc="-15" dirty="0">
                <a:latin typeface="Arial"/>
                <a:cs typeface="Arial"/>
              </a:rPr>
              <a:t>lexi</a:t>
            </a:r>
            <a:r>
              <a:rPr sz="1300" b="1" spc="-10" dirty="0">
                <a:latin typeface="Arial"/>
                <a:cs typeface="Arial"/>
              </a:rPr>
              <a:t>ty</a:t>
            </a:r>
            <a:endParaRPr sz="1300">
              <a:latin typeface="Arial"/>
              <a:cs typeface="Arial"/>
            </a:endParaRPr>
          </a:p>
        </p:txBody>
      </p:sp>
      <p:sp>
        <p:nvSpPr>
          <p:cNvPr id="22" name="object 16"/>
          <p:cNvSpPr txBox="1"/>
          <p:nvPr/>
        </p:nvSpPr>
        <p:spPr>
          <a:xfrm>
            <a:off x="205080" y="1182877"/>
            <a:ext cx="311150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Und</a:t>
            </a:r>
            <a:r>
              <a:rPr sz="1500" b="1" spc="-5" dirty="0">
                <a:latin typeface="Arial"/>
                <a:cs typeface="Arial"/>
              </a:rPr>
              <a:t>er</a:t>
            </a:r>
            <a:r>
              <a:rPr sz="1500" b="1" dirty="0">
                <a:latin typeface="Arial"/>
                <a:cs typeface="Arial"/>
              </a:rPr>
              <a:t>-</a:t>
            </a:r>
            <a:r>
              <a:rPr sz="1500" b="1" spc="-10" dirty="0">
                <a:latin typeface="Arial"/>
                <a:cs typeface="Arial"/>
              </a:rPr>
              <a:t> </a:t>
            </a:r>
            <a:r>
              <a:rPr sz="1500" b="1" spc="-40" dirty="0">
                <a:latin typeface="Arial"/>
                <a:cs typeface="Arial"/>
              </a:rPr>
              <a:t>v</a:t>
            </a:r>
            <a:r>
              <a:rPr sz="1500" b="1" spc="-5" dirty="0">
                <a:latin typeface="Arial"/>
                <a:cs typeface="Arial"/>
              </a:rPr>
              <a:t>s</a:t>
            </a:r>
            <a:r>
              <a:rPr sz="1500" b="1" dirty="0">
                <a:latin typeface="Arial"/>
                <a:cs typeface="Arial"/>
              </a:rPr>
              <a:t>.</a:t>
            </a:r>
            <a:r>
              <a:rPr sz="1500" b="1" spc="25" dirty="0">
                <a:latin typeface="Arial"/>
                <a:cs typeface="Arial"/>
              </a:rPr>
              <a:t> </a:t>
            </a:r>
            <a:r>
              <a:rPr sz="1500" b="1" dirty="0">
                <a:latin typeface="Arial"/>
                <a:cs typeface="Arial"/>
              </a:rPr>
              <a:t>o</a:t>
            </a:r>
            <a:r>
              <a:rPr sz="1500" b="1" spc="-40" dirty="0">
                <a:latin typeface="Arial"/>
                <a:cs typeface="Arial"/>
              </a:rPr>
              <a:t>v</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 (</a:t>
            </a:r>
            <a:r>
              <a:rPr sz="1500" b="1" spc="-5" dirty="0">
                <a:latin typeface="Arial"/>
                <a:cs typeface="Arial"/>
              </a:rPr>
              <a:t>re</a:t>
            </a:r>
            <a:r>
              <a:rPr sz="1500" b="1" dirty="0">
                <a:latin typeface="Arial"/>
                <a:cs typeface="Arial"/>
              </a:rPr>
              <a:t>g</a:t>
            </a:r>
            <a:r>
              <a:rPr sz="1500" b="1" spc="-5" dirty="0">
                <a:latin typeface="Arial"/>
                <a:cs typeface="Arial"/>
              </a:rPr>
              <a:t>ressi</a:t>
            </a:r>
            <a:r>
              <a:rPr sz="1500" b="1" dirty="0">
                <a:latin typeface="Arial"/>
                <a:cs typeface="Arial"/>
              </a:rPr>
              <a:t>on)</a:t>
            </a:r>
            <a:endParaRPr sz="1500" dirty="0">
              <a:latin typeface="Arial"/>
              <a:cs typeface="Arial"/>
            </a:endParaRPr>
          </a:p>
        </p:txBody>
      </p:sp>
      <p:sp>
        <p:nvSpPr>
          <p:cNvPr id="23" name="object 17"/>
          <p:cNvSpPr/>
          <p:nvPr/>
        </p:nvSpPr>
        <p:spPr>
          <a:xfrm>
            <a:off x="4782571" y="2469261"/>
            <a:ext cx="1598675" cy="1556003"/>
          </a:xfrm>
          <a:prstGeom prst="rect">
            <a:avLst/>
          </a:prstGeom>
          <a:blipFill>
            <a:blip r:embed="rId3" cstate="print"/>
            <a:stretch>
              <a:fillRect/>
            </a:stretch>
          </a:blipFill>
        </p:spPr>
        <p:txBody>
          <a:bodyPr wrap="square" lIns="0" tIns="0" rIns="0" bIns="0" rtlCol="0"/>
          <a:lstStyle/>
          <a:p>
            <a:endParaRPr/>
          </a:p>
        </p:txBody>
      </p:sp>
      <p:sp>
        <p:nvSpPr>
          <p:cNvPr id="24" name="object 18"/>
          <p:cNvSpPr/>
          <p:nvPr/>
        </p:nvSpPr>
        <p:spPr>
          <a:xfrm>
            <a:off x="2781559" y="2422017"/>
            <a:ext cx="1621536" cy="1577339"/>
          </a:xfrm>
          <a:prstGeom prst="rect">
            <a:avLst/>
          </a:prstGeom>
          <a:blipFill>
            <a:blip r:embed="rId4" cstate="print"/>
            <a:stretch>
              <a:fillRect/>
            </a:stretch>
          </a:blipFill>
        </p:spPr>
        <p:txBody>
          <a:bodyPr wrap="square" lIns="0" tIns="0" rIns="0" bIns="0" rtlCol="0"/>
          <a:lstStyle/>
          <a:p>
            <a:endParaRPr/>
          </a:p>
        </p:txBody>
      </p:sp>
      <p:sp>
        <p:nvSpPr>
          <p:cNvPr id="25" name="object 19"/>
          <p:cNvSpPr/>
          <p:nvPr/>
        </p:nvSpPr>
        <p:spPr>
          <a:xfrm>
            <a:off x="6788155" y="2422017"/>
            <a:ext cx="1588008" cy="1577339"/>
          </a:xfrm>
          <a:prstGeom prst="rect">
            <a:avLst/>
          </a:prstGeom>
          <a:blipFill>
            <a:blip r:embed="rId5" cstate="print"/>
            <a:stretch>
              <a:fillRect/>
            </a:stretch>
          </a:blipFill>
        </p:spPr>
        <p:txBody>
          <a:bodyPr wrap="square" lIns="0" tIns="0" rIns="0" bIns="0" rtlCol="0"/>
          <a:lstStyle/>
          <a:p>
            <a:endParaRPr/>
          </a:p>
        </p:txBody>
      </p:sp>
      <p:sp>
        <p:nvSpPr>
          <p:cNvPr id="26" name="object 20"/>
          <p:cNvSpPr txBox="1"/>
          <p:nvPr/>
        </p:nvSpPr>
        <p:spPr>
          <a:xfrm>
            <a:off x="2767341" y="4173589"/>
            <a:ext cx="1502410" cy="194945"/>
          </a:xfrm>
          <a:prstGeom prst="rect">
            <a:avLst/>
          </a:prstGeom>
        </p:spPr>
        <p:txBody>
          <a:bodyPr vert="horz" wrap="square" lIns="0" tIns="0" rIns="0" bIns="0" rtlCol="0">
            <a:spAutoFit/>
          </a:bodyPr>
          <a:lstStyle/>
          <a:p>
            <a:pPr marL="198120" indent="-185420">
              <a:lnSpc>
                <a:spcPct val="100000"/>
              </a:lnSpc>
              <a:buFont typeface="Wingdings"/>
              <a:buChar char=""/>
              <a:tabLst>
                <a:tab pos="198755" algn="l"/>
              </a:tabLst>
            </a:pPr>
            <a:r>
              <a:rPr sz="1300" spc="-15" dirty="0">
                <a:latin typeface="Arial"/>
                <a:cs typeface="Arial"/>
              </a:rPr>
              <a:t>1</a:t>
            </a:r>
            <a:r>
              <a:rPr sz="1275" baseline="26143" dirty="0">
                <a:latin typeface="Arial"/>
                <a:cs typeface="Arial"/>
              </a:rPr>
              <a:t>st </a:t>
            </a:r>
            <a:r>
              <a:rPr sz="1275" spc="-172" baseline="26143" dirty="0">
                <a:latin typeface="Arial"/>
                <a:cs typeface="Arial"/>
              </a:rPr>
              <a:t> </a:t>
            </a:r>
            <a:r>
              <a:rPr sz="1300" spc="-15" dirty="0">
                <a:latin typeface="Arial"/>
                <a:cs typeface="Arial"/>
              </a:rPr>
              <a:t>deg</a:t>
            </a:r>
            <a:r>
              <a:rPr sz="1300" spc="-5" dirty="0">
                <a:latin typeface="Arial"/>
                <a:cs typeface="Arial"/>
              </a:rPr>
              <a:t>r</a:t>
            </a:r>
            <a:r>
              <a:rPr sz="1300" spc="-15" dirty="0">
                <a:latin typeface="Arial"/>
                <a:cs typeface="Arial"/>
              </a:rPr>
              <a:t>e</a:t>
            </a:r>
            <a:r>
              <a:rPr sz="1300" spc="-10" dirty="0">
                <a:latin typeface="Arial"/>
                <a:cs typeface="Arial"/>
              </a:rPr>
              <a:t>e</a:t>
            </a:r>
            <a:r>
              <a:rPr sz="1300" spc="-15" dirty="0">
                <a:latin typeface="Arial"/>
                <a:cs typeface="Arial"/>
              </a:rPr>
              <a:t> </a:t>
            </a:r>
            <a:r>
              <a:rPr sz="1300" spc="-5" dirty="0">
                <a:latin typeface="Arial"/>
                <a:cs typeface="Arial"/>
              </a:rPr>
              <a:t>(li</a:t>
            </a:r>
            <a:r>
              <a:rPr sz="1300" spc="-15" dirty="0">
                <a:latin typeface="Arial"/>
                <a:cs typeface="Arial"/>
              </a:rPr>
              <a:t>nea</a:t>
            </a:r>
            <a:r>
              <a:rPr sz="1300" spc="-5" dirty="0">
                <a:latin typeface="Arial"/>
                <a:cs typeface="Arial"/>
              </a:rPr>
              <a:t>r)</a:t>
            </a:r>
            <a:endParaRPr sz="1300">
              <a:latin typeface="Arial"/>
              <a:cs typeface="Arial"/>
            </a:endParaRPr>
          </a:p>
        </p:txBody>
      </p:sp>
      <p:sp>
        <p:nvSpPr>
          <p:cNvPr id="27" name="object 21"/>
          <p:cNvSpPr txBox="1"/>
          <p:nvPr/>
        </p:nvSpPr>
        <p:spPr>
          <a:xfrm>
            <a:off x="4768352" y="4173589"/>
            <a:ext cx="1496060" cy="194945"/>
          </a:xfrm>
          <a:prstGeom prst="rect">
            <a:avLst/>
          </a:prstGeom>
        </p:spPr>
        <p:txBody>
          <a:bodyPr vert="horz" wrap="square" lIns="0" tIns="0" rIns="0" bIns="0" rtlCol="0">
            <a:spAutoFit/>
          </a:bodyPr>
          <a:lstStyle/>
          <a:p>
            <a:pPr marL="198120" indent="-185420">
              <a:lnSpc>
                <a:spcPct val="100000"/>
              </a:lnSpc>
              <a:buFont typeface="Wingdings"/>
              <a:buChar char=""/>
              <a:tabLst>
                <a:tab pos="198755" algn="l"/>
              </a:tabLst>
            </a:pPr>
            <a:r>
              <a:rPr sz="1300" spc="-15" dirty="0">
                <a:latin typeface="Arial"/>
                <a:cs typeface="Arial"/>
              </a:rPr>
              <a:t>3</a:t>
            </a:r>
            <a:r>
              <a:rPr sz="1275" baseline="26143" dirty="0">
                <a:latin typeface="Arial"/>
                <a:cs typeface="Arial"/>
              </a:rPr>
              <a:t>rd </a:t>
            </a:r>
            <a:r>
              <a:rPr sz="1275" spc="-172" baseline="26143" dirty="0">
                <a:latin typeface="Arial"/>
                <a:cs typeface="Arial"/>
              </a:rPr>
              <a:t> </a:t>
            </a:r>
            <a:r>
              <a:rPr sz="1300" spc="-15" dirty="0">
                <a:latin typeface="Arial"/>
                <a:cs typeface="Arial"/>
              </a:rPr>
              <a:t>deg</a:t>
            </a:r>
            <a:r>
              <a:rPr sz="1300" spc="-5" dirty="0">
                <a:latin typeface="Arial"/>
                <a:cs typeface="Arial"/>
              </a:rPr>
              <a:t>r</a:t>
            </a:r>
            <a:r>
              <a:rPr sz="1300" spc="-15" dirty="0">
                <a:latin typeface="Arial"/>
                <a:cs typeface="Arial"/>
              </a:rPr>
              <a:t>e</a:t>
            </a:r>
            <a:r>
              <a:rPr sz="1300" spc="-10" dirty="0">
                <a:latin typeface="Arial"/>
                <a:cs typeface="Arial"/>
              </a:rPr>
              <a:t>e</a:t>
            </a:r>
            <a:r>
              <a:rPr sz="1300" spc="-15" dirty="0">
                <a:latin typeface="Arial"/>
                <a:cs typeface="Arial"/>
              </a:rPr>
              <a:t> </a:t>
            </a:r>
            <a:r>
              <a:rPr sz="1300" spc="-10" dirty="0">
                <a:latin typeface="Arial"/>
                <a:cs typeface="Arial"/>
              </a:rPr>
              <a:t>(c</a:t>
            </a:r>
            <a:r>
              <a:rPr sz="1300" spc="-15" dirty="0">
                <a:latin typeface="Arial"/>
                <a:cs typeface="Arial"/>
              </a:rPr>
              <a:t>ub</a:t>
            </a:r>
            <a:r>
              <a:rPr sz="1300" spc="-5" dirty="0">
                <a:latin typeface="Arial"/>
                <a:cs typeface="Arial"/>
              </a:rPr>
              <a:t>ic)</a:t>
            </a:r>
            <a:endParaRPr sz="1300">
              <a:latin typeface="Arial"/>
              <a:cs typeface="Arial"/>
            </a:endParaRPr>
          </a:p>
        </p:txBody>
      </p:sp>
      <p:sp>
        <p:nvSpPr>
          <p:cNvPr id="28" name="object 22"/>
          <p:cNvSpPr txBox="1"/>
          <p:nvPr/>
        </p:nvSpPr>
        <p:spPr>
          <a:xfrm>
            <a:off x="6937003" y="4173589"/>
            <a:ext cx="953769" cy="194945"/>
          </a:xfrm>
          <a:prstGeom prst="rect">
            <a:avLst/>
          </a:prstGeom>
        </p:spPr>
        <p:txBody>
          <a:bodyPr vert="horz" wrap="square" lIns="0" tIns="0" rIns="0" bIns="0" rtlCol="0">
            <a:spAutoFit/>
          </a:bodyPr>
          <a:lstStyle/>
          <a:p>
            <a:pPr marL="198120" indent="-185420">
              <a:lnSpc>
                <a:spcPct val="100000"/>
              </a:lnSpc>
              <a:buFont typeface="Wingdings"/>
              <a:buChar char=""/>
              <a:tabLst>
                <a:tab pos="198755" algn="l"/>
              </a:tabLst>
            </a:pPr>
            <a:r>
              <a:rPr sz="1300" spc="-15" dirty="0">
                <a:latin typeface="Arial"/>
                <a:cs typeface="Arial"/>
              </a:rPr>
              <a:t>9</a:t>
            </a:r>
            <a:r>
              <a:rPr sz="1275" spc="-7" baseline="26143" dirty="0">
                <a:latin typeface="Arial"/>
                <a:cs typeface="Arial"/>
              </a:rPr>
              <a:t>t</a:t>
            </a:r>
            <a:r>
              <a:rPr sz="1275" baseline="26143" dirty="0">
                <a:latin typeface="Arial"/>
                <a:cs typeface="Arial"/>
              </a:rPr>
              <a:t>h </a:t>
            </a:r>
            <a:r>
              <a:rPr sz="1275" spc="-157" baseline="26143" dirty="0">
                <a:latin typeface="Arial"/>
                <a:cs typeface="Arial"/>
              </a:rPr>
              <a:t> </a:t>
            </a:r>
            <a:r>
              <a:rPr sz="1300" spc="-15" dirty="0">
                <a:latin typeface="Arial"/>
                <a:cs typeface="Arial"/>
              </a:rPr>
              <a:t>deg</a:t>
            </a:r>
            <a:r>
              <a:rPr sz="1300" spc="-5" dirty="0">
                <a:latin typeface="Arial"/>
                <a:cs typeface="Arial"/>
              </a:rPr>
              <a:t>r</a:t>
            </a:r>
            <a:r>
              <a:rPr sz="1300" spc="-15" dirty="0">
                <a:latin typeface="Arial"/>
                <a:cs typeface="Arial"/>
              </a:rPr>
              <a:t>e</a:t>
            </a:r>
            <a:r>
              <a:rPr sz="1300" spc="-10" dirty="0">
                <a:latin typeface="Arial"/>
                <a:cs typeface="Arial"/>
              </a:rPr>
              <a:t>e</a:t>
            </a:r>
            <a:endParaRPr sz="1300">
              <a:latin typeface="Arial"/>
              <a:cs typeface="Arial"/>
            </a:endParaRPr>
          </a:p>
        </p:txBody>
      </p:sp>
      <p:sp>
        <p:nvSpPr>
          <p:cNvPr id="29" name="object 23"/>
          <p:cNvSpPr/>
          <p:nvPr/>
        </p:nvSpPr>
        <p:spPr>
          <a:xfrm>
            <a:off x="8961378" y="3086480"/>
            <a:ext cx="165100" cy="166370"/>
          </a:xfrm>
          <a:custGeom>
            <a:avLst/>
            <a:gdLst/>
            <a:ahLst/>
            <a:cxnLst/>
            <a:rect l="l" t="t" r="r" b="b"/>
            <a:pathLst>
              <a:path w="165100" h="166370">
                <a:moveTo>
                  <a:pt x="164591" y="91439"/>
                </a:moveTo>
                <a:lnTo>
                  <a:pt x="164591" y="74675"/>
                </a:lnTo>
                <a:lnTo>
                  <a:pt x="163067" y="65531"/>
                </a:lnTo>
                <a:lnTo>
                  <a:pt x="146303" y="30479"/>
                </a:lnTo>
                <a:lnTo>
                  <a:pt x="121919" y="10667"/>
                </a:lnTo>
                <a:lnTo>
                  <a:pt x="114299" y="6095"/>
                </a:lnTo>
                <a:lnTo>
                  <a:pt x="106679" y="3047"/>
                </a:lnTo>
                <a:lnTo>
                  <a:pt x="99059" y="1523"/>
                </a:lnTo>
                <a:lnTo>
                  <a:pt x="89915" y="0"/>
                </a:lnTo>
                <a:lnTo>
                  <a:pt x="73151" y="0"/>
                </a:lnTo>
                <a:lnTo>
                  <a:pt x="57911" y="3047"/>
                </a:lnTo>
                <a:lnTo>
                  <a:pt x="50291" y="6095"/>
                </a:lnTo>
                <a:lnTo>
                  <a:pt x="42671" y="10667"/>
                </a:lnTo>
                <a:lnTo>
                  <a:pt x="35051" y="13715"/>
                </a:lnTo>
                <a:lnTo>
                  <a:pt x="28955" y="19811"/>
                </a:lnTo>
                <a:lnTo>
                  <a:pt x="22859" y="24383"/>
                </a:lnTo>
                <a:lnTo>
                  <a:pt x="13715" y="36575"/>
                </a:lnTo>
                <a:lnTo>
                  <a:pt x="9143" y="44195"/>
                </a:lnTo>
                <a:lnTo>
                  <a:pt x="6095" y="50291"/>
                </a:lnTo>
                <a:lnTo>
                  <a:pt x="3047" y="57911"/>
                </a:lnTo>
                <a:lnTo>
                  <a:pt x="1523" y="67055"/>
                </a:lnTo>
                <a:lnTo>
                  <a:pt x="0" y="74675"/>
                </a:lnTo>
                <a:lnTo>
                  <a:pt x="0" y="91439"/>
                </a:lnTo>
                <a:lnTo>
                  <a:pt x="1523" y="100583"/>
                </a:lnTo>
                <a:lnTo>
                  <a:pt x="3047" y="108203"/>
                </a:lnTo>
                <a:lnTo>
                  <a:pt x="6095" y="115823"/>
                </a:lnTo>
                <a:lnTo>
                  <a:pt x="9143" y="121919"/>
                </a:lnTo>
                <a:lnTo>
                  <a:pt x="9143" y="82295"/>
                </a:lnTo>
                <a:lnTo>
                  <a:pt x="10667" y="74675"/>
                </a:lnTo>
                <a:lnTo>
                  <a:pt x="10667" y="68579"/>
                </a:lnTo>
                <a:lnTo>
                  <a:pt x="13715" y="60959"/>
                </a:lnTo>
                <a:lnTo>
                  <a:pt x="15239" y="54863"/>
                </a:lnTo>
                <a:lnTo>
                  <a:pt x="18287" y="48767"/>
                </a:lnTo>
                <a:lnTo>
                  <a:pt x="22859" y="42671"/>
                </a:lnTo>
                <a:lnTo>
                  <a:pt x="25907" y="36575"/>
                </a:lnTo>
                <a:lnTo>
                  <a:pt x="30479" y="32003"/>
                </a:lnTo>
                <a:lnTo>
                  <a:pt x="36575" y="27431"/>
                </a:lnTo>
                <a:lnTo>
                  <a:pt x="41147" y="22859"/>
                </a:lnTo>
                <a:lnTo>
                  <a:pt x="47243" y="18287"/>
                </a:lnTo>
                <a:lnTo>
                  <a:pt x="54863" y="15239"/>
                </a:lnTo>
                <a:lnTo>
                  <a:pt x="60959" y="13715"/>
                </a:lnTo>
                <a:lnTo>
                  <a:pt x="68579" y="12191"/>
                </a:lnTo>
                <a:lnTo>
                  <a:pt x="74675" y="10667"/>
                </a:lnTo>
                <a:lnTo>
                  <a:pt x="89915" y="10667"/>
                </a:lnTo>
                <a:lnTo>
                  <a:pt x="97535" y="12191"/>
                </a:lnTo>
                <a:lnTo>
                  <a:pt x="103631" y="13715"/>
                </a:lnTo>
                <a:lnTo>
                  <a:pt x="111251" y="16763"/>
                </a:lnTo>
                <a:lnTo>
                  <a:pt x="123443" y="22859"/>
                </a:lnTo>
                <a:lnTo>
                  <a:pt x="128015" y="27431"/>
                </a:lnTo>
                <a:lnTo>
                  <a:pt x="134111" y="32003"/>
                </a:lnTo>
                <a:lnTo>
                  <a:pt x="138683" y="36575"/>
                </a:lnTo>
                <a:lnTo>
                  <a:pt x="143255" y="42671"/>
                </a:lnTo>
                <a:lnTo>
                  <a:pt x="149351" y="54863"/>
                </a:lnTo>
                <a:lnTo>
                  <a:pt x="150875" y="60959"/>
                </a:lnTo>
                <a:lnTo>
                  <a:pt x="153923" y="68579"/>
                </a:lnTo>
                <a:lnTo>
                  <a:pt x="153923" y="76199"/>
                </a:lnTo>
                <a:lnTo>
                  <a:pt x="155447" y="83819"/>
                </a:lnTo>
                <a:lnTo>
                  <a:pt x="155447" y="121919"/>
                </a:lnTo>
                <a:lnTo>
                  <a:pt x="161543" y="106679"/>
                </a:lnTo>
                <a:lnTo>
                  <a:pt x="164591" y="91439"/>
                </a:lnTo>
                <a:close/>
              </a:path>
              <a:path w="165100" h="166370">
                <a:moveTo>
                  <a:pt x="155447" y="121919"/>
                </a:moveTo>
                <a:lnTo>
                  <a:pt x="155447" y="83819"/>
                </a:lnTo>
                <a:lnTo>
                  <a:pt x="153923" y="89915"/>
                </a:lnTo>
                <a:lnTo>
                  <a:pt x="153923" y="97535"/>
                </a:lnTo>
                <a:lnTo>
                  <a:pt x="150875" y="105155"/>
                </a:lnTo>
                <a:lnTo>
                  <a:pt x="149351" y="111251"/>
                </a:lnTo>
                <a:lnTo>
                  <a:pt x="146303" y="117347"/>
                </a:lnTo>
                <a:lnTo>
                  <a:pt x="141731" y="123443"/>
                </a:lnTo>
                <a:lnTo>
                  <a:pt x="138683" y="129539"/>
                </a:lnTo>
                <a:lnTo>
                  <a:pt x="134111" y="134111"/>
                </a:lnTo>
                <a:lnTo>
                  <a:pt x="121919" y="143255"/>
                </a:lnTo>
                <a:lnTo>
                  <a:pt x="103631" y="152399"/>
                </a:lnTo>
                <a:lnTo>
                  <a:pt x="96011" y="153923"/>
                </a:lnTo>
                <a:lnTo>
                  <a:pt x="89915" y="155447"/>
                </a:lnTo>
                <a:lnTo>
                  <a:pt x="74675" y="155447"/>
                </a:lnTo>
                <a:lnTo>
                  <a:pt x="67055" y="153923"/>
                </a:lnTo>
                <a:lnTo>
                  <a:pt x="60959" y="152399"/>
                </a:lnTo>
                <a:lnTo>
                  <a:pt x="53339" y="149351"/>
                </a:lnTo>
                <a:lnTo>
                  <a:pt x="41147" y="143255"/>
                </a:lnTo>
                <a:lnTo>
                  <a:pt x="36575" y="138683"/>
                </a:lnTo>
                <a:lnTo>
                  <a:pt x="30479" y="134111"/>
                </a:lnTo>
                <a:lnTo>
                  <a:pt x="10667" y="97535"/>
                </a:lnTo>
                <a:lnTo>
                  <a:pt x="10667" y="89915"/>
                </a:lnTo>
                <a:lnTo>
                  <a:pt x="9143" y="82295"/>
                </a:lnTo>
                <a:lnTo>
                  <a:pt x="9143" y="121919"/>
                </a:lnTo>
                <a:lnTo>
                  <a:pt x="13715" y="129539"/>
                </a:lnTo>
                <a:lnTo>
                  <a:pt x="18287" y="135635"/>
                </a:lnTo>
                <a:lnTo>
                  <a:pt x="28955" y="146303"/>
                </a:lnTo>
                <a:lnTo>
                  <a:pt x="36575" y="152399"/>
                </a:lnTo>
                <a:lnTo>
                  <a:pt x="42671" y="155447"/>
                </a:lnTo>
                <a:lnTo>
                  <a:pt x="50291" y="160019"/>
                </a:lnTo>
                <a:lnTo>
                  <a:pt x="57911" y="161543"/>
                </a:lnTo>
                <a:lnTo>
                  <a:pt x="65531" y="164591"/>
                </a:lnTo>
                <a:lnTo>
                  <a:pt x="74675" y="164591"/>
                </a:lnTo>
                <a:lnTo>
                  <a:pt x="82295" y="166115"/>
                </a:lnTo>
                <a:lnTo>
                  <a:pt x="91439" y="164591"/>
                </a:lnTo>
                <a:lnTo>
                  <a:pt x="99059" y="164591"/>
                </a:lnTo>
                <a:lnTo>
                  <a:pt x="121919" y="155447"/>
                </a:lnTo>
                <a:lnTo>
                  <a:pt x="128015" y="150875"/>
                </a:lnTo>
                <a:lnTo>
                  <a:pt x="135635" y="146303"/>
                </a:lnTo>
                <a:lnTo>
                  <a:pt x="146303" y="135635"/>
                </a:lnTo>
                <a:lnTo>
                  <a:pt x="150875" y="129539"/>
                </a:lnTo>
                <a:lnTo>
                  <a:pt x="155447" y="121919"/>
                </a:lnTo>
                <a:close/>
              </a:path>
            </a:pathLst>
          </a:custGeom>
          <a:solidFill>
            <a:srgbClr val="00529E"/>
          </a:solidFill>
        </p:spPr>
        <p:txBody>
          <a:bodyPr wrap="square" lIns="0" tIns="0" rIns="0" bIns="0" rtlCol="0"/>
          <a:lstStyle/>
          <a:p>
            <a:endParaRPr/>
          </a:p>
        </p:txBody>
      </p:sp>
      <p:sp>
        <p:nvSpPr>
          <p:cNvPr id="30" name="object 24"/>
          <p:cNvSpPr txBox="1"/>
          <p:nvPr/>
        </p:nvSpPr>
        <p:spPr>
          <a:xfrm>
            <a:off x="9268723" y="3083669"/>
            <a:ext cx="972185" cy="190500"/>
          </a:xfrm>
          <a:prstGeom prst="rect">
            <a:avLst/>
          </a:prstGeom>
        </p:spPr>
        <p:txBody>
          <a:bodyPr vert="horz" wrap="square" lIns="0" tIns="0" rIns="0" bIns="0" rtlCol="0">
            <a:spAutoFit/>
          </a:bodyPr>
          <a:lstStyle/>
          <a:p>
            <a:pPr marL="12700">
              <a:lnSpc>
                <a:spcPct val="100000"/>
              </a:lnSpc>
            </a:pPr>
            <a:r>
              <a:rPr sz="1300" spc="-10" dirty="0">
                <a:latin typeface="Arial"/>
                <a:cs typeface="Arial"/>
              </a:rPr>
              <a:t>=</a:t>
            </a:r>
            <a:r>
              <a:rPr sz="1300" spc="-5" dirty="0">
                <a:latin typeface="Arial"/>
                <a:cs typeface="Arial"/>
              </a:rPr>
              <a:t> </a:t>
            </a:r>
            <a:r>
              <a:rPr sz="1300" spc="-15" dirty="0">
                <a:latin typeface="Arial"/>
                <a:cs typeface="Arial"/>
              </a:rPr>
              <a:t>a</a:t>
            </a:r>
            <a:r>
              <a:rPr sz="1300" spc="-10" dirty="0">
                <a:latin typeface="Arial"/>
                <a:cs typeface="Arial"/>
              </a:rPr>
              <a:t>c</a:t>
            </a:r>
            <a:r>
              <a:rPr sz="1300" spc="-15" dirty="0">
                <a:latin typeface="Arial"/>
                <a:cs typeface="Arial"/>
              </a:rPr>
              <a:t>tua</a:t>
            </a:r>
            <a:r>
              <a:rPr sz="1300" spc="-5" dirty="0">
                <a:latin typeface="Arial"/>
                <a:cs typeface="Arial"/>
              </a:rPr>
              <a:t>l </a:t>
            </a:r>
            <a:r>
              <a:rPr sz="1300" spc="-15" dirty="0">
                <a:latin typeface="Arial"/>
                <a:cs typeface="Arial"/>
              </a:rPr>
              <a:t>dat</a:t>
            </a:r>
            <a:r>
              <a:rPr sz="1300" spc="-10" dirty="0">
                <a:latin typeface="Arial"/>
                <a:cs typeface="Arial"/>
              </a:rPr>
              <a:t>a</a:t>
            </a:r>
            <a:endParaRPr sz="1300">
              <a:latin typeface="Arial"/>
              <a:cs typeface="Arial"/>
            </a:endParaRPr>
          </a:p>
        </p:txBody>
      </p:sp>
      <p:sp>
        <p:nvSpPr>
          <p:cNvPr id="31" name="object 25"/>
          <p:cNvSpPr/>
          <p:nvPr/>
        </p:nvSpPr>
        <p:spPr>
          <a:xfrm>
            <a:off x="8901942" y="3484245"/>
            <a:ext cx="283845" cy="128270"/>
          </a:xfrm>
          <a:custGeom>
            <a:avLst/>
            <a:gdLst/>
            <a:ahLst/>
            <a:cxnLst/>
            <a:rect l="l" t="t" r="r" b="b"/>
            <a:pathLst>
              <a:path w="283845" h="128270">
                <a:moveTo>
                  <a:pt x="283463" y="109727"/>
                </a:moveTo>
                <a:lnTo>
                  <a:pt x="7619" y="0"/>
                </a:lnTo>
                <a:lnTo>
                  <a:pt x="0" y="18287"/>
                </a:lnTo>
                <a:lnTo>
                  <a:pt x="275843" y="128015"/>
                </a:lnTo>
                <a:lnTo>
                  <a:pt x="283463" y="109727"/>
                </a:lnTo>
                <a:close/>
              </a:path>
            </a:pathLst>
          </a:custGeom>
          <a:solidFill>
            <a:srgbClr val="FF0000"/>
          </a:solidFill>
        </p:spPr>
        <p:txBody>
          <a:bodyPr wrap="square" lIns="0" tIns="0" rIns="0" bIns="0" rtlCol="0"/>
          <a:lstStyle/>
          <a:p>
            <a:endParaRPr/>
          </a:p>
        </p:txBody>
      </p:sp>
      <p:sp>
        <p:nvSpPr>
          <p:cNvPr id="32" name="object 26"/>
          <p:cNvSpPr txBox="1"/>
          <p:nvPr/>
        </p:nvSpPr>
        <p:spPr>
          <a:xfrm>
            <a:off x="9268723" y="3461621"/>
            <a:ext cx="899160" cy="190500"/>
          </a:xfrm>
          <a:prstGeom prst="rect">
            <a:avLst/>
          </a:prstGeom>
        </p:spPr>
        <p:txBody>
          <a:bodyPr vert="horz" wrap="square" lIns="0" tIns="0" rIns="0" bIns="0" rtlCol="0">
            <a:spAutoFit/>
          </a:bodyPr>
          <a:lstStyle/>
          <a:p>
            <a:pPr marL="12700">
              <a:lnSpc>
                <a:spcPct val="100000"/>
              </a:lnSpc>
            </a:pPr>
            <a:r>
              <a:rPr sz="1300" spc="-10" dirty="0">
                <a:latin typeface="Arial"/>
                <a:cs typeface="Arial"/>
              </a:rPr>
              <a:t>=</a:t>
            </a:r>
            <a:r>
              <a:rPr sz="1300" spc="-5" dirty="0">
                <a:latin typeface="Arial"/>
                <a:cs typeface="Arial"/>
              </a:rPr>
              <a:t> </a:t>
            </a:r>
            <a:r>
              <a:rPr sz="1300" spc="-15" dirty="0">
                <a:latin typeface="Arial"/>
                <a:cs typeface="Arial"/>
              </a:rPr>
              <a:t>ou</a:t>
            </a:r>
            <a:r>
              <a:rPr sz="1300" spc="-5" dirty="0">
                <a:latin typeface="Arial"/>
                <a:cs typeface="Arial"/>
              </a:rPr>
              <a:t>r </a:t>
            </a:r>
            <a:r>
              <a:rPr sz="1300" spc="-15" dirty="0">
                <a:latin typeface="Arial"/>
                <a:cs typeface="Arial"/>
              </a:rPr>
              <a:t>mode</a:t>
            </a:r>
            <a:r>
              <a:rPr sz="1300" spc="-5" dirty="0">
                <a:latin typeface="Arial"/>
                <a:cs typeface="Arial"/>
              </a:rPr>
              <a:t>l</a:t>
            </a:r>
            <a:endParaRPr sz="1300">
              <a:latin typeface="Arial"/>
              <a:cs typeface="Arial"/>
            </a:endParaRPr>
          </a:p>
        </p:txBody>
      </p:sp>
      <p:sp>
        <p:nvSpPr>
          <p:cNvPr id="33" name="object 27"/>
          <p:cNvSpPr txBox="1"/>
          <p:nvPr/>
        </p:nvSpPr>
        <p:spPr>
          <a:xfrm>
            <a:off x="9926070" y="1147500"/>
            <a:ext cx="2135505" cy="279400"/>
          </a:xfrm>
          <a:prstGeom prst="rect">
            <a:avLst/>
          </a:prstGeom>
          <a:solidFill>
            <a:srgbClr val="7F7F7F"/>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a:t>
            </a:r>
            <a:r>
              <a:rPr sz="1300" b="1" spc="20" dirty="0">
                <a:solidFill>
                  <a:srgbClr val="FFFFFF"/>
                </a:solidFill>
                <a:latin typeface="Arial"/>
                <a:cs typeface="Arial"/>
              </a:rPr>
              <a:t> </a:t>
            </a:r>
            <a:r>
              <a:rPr sz="1300" b="1" spc="-15" dirty="0">
                <a:solidFill>
                  <a:srgbClr val="FFFFFF"/>
                </a:solidFill>
                <a:latin typeface="Arial"/>
                <a:cs typeface="Arial"/>
              </a:rPr>
              <a:t>lear</a:t>
            </a:r>
            <a:r>
              <a:rPr sz="1300" b="1" spc="-10" dirty="0">
                <a:solidFill>
                  <a:srgbClr val="FFFFFF"/>
                </a:solidFill>
                <a:latin typeface="Arial"/>
                <a:cs typeface="Arial"/>
              </a:rPr>
              <a:t>ning</a:t>
            </a:r>
            <a:r>
              <a:rPr sz="1300" b="1" spc="10" dirty="0">
                <a:solidFill>
                  <a:srgbClr val="FFFFFF"/>
                </a:solidFill>
                <a:latin typeface="Arial"/>
                <a:cs typeface="Arial"/>
              </a:rPr>
              <a:t> </a:t>
            </a:r>
            <a:r>
              <a:rPr sz="1300" b="1" spc="-10" dirty="0">
                <a:solidFill>
                  <a:srgbClr val="FFFFFF"/>
                </a:solidFill>
                <a:latin typeface="Arial"/>
                <a:cs typeface="Arial"/>
              </a:rPr>
              <a:t>only</a:t>
            </a:r>
            <a:endParaRPr sz="1300">
              <a:latin typeface="Arial"/>
              <a:cs typeface="Arial"/>
            </a:endParaRPr>
          </a:p>
        </p:txBody>
      </p:sp>
      <p:sp>
        <p:nvSpPr>
          <p:cNvPr id="34" name="object 28"/>
          <p:cNvSpPr/>
          <p:nvPr/>
        </p:nvSpPr>
        <p:spPr>
          <a:xfrm>
            <a:off x="8312154" y="3624452"/>
            <a:ext cx="2441575" cy="1527175"/>
          </a:xfrm>
          <a:custGeom>
            <a:avLst/>
            <a:gdLst/>
            <a:ahLst/>
            <a:cxnLst/>
            <a:rect l="l" t="t" r="r" b="b"/>
            <a:pathLst>
              <a:path w="2441575" h="1527175">
                <a:moveTo>
                  <a:pt x="322772" y="436969"/>
                </a:moveTo>
                <a:lnTo>
                  <a:pt x="321234" y="444544"/>
                </a:lnTo>
                <a:lnTo>
                  <a:pt x="319204" y="461342"/>
                </a:lnTo>
                <a:lnTo>
                  <a:pt x="318882" y="469392"/>
                </a:lnTo>
                <a:lnTo>
                  <a:pt x="322772" y="436969"/>
                </a:lnTo>
                <a:close/>
              </a:path>
              <a:path w="2441575" h="1527175">
                <a:moveTo>
                  <a:pt x="324607" y="428010"/>
                </a:moveTo>
                <a:lnTo>
                  <a:pt x="324554" y="428194"/>
                </a:lnTo>
                <a:lnTo>
                  <a:pt x="324506" y="428431"/>
                </a:lnTo>
                <a:lnTo>
                  <a:pt x="324607" y="428010"/>
                </a:lnTo>
                <a:close/>
              </a:path>
              <a:path w="2441575" h="1527175">
                <a:moveTo>
                  <a:pt x="664217" y="269747"/>
                </a:moveTo>
                <a:lnTo>
                  <a:pt x="527303" y="269747"/>
                </a:lnTo>
                <a:lnTo>
                  <a:pt x="510110" y="270436"/>
                </a:lnTo>
                <a:lnTo>
                  <a:pt x="461113" y="280342"/>
                </a:lnTo>
                <a:lnTo>
                  <a:pt x="417095" y="300906"/>
                </a:lnTo>
                <a:lnTo>
                  <a:pt x="379475" y="330707"/>
                </a:lnTo>
                <a:lnTo>
                  <a:pt x="349674" y="368327"/>
                </a:lnTo>
                <a:lnTo>
                  <a:pt x="329110" y="412345"/>
                </a:lnTo>
                <a:lnTo>
                  <a:pt x="327638" y="417468"/>
                </a:lnTo>
                <a:lnTo>
                  <a:pt x="330708" y="408939"/>
                </a:lnTo>
                <a:lnTo>
                  <a:pt x="335280" y="408939"/>
                </a:lnTo>
                <a:lnTo>
                  <a:pt x="336804" y="396239"/>
                </a:lnTo>
                <a:lnTo>
                  <a:pt x="344424" y="383539"/>
                </a:lnTo>
                <a:lnTo>
                  <a:pt x="345948" y="383539"/>
                </a:lnTo>
                <a:lnTo>
                  <a:pt x="348996" y="370839"/>
                </a:lnTo>
                <a:lnTo>
                  <a:pt x="355092" y="370839"/>
                </a:lnTo>
                <a:lnTo>
                  <a:pt x="358140" y="358139"/>
                </a:lnTo>
                <a:lnTo>
                  <a:pt x="364236" y="358139"/>
                </a:lnTo>
                <a:lnTo>
                  <a:pt x="370332" y="345439"/>
                </a:lnTo>
                <a:lnTo>
                  <a:pt x="371856" y="345439"/>
                </a:lnTo>
                <a:lnTo>
                  <a:pt x="387096" y="332739"/>
                </a:lnTo>
                <a:lnTo>
                  <a:pt x="390144" y="332739"/>
                </a:lnTo>
                <a:lnTo>
                  <a:pt x="396240" y="320039"/>
                </a:lnTo>
                <a:lnTo>
                  <a:pt x="405384" y="320039"/>
                </a:lnTo>
                <a:lnTo>
                  <a:pt x="408432" y="307339"/>
                </a:lnTo>
                <a:lnTo>
                  <a:pt x="425196" y="307339"/>
                </a:lnTo>
                <a:lnTo>
                  <a:pt x="440436" y="294639"/>
                </a:lnTo>
                <a:lnTo>
                  <a:pt x="455676" y="294639"/>
                </a:lnTo>
                <a:lnTo>
                  <a:pt x="469392" y="281939"/>
                </a:lnTo>
                <a:lnTo>
                  <a:pt x="512064" y="281939"/>
                </a:lnTo>
                <a:lnTo>
                  <a:pt x="664217" y="269747"/>
                </a:lnTo>
                <a:close/>
              </a:path>
              <a:path w="2441575" h="1527175">
                <a:moveTo>
                  <a:pt x="11321" y="2539"/>
                </a:moveTo>
                <a:lnTo>
                  <a:pt x="0" y="0"/>
                </a:lnTo>
                <a:lnTo>
                  <a:pt x="7620" y="3058"/>
                </a:lnTo>
                <a:lnTo>
                  <a:pt x="7620" y="2539"/>
                </a:lnTo>
                <a:lnTo>
                  <a:pt x="11321" y="2539"/>
                </a:lnTo>
                <a:close/>
              </a:path>
              <a:path w="2441575" h="1527175">
                <a:moveTo>
                  <a:pt x="7758" y="3113"/>
                </a:moveTo>
                <a:lnTo>
                  <a:pt x="7620" y="2539"/>
                </a:lnTo>
                <a:lnTo>
                  <a:pt x="7620" y="3058"/>
                </a:lnTo>
                <a:lnTo>
                  <a:pt x="7758" y="3113"/>
                </a:lnTo>
                <a:close/>
              </a:path>
              <a:path w="2441575" h="1527175">
                <a:moveTo>
                  <a:pt x="124544" y="27939"/>
                </a:moveTo>
                <a:lnTo>
                  <a:pt x="12327" y="2765"/>
                </a:lnTo>
                <a:lnTo>
                  <a:pt x="14052" y="5640"/>
                </a:lnTo>
                <a:lnTo>
                  <a:pt x="37970" y="15239"/>
                </a:lnTo>
                <a:lnTo>
                  <a:pt x="67056" y="15239"/>
                </a:lnTo>
                <a:lnTo>
                  <a:pt x="73152" y="27939"/>
                </a:lnTo>
                <a:lnTo>
                  <a:pt x="124544" y="27939"/>
                </a:lnTo>
                <a:close/>
              </a:path>
              <a:path w="2441575" h="1527175">
                <a:moveTo>
                  <a:pt x="181156" y="40639"/>
                </a:moveTo>
                <a:lnTo>
                  <a:pt x="128435" y="28812"/>
                </a:lnTo>
                <a:lnTo>
                  <a:pt x="134112" y="40639"/>
                </a:lnTo>
                <a:lnTo>
                  <a:pt x="181156" y="40639"/>
                </a:lnTo>
                <a:close/>
              </a:path>
              <a:path w="2441575" h="1527175">
                <a:moveTo>
                  <a:pt x="294380" y="66039"/>
                </a:moveTo>
                <a:lnTo>
                  <a:pt x="181387" y="40691"/>
                </a:lnTo>
                <a:lnTo>
                  <a:pt x="188976" y="53339"/>
                </a:lnTo>
                <a:lnTo>
                  <a:pt x="230124" y="53339"/>
                </a:lnTo>
                <a:lnTo>
                  <a:pt x="242316" y="66039"/>
                </a:lnTo>
                <a:lnTo>
                  <a:pt x="294380" y="66039"/>
                </a:lnTo>
                <a:close/>
              </a:path>
              <a:path w="2441575" h="1527175">
                <a:moveTo>
                  <a:pt x="350992" y="78739"/>
                </a:moveTo>
                <a:lnTo>
                  <a:pt x="297615" y="66765"/>
                </a:lnTo>
                <a:lnTo>
                  <a:pt x="304800" y="78739"/>
                </a:lnTo>
                <a:lnTo>
                  <a:pt x="350992" y="78739"/>
                </a:lnTo>
                <a:close/>
              </a:path>
              <a:path w="2441575" h="1527175">
                <a:moveTo>
                  <a:pt x="464216" y="104139"/>
                </a:moveTo>
                <a:lnTo>
                  <a:pt x="352171" y="79004"/>
                </a:lnTo>
                <a:lnTo>
                  <a:pt x="358140" y="91439"/>
                </a:lnTo>
                <a:lnTo>
                  <a:pt x="405384" y="91439"/>
                </a:lnTo>
                <a:lnTo>
                  <a:pt x="413004" y="104139"/>
                </a:lnTo>
                <a:lnTo>
                  <a:pt x="464216" y="104139"/>
                </a:lnTo>
                <a:close/>
              </a:path>
              <a:path w="2441575" h="1527175">
                <a:moveTo>
                  <a:pt x="634051" y="142239"/>
                </a:moveTo>
                <a:lnTo>
                  <a:pt x="466675" y="104691"/>
                </a:lnTo>
                <a:lnTo>
                  <a:pt x="473964" y="116839"/>
                </a:lnTo>
                <a:lnTo>
                  <a:pt x="515112" y="116839"/>
                </a:lnTo>
                <a:lnTo>
                  <a:pt x="527304" y="129539"/>
                </a:lnTo>
                <a:lnTo>
                  <a:pt x="576072" y="129539"/>
                </a:lnTo>
                <a:lnTo>
                  <a:pt x="582168" y="142239"/>
                </a:lnTo>
                <a:lnTo>
                  <a:pt x="634051" y="142239"/>
                </a:lnTo>
                <a:close/>
              </a:path>
              <a:path w="2441575" h="1527175">
                <a:moveTo>
                  <a:pt x="860499" y="193039"/>
                </a:moveTo>
                <a:lnTo>
                  <a:pt x="637392" y="142989"/>
                </a:lnTo>
                <a:lnTo>
                  <a:pt x="643128" y="154939"/>
                </a:lnTo>
                <a:lnTo>
                  <a:pt x="690372" y="154939"/>
                </a:lnTo>
                <a:lnTo>
                  <a:pt x="697992" y="167639"/>
                </a:lnTo>
                <a:lnTo>
                  <a:pt x="745236" y="167639"/>
                </a:lnTo>
                <a:lnTo>
                  <a:pt x="751332" y="180339"/>
                </a:lnTo>
                <a:lnTo>
                  <a:pt x="800100" y="180339"/>
                </a:lnTo>
                <a:lnTo>
                  <a:pt x="812292" y="193039"/>
                </a:lnTo>
                <a:lnTo>
                  <a:pt x="860499" y="193039"/>
                </a:lnTo>
                <a:close/>
              </a:path>
              <a:path w="2441575" h="1527175">
                <a:moveTo>
                  <a:pt x="973722" y="218439"/>
                </a:moveTo>
                <a:lnTo>
                  <a:pt x="861214" y="193200"/>
                </a:lnTo>
                <a:lnTo>
                  <a:pt x="873252" y="205739"/>
                </a:lnTo>
                <a:lnTo>
                  <a:pt x="914400" y="205739"/>
                </a:lnTo>
                <a:lnTo>
                  <a:pt x="922020" y="218439"/>
                </a:lnTo>
                <a:lnTo>
                  <a:pt x="973722" y="218439"/>
                </a:lnTo>
                <a:close/>
              </a:path>
              <a:path w="2441575" h="1527175">
                <a:moveTo>
                  <a:pt x="1143558" y="256539"/>
                </a:moveTo>
                <a:lnTo>
                  <a:pt x="975615" y="218864"/>
                </a:lnTo>
                <a:lnTo>
                  <a:pt x="982980" y="231139"/>
                </a:lnTo>
                <a:lnTo>
                  <a:pt x="1030224" y="231139"/>
                </a:lnTo>
                <a:lnTo>
                  <a:pt x="1036320" y="243839"/>
                </a:lnTo>
                <a:lnTo>
                  <a:pt x="1083564" y="243839"/>
                </a:lnTo>
                <a:lnTo>
                  <a:pt x="1091184" y="256539"/>
                </a:lnTo>
                <a:lnTo>
                  <a:pt x="1143558" y="256539"/>
                </a:lnTo>
                <a:close/>
              </a:path>
              <a:path w="2441575" h="1527175">
                <a:moveTo>
                  <a:pt x="1200214" y="269249"/>
                </a:moveTo>
                <a:lnTo>
                  <a:pt x="1146731" y="257251"/>
                </a:lnTo>
                <a:lnTo>
                  <a:pt x="1158240" y="269239"/>
                </a:lnTo>
                <a:lnTo>
                  <a:pt x="1200214" y="269249"/>
                </a:lnTo>
                <a:close/>
              </a:path>
              <a:path w="2441575" h="1527175">
                <a:moveTo>
                  <a:pt x="2351396" y="307339"/>
                </a:moveTo>
                <a:lnTo>
                  <a:pt x="2312860" y="286083"/>
                </a:lnTo>
                <a:lnTo>
                  <a:pt x="2265169" y="272466"/>
                </a:lnTo>
                <a:lnTo>
                  <a:pt x="2231135" y="269747"/>
                </a:lnTo>
                <a:lnTo>
                  <a:pt x="1241350" y="269747"/>
                </a:lnTo>
                <a:lnTo>
                  <a:pt x="2247900" y="281939"/>
                </a:lnTo>
                <a:lnTo>
                  <a:pt x="2290572" y="281939"/>
                </a:lnTo>
                <a:lnTo>
                  <a:pt x="2304288" y="294639"/>
                </a:lnTo>
                <a:lnTo>
                  <a:pt x="2319528" y="294639"/>
                </a:lnTo>
                <a:lnTo>
                  <a:pt x="2334768" y="307339"/>
                </a:lnTo>
                <a:lnTo>
                  <a:pt x="2351396" y="307339"/>
                </a:lnTo>
                <a:close/>
              </a:path>
              <a:path w="2441575" h="1527175">
                <a:moveTo>
                  <a:pt x="2418470" y="383539"/>
                </a:moveTo>
                <a:lnTo>
                  <a:pt x="2390712" y="342449"/>
                </a:lnTo>
                <a:lnTo>
                  <a:pt x="2355201" y="309884"/>
                </a:lnTo>
                <a:lnTo>
                  <a:pt x="2351558" y="307448"/>
                </a:lnTo>
                <a:lnTo>
                  <a:pt x="2354580" y="320039"/>
                </a:lnTo>
                <a:lnTo>
                  <a:pt x="2363724" y="320039"/>
                </a:lnTo>
                <a:lnTo>
                  <a:pt x="2369820" y="332739"/>
                </a:lnTo>
                <a:lnTo>
                  <a:pt x="2372868" y="332739"/>
                </a:lnTo>
                <a:lnTo>
                  <a:pt x="2388108" y="345439"/>
                </a:lnTo>
                <a:lnTo>
                  <a:pt x="2389632" y="345439"/>
                </a:lnTo>
                <a:lnTo>
                  <a:pt x="2395728" y="358139"/>
                </a:lnTo>
                <a:lnTo>
                  <a:pt x="2401824" y="358139"/>
                </a:lnTo>
                <a:lnTo>
                  <a:pt x="2404872" y="370839"/>
                </a:lnTo>
                <a:lnTo>
                  <a:pt x="2410968" y="370839"/>
                </a:lnTo>
                <a:lnTo>
                  <a:pt x="2412492" y="383539"/>
                </a:lnTo>
                <a:lnTo>
                  <a:pt x="2418470" y="383539"/>
                </a:lnTo>
                <a:close/>
              </a:path>
              <a:path w="2441575" h="1527175">
                <a:moveTo>
                  <a:pt x="2433405" y="421639"/>
                </a:moveTo>
                <a:lnTo>
                  <a:pt x="2430694" y="412345"/>
                </a:lnTo>
                <a:lnTo>
                  <a:pt x="2424874" y="397049"/>
                </a:lnTo>
                <a:lnTo>
                  <a:pt x="2418588" y="383788"/>
                </a:lnTo>
                <a:lnTo>
                  <a:pt x="2418588" y="396239"/>
                </a:lnTo>
                <a:lnTo>
                  <a:pt x="2423160" y="396239"/>
                </a:lnTo>
                <a:lnTo>
                  <a:pt x="2423160" y="408939"/>
                </a:lnTo>
                <a:lnTo>
                  <a:pt x="2429256" y="408939"/>
                </a:lnTo>
                <a:lnTo>
                  <a:pt x="2429256" y="421639"/>
                </a:lnTo>
                <a:lnTo>
                  <a:pt x="2433405" y="421639"/>
                </a:lnTo>
                <a:close/>
              </a:path>
              <a:path w="2441575" h="1527175">
                <a:moveTo>
                  <a:pt x="2436583" y="434339"/>
                </a:moveTo>
                <a:lnTo>
                  <a:pt x="2435316" y="428194"/>
                </a:lnTo>
                <a:lnTo>
                  <a:pt x="2433828" y="423091"/>
                </a:lnTo>
                <a:lnTo>
                  <a:pt x="2433828" y="434339"/>
                </a:lnTo>
                <a:lnTo>
                  <a:pt x="2436583" y="434339"/>
                </a:lnTo>
                <a:close/>
              </a:path>
              <a:path w="2441575" h="1527175">
                <a:moveTo>
                  <a:pt x="2441199" y="472439"/>
                </a:moveTo>
                <a:lnTo>
                  <a:pt x="2440748" y="461342"/>
                </a:lnTo>
                <a:lnTo>
                  <a:pt x="2438686" y="444544"/>
                </a:lnTo>
                <a:lnTo>
                  <a:pt x="2436876" y="435762"/>
                </a:lnTo>
                <a:lnTo>
                  <a:pt x="2436876" y="447039"/>
                </a:lnTo>
                <a:lnTo>
                  <a:pt x="2438400" y="447039"/>
                </a:lnTo>
                <a:lnTo>
                  <a:pt x="2438400" y="459739"/>
                </a:lnTo>
                <a:lnTo>
                  <a:pt x="2439924" y="459739"/>
                </a:lnTo>
                <a:lnTo>
                  <a:pt x="2439924" y="472439"/>
                </a:lnTo>
                <a:lnTo>
                  <a:pt x="2441199" y="472439"/>
                </a:lnTo>
                <a:close/>
              </a:path>
              <a:path w="2441575" h="1527175">
                <a:moveTo>
                  <a:pt x="2441447" y="1316735"/>
                </a:moveTo>
                <a:lnTo>
                  <a:pt x="2439924" y="1336039"/>
                </a:lnTo>
                <a:lnTo>
                  <a:pt x="2437413" y="1356966"/>
                </a:lnTo>
                <a:lnTo>
                  <a:pt x="2438686" y="1350769"/>
                </a:lnTo>
                <a:lnTo>
                  <a:pt x="2440748" y="1333940"/>
                </a:lnTo>
                <a:lnTo>
                  <a:pt x="2441447" y="1316735"/>
                </a:lnTo>
                <a:close/>
              </a:path>
              <a:path w="2441575" h="1527175">
                <a:moveTo>
                  <a:pt x="2429273" y="1386839"/>
                </a:moveTo>
                <a:close/>
              </a:path>
              <a:path w="2441575" h="1527175">
                <a:moveTo>
                  <a:pt x="2411246" y="1424939"/>
                </a:moveTo>
                <a:lnTo>
                  <a:pt x="2410968" y="1424939"/>
                </a:lnTo>
                <a:lnTo>
                  <a:pt x="2410766" y="1425783"/>
                </a:lnTo>
                <a:lnTo>
                  <a:pt x="2411246" y="1424939"/>
                </a:lnTo>
                <a:close/>
              </a:path>
              <a:path w="2441575" h="1527175">
                <a:moveTo>
                  <a:pt x="2303969" y="1513839"/>
                </a:moveTo>
                <a:lnTo>
                  <a:pt x="2302764" y="1513839"/>
                </a:lnTo>
                <a:lnTo>
                  <a:pt x="2302312" y="1514467"/>
                </a:lnTo>
                <a:lnTo>
                  <a:pt x="2303969" y="1513839"/>
                </a:lnTo>
                <a:close/>
              </a:path>
              <a:path w="2441575" h="1527175">
                <a:moveTo>
                  <a:pt x="2243634" y="1526539"/>
                </a:moveTo>
                <a:lnTo>
                  <a:pt x="2235708" y="1526539"/>
                </a:lnTo>
                <a:lnTo>
                  <a:pt x="2235708" y="1526862"/>
                </a:lnTo>
                <a:lnTo>
                  <a:pt x="2243634" y="1526539"/>
                </a:lnTo>
                <a:close/>
              </a:path>
            </a:pathLst>
          </a:custGeom>
          <a:solidFill>
            <a:srgbClr val="FFFFFF"/>
          </a:solidFill>
        </p:spPr>
        <p:txBody>
          <a:bodyPr wrap="square" lIns="0" tIns="0" rIns="0" bIns="0" rtlCol="0"/>
          <a:lstStyle/>
          <a:p>
            <a:endParaRPr/>
          </a:p>
        </p:txBody>
      </p:sp>
      <p:sp>
        <p:nvSpPr>
          <p:cNvPr id="35" name="object 29"/>
          <p:cNvSpPr/>
          <p:nvPr/>
        </p:nvSpPr>
        <p:spPr>
          <a:xfrm>
            <a:off x="8306058" y="3618357"/>
            <a:ext cx="2438400" cy="1537970"/>
          </a:xfrm>
          <a:custGeom>
            <a:avLst/>
            <a:gdLst/>
            <a:ahLst/>
            <a:cxnLst/>
            <a:rect l="l" t="t" r="r" b="b"/>
            <a:pathLst>
              <a:path w="2438400" h="1537970">
                <a:moveTo>
                  <a:pt x="45719" y="8635"/>
                </a:moveTo>
                <a:lnTo>
                  <a:pt x="0" y="0"/>
                </a:lnTo>
                <a:lnTo>
                  <a:pt x="0" y="1523"/>
                </a:lnTo>
                <a:lnTo>
                  <a:pt x="15239" y="8635"/>
                </a:lnTo>
                <a:lnTo>
                  <a:pt x="45719" y="8635"/>
                </a:lnTo>
                <a:close/>
              </a:path>
              <a:path w="2438400" h="1537970">
                <a:moveTo>
                  <a:pt x="15239" y="8635"/>
                </a:moveTo>
                <a:lnTo>
                  <a:pt x="0" y="1523"/>
                </a:lnTo>
                <a:lnTo>
                  <a:pt x="0" y="8635"/>
                </a:lnTo>
                <a:lnTo>
                  <a:pt x="15239" y="8635"/>
                </a:lnTo>
                <a:close/>
              </a:path>
              <a:path w="2438400" h="1537970">
                <a:moveTo>
                  <a:pt x="2406534" y="364235"/>
                </a:moveTo>
                <a:lnTo>
                  <a:pt x="2377439" y="333755"/>
                </a:lnTo>
                <a:lnTo>
                  <a:pt x="2346959" y="307847"/>
                </a:lnTo>
                <a:lnTo>
                  <a:pt x="2301239" y="280415"/>
                </a:lnTo>
                <a:lnTo>
                  <a:pt x="2255519" y="271271"/>
                </a:lnTo>
                <a:lnTo>
                  <a:pt x="1203959" y="271271"/>
                </a:lnTo>
                <a:lnTo>
                  <a:pt x="45719" y="8635"/>
                </a:lnTo>
                <a:lnTo>
                  <a:pt x="15239" y="8635"/>
                </a:lnTo>
                <a:lnTo>
                  <a:pt x="45719" y="21335"/>
                </a:lnTo>
                <a:lnTo>
                  <a:pt x="60959" y="21335"/>
                </a:lnTo>
                <a:lnTo>
                  <a:pt x="68808" y="27876"/>
                </a:lnTo>
                <a:lnTo>
                  <a:pt x="106679" y="34035"/>
                </a:lnTo>
                <a:lnTo>
                  <a:pt x="121919" y="34035"/>
                </a:lnTo>
                <a:lnTo>
                  <a:pt x="132066" y="42491"/>
                </a:lnTo>
                <a:lnTo>
                  <a:pt x="152399" y="46735"/>
                </a:lnTo>
                <a:lnTo>
                  <a:pt x="182879" y="46735"/>
                </a:lnTo>
                <a:lnTo>
                  <a:pt x="182879" y="52404"/>
                </a:lnTo>
                <a:lnTo>
                  <a:pt x="213359" y="59435"/>
                </a:lnTo>
                <a:lnTo>
                  <a:pt x="228599" y="59435"/>
                </a:lnTo>
                <a:lnTo>
                  <a:pt x="234809" y="64610"/>
                </a:lnTo>
                <a:lnTo>
                  <a:pt x="274319" y="72135"/>
                </a:lnTo>
                <a:lnTo>
                  <a:pt x="289559" y="72135"/>
                </a:lnTo>
                <a:lnTo>
                  <a:pt x="304799" y="84835"/>
                </a:lnTo>
                <a:lnTo>
                  <a:pt x="304799" y="78440"/>
                </a:lnTo>
                <a:lnTo>
                  <a:pt x="335279" y="84835"/>
                </a:lnTo>
                <a:lnTo>
                  <a:pt x="350519" y="84835"/>
                </a:lnTo>
                <a:lnTo>
                  <a:pt x="350519" y="90493"/>
                </a:lnTo>
                <a:lnTo>
                  <a:pt x="380999" y="97535"/>
                </a:lnTo>
                <a:lnTo>
                  <a:pt x="411479" y="97535"/>
                </a:lnTo>
                <a:lnTo>
                  <a:pt x="411479" y="102503"/>
                </a:lnTo>
                <a:lnTo>
                  <a:pt x="441959" y="110235"/>
                </a:lnTo>
                <a:lnTo>
                  <a:pt x="472439" y="110235"/>
                </a:lnTo>
                <a:lnTo>
                  <a:pt x="472439" y="116310"/>
                </a:lnTo>
                <a:lnTo>
                  <a:pt x="502919" y="122935"/>
                </a:lnTo>
                <a:lnTo>
                  <a:pt x="518159" y="122935"/>
                </a:lnTo>
                <a:lnTo>
                  <a:pt x="526055" y="129515"/>
                </a:lnTo>
                <a:lnTo>
                  <a:pt x="548639" y="135635"/>
                </a:lnTo>
                <a:lnTo>
                  <a:pt x="579119" y="135635"/>
                </a:lnTo>
                <a:lnTo>
                  <a:pt x="579119" y="140614"/>
                </a:lnTo>
                <a:lnTo>
                  <a:pt x="609599" y="148335"/>
                </a:lnTo>
                <a:lnTo>
                  <a:pt x="640079" y="148335"/>
                </a:lnTo>
                <a:lnTo>
                  <a:pt x="640079" y="154387"/>
                </a:lnTo>
                <a:lnTo>
                  <a:pt x="670559" y="161035"/>
                </a:lnTo>
                <a:lnTo>
                  <a:pt x="685799" y="161035"/>
                </a:lnTo>
                <a:lnTo>
                  <a:pt x="693784" y="167689"/>
                </a:lnTo>
                <a:lnTo>
                  <a:pt x="731519" y="173735"/>
                </a:lnTo>
                <a:lnTo>
                  <a:pt x="746759" y="173735"/>
                </a:lnTo>
                <a:lnTo>
                  <a:pt x="746759" y="178491"/>
                </a:lnTo>
                <a:lnTo>
                  <a:pt x="777239" y="186435"/>
                </a:lnTo>
                <a:lnTo>
                  <a:pt x="792479" y="186435"/>
                </a:lnTo>
                <a:lnTo>
                  <a:pt x="807719" y="199135"/>
                </a:lnTo>
                <a:lnTo>
                  <a:pt x="807719" y="191323"/>
                </a:lnTo>
                <a:lnTo>
                  <a:pt x="838199" y="199135"/>
                </a:lnTo>
                <a:lnTo>
                  <a:pt x="853439" y="199135"/>
                </a:lnTo>
                <a:lnTo>
                  <a:pt x="868679" y="211835"/>
                </a:lnTo>
                <a:lnTo>
                  <a:pt x="868679" y="205244"/>
                </a:lnTo>
                <a:lnTo>
                  <a:pt x="899159" y="211835"/>
                </a:lnTo>
                <a:lnTo>
                  <a:pt x="914399" y="211835"/>
                </a:lnTo>
                <a:lnTo>
                  <a:pt x="914399" y="216509"/>
                </a:lnTo>
                <a:lnTo>
                  <a:pt x="944879" y="224535"/>
                </a:lnTo>
                <a:lnTo>
                  <a:pt x="975359" y="224535"/>
                </a:lnTo>
                <a:lnTo>
                  <a:pt x="975359" y="230316"/>
                </a:lnTo>
                <a:lnTo>
                  <a:pt x="1005839" y="237235"/>
                </a:lnTo>
                <a:lnTo>
                  <a:pt x="1036319" y="237235"/>
                </a:lnTo>
                <a:lnTo>
                  <a:pt x="1036319" y="242385"/>
                </a:lnTo>
                <a:lnTo>
                  <a:pt x="1066799" y="249935"/>
                </a:lnTo>
                <a:lnTo>
                  <a:pt x="1082039" y="249935"/>
                </a:lnTo>
                <a:lnTo>
                  <a:pt x="1088848" y="255609"/>
                </a:lnTo>
                <a:lnTo>
                  <a:pt x="1127759" y="262635"/>
                </a:lnTo>
                <a:lnTo>
                  <a:pt x="1142999" y="262635"/>
                </a:lnTo>
                <a:lnTo>
                  <a:pt x="1158239" y="275335"/>
                </a:lnTo>
                <a:lnTo>
                  <a:pt x="1158239" y="269192"/>
                </a:lnTo>
                <a:lnTo>
                  <a:pt x="1173479" y="275335"/>
                </a:lnTo>
                <a:lnTo>
                  <a:pt x="1203959" y="275335"/>
                </a:lnTo>
                <a:lnTo>
                  <a:pt x="1618508" y="280415"/>
                </a:lnTo>
                <a:lnTo>
                  <a:pt x="2225039" y="280415"/>
                </a:lnTo>
                <a:lnTo>
                  <a:pt x="2255519" y="281939"/>
                </a:lnTo>
                <a:lnTo>
                  <a:pt x="2285999" y="288035"/>
                </a:lnTo>
                <a:lnTo>
                  <a:pt x="2288612" y="290213"/>
                </a:lnTo>
                <a:lnTo>
                  <a:pt x="2316479" y="297179"/>
                </a:lnTo>
                <a:lnTo>
                  <a:pt x="2316479" y="300735"/>
                </a:lnTo>
                <a:lnTo>
                  <a:pt x="2317731" y="301778"/>
                </a:lnTo>
                <a:lnTo>
                  <a:pt x="2331719" y="306323"/>
                </a:lnTo>
                <a:lnTo>
                  <a:pt x="2346959" y="313435"/>
                </a:lnTo>
                <a:lnTo>
                  <a:pt x="2346959" y="320478"/>
                </a:lnTo>
                <a:lnTo>
                  <a:pt x="2362199" y="326135"/>
                </a:lnTo>
                <a:lnTo>
                  <a:pt x="2362199" y="331998"/>
                </a:lnTo>
                <a:lnTo>
                  <a:pt x="2373316" y="338835"/>
                </a:lnTo>
                <a:lnTo>
                  <a:pt x="2377439" y="338835"/>
                </a:lnTo>
                <a:lnTo>
                  <a:pt x="2392679" y="351535"/>
                </a:lnTo>
                <a:lnTo>
                  <a:pt x="2392679" y="364235"/>
                </a:lnTo>
                <a:lnTo>
                  <a:pt x="2406534" y="364235"/>
                </a:lnTo>
                <a:close/>
              </a:path>
              <a:path w="2438400" h="1537970">
                <a:moveTo>
                  <a:pt x="45719" y="21335"/>
                </a:moveTo>
                <a:lnTo>
                  <a:pt x="15239" y="8635"/>
                </a:lnTo>
                <a:lnTo>
                  <a:pt x="15239" y="14534"/>
                </a:lnTo>
                <a:lnTo>
                  <a:pt x="45719" y="21335"/>
                </a:lnTo>
                <a:close/>
              </a:path>
              <a:path w="2438400" h="1537970">
                <a:moveTo>
                  <a:pt x="45719" y="21335"/>
                </a:moveTo>
                <a:lnTo>
                  <a:pt x="15239" y="14534"/>
                </a:lnTo>
                <a:lnTo>
                  <a:pt x="15239" y="18564"/>
                </a:lnTo>
                <a:lnTo>
                  <a:pt x="30479" y="21335"/>
                </a:lnTo>
                <a:lnTo>
                  <a:pt x="45719" y="21335"/>
                </a:lnTo>
                <a:close/>
              </a:path>
              <a:path w="2438400" h="1537970">
                <a:moveTo>
                  <a:pt x="69043" y="28071"/>
                </a:moveTo>
                <a:lnTo>
                  <a:pt x="68808" y="27876"/>
                </a:lnTo>
                <a:lnTo>
                  <a:pt x="60959" y="26599"/>
                </a:lnTo>
                <a:lnTo>
                  <a:pt x="69043" y="28071"/>
                </a:lnTo>
                <a:close/>
              </a:path>
              <a:path w="2438400" h="1537970">
                <a:moveTo>
                  <a:pt x="76199" y="34035"/>
                </a:moveTo>
                <a:lnTo>
                  <a:pt x="76199" y="29374"/>
                </a:lnTo>
                <a:lnTo>
                  <a:pt x="69043" y="28071"/>
                </a:lnTo>
                <a:lnTo>
                  <a:pt x="76199" y="34035"/>
                </a:lnTo>
                <a:close/>
              </a:path>
              <a:path w="2438400" h="1537970">
                <a:moveTo>
                  <a:pt x="137159" y="46735"/>
                </a:moveTo>
                <a:lnTo>
                  <a:pt x="132066" y="42491"/>
                </a:lnTo>
                <a:lnTo>
                  <a:pt x="121919" y="40373"/>
                </a:lnTo>
                <a:lnTo>
                  <a:pt x="137159" y="46735"/>
                </a:lnTo>
                <a:close/>
              </a:path>
              <a:path w="2438400" h="1537970">
                <a:moveTo>
                  <a:pt x="243839" y="72135"/>
                </a:moveTo>
                <a:lnTo>
                  <a:pt x="234809" y="64610"/>
                </a:lnTo>
                <a:lnTo>
                  <a:pt x="228599" y="63427"/>
                </a:lnTo>
                <a:lnTo>
                  <a:pt x="243839" y="72135"/>
                </a:lnTo>
                <a:close/>
              </a:path>
              <a:path w="2438400" h="1537970">
                <a:moveTo>
                  <a:pt x="335279" y="1392935"/>
                </a:moveTo>
                <a:lnTo>
                  <a:pt x="335279" y="415035"/>
                </a:lnTo>
                <a:lnTo>
                  <a:pt x="320039" y="427735"/>
                </a:lnTo>
                <a:lnTo>
                  <a:pt x="320039" y="1392935"/>
                </a:lnTo>
                <a:lnTo>
                  <a:pt x="335279" y="1392935"/>
                </a:lnTo>
                <a:close/>
              </a:path>
              <a:path w="2438400" h="1537970">
                <a:moveTo>
                  <a:pt x="609599" y="385724"/>
                </a:moveTo>
                <a:lnTo>
                  <a:pt x="609599" y="280415"/>
                </a:lnTo>
                <a:lnTo>
                  <a:pt x="518159" y="288035"/>
                </a:lnTo>
                <a:lnTo>
                  <a:pt x="472439" y="288035"/>
                </a:lnTo>
                <a:lnTo>
                  <a:pt x="457199" y="300735"/>
                </a:lnTo>
                <a:lnTo>
                  <a:pt x="441959" y="300735"/>
                </a:lnTo>
                <a:lnTo>
                  <a:pt x="426719" y="313435"/>
                </a:lnTo>
                <a:lnTo>
                  <a:pt x="411479" y="313435"/>
                </a:lnTo>
                <a:lnTo>
                  <a:pt x="411479" y="326135"/>
                </a:lnTo>
                <a:lnTo>
                  <a:pt x="396239" y="326135"/>
                </a:lnTo>
                <a:lnTo>
                  <a:pt x="396239" y="338835"/>
                </a:lnTo>
                <a:lnTo>
                  <a:pt x="380999" y="338835"/>
                </a:lnTo>
                <a:lnTo>
                  <a:pt x="365759" y="351535"/>
                </a:lnTo>
                <a:lnTo>
                  <a:pt x="365759" y="364235"/>
                </a:lnTo>
                <a:lnTo>
                  <a:pt x="350519" y="364235"/>
                </a:lnTo>
                <a:lnTo>
                  <a:pt x="350519" y="389635"/>
                </a:lnTo>
                <a:lnTo>
                  <a:pt x="335279" y="402335"/>
                </a:lnTo>
                <a:lnTo>
                  <a:pt x="335279" y="1415796"/>
                </a:lnTo>
                <a:lnTo>
                  <a:pt x="609599" y="385724"/>
                </a:lnTo>
                <a:close/>
              </a:path>
              <a:path w="2438400" h="1537970">
                <a:moveTo>
                  <a:pt x="606322" y="280415"/>
                </a:moveTo>
                <a:lnTo>
                  <a:pt x="533399" y="280415"/>
                </a:lnTo>
                <a:lnTo>
                  <a:pt x="502919" y="281939"/>
                </a:lnTo>
                <a:lnTo>
                  <a:pt x="472439" y="288035"/>
                </a:lnTo>
                <a:lnTo>
                  <a:pt x="518159" y="288035"/>
                </a:lnTo>
                <a:lnTo>
                  <a:pt x="606322" y="280415"/>
                </a:lnTo>
                <a:close/>
              </a:path>
              <a:path w="2438400" h="1537970">
                <a:moveTo>
                  <a:pt x="533399" y="135635"/>
                </a:moveTo>
                <a:lnTo>
                  <a:pt x="526055" y="129515"/>
                </a:lnTo>
                <a:lnTo>
                  <a:pt x="518159" y="127375"/>
                </a:lnTo>
                <a:lnTo>
                  <a:pt x="533399" y="135635"/>
                </a:lnTo>
                <a:close/>
              </a:path>
              <a:path w="2438400" h="1537970">
                <a:moveTo>
                  <a:pt x="638382" y="277645"/>
                </a:moveTo>
                <a:lnTo>
                  <a:pt x="606322" y="280415"/>
                </a:lnTo>
                <a:lnTo>
                  <a:pt x="609599" y="280415"/>
                </a:lnTo>
                <a:lnTo>
                  <a:pt x="609599" y="385724"/>
                </a:lnTo>
                <a:lnTo>
                  <a:pt x="638382" y="277645"/>
                </a:lnTo>
                <a:close/>
              </a:path>
              <a:path w="2438400" h="1537970">
                <a:moveTo>
                  <a:pt x="655319" y="276181"/>
                </a:moveTo>
                <a:lnTo>
                  <a:pt x="655319" y="275335"/>
                </a:lnTo>
                <a:lnTo>
                  <a:pt x="640079" y="275335"/>
                </a:lnTo>
                <a:lnTo>
                  <a:pt x="640079" y="271271"/>
                </a:lnTo>
                <a:lnTo>
                  <a:pt x="638382" y="277645"/>
                </a:lnTo>
                <a:lnTo>
                  <a:pt x="655319" y="276181"/>
                </a:lnTo>
                <a:close/>
              </a:path>
              <a:path w="2438400" h="1537970">
                <a:moveTo>
                  <a:pt x="701039" y="173735"/>
                </a:moveTo>
                <a:lnTo>
                  <a:pt x="693784" y="167689"/>
                </a:lnTo>
                <a:lnTo>
                  <a:pt x="685799" y="166410"/>
                </a:lnTo>
                <a:lnTo>
                  <a:pt x="701039" y="173735"/>
                </a:lnTo>
                <a:close/>
              </a:path>
              <a:path w="2438400" h="1537970">
                <a:moveTo>
                  <a:pt x="1097279" y="262635"/>
                </a:moveTo>
                <a:lnTo>
                  <a:pt x="1088848" y="255609"/>
                </a:lnTo>
                <a:lnTo>
                  <a:pt x="1082039" y="254380"/>
                </a:lnTo>
                <a:lnTo>
                  <a:pt x="1097279" y="262635"/>
                </a:lnTo>
                <a:close/>
              </a:path>
              <a:path w="2438400" h="1537970">
                <a:moveTo>
                  <a:pt x="2240279" y="288035"/>
                </a:moveTo>
                <a:lnTo>
                  <a:pt x="1618508" y="280415"/>
                </a:lnTo>
                <a:lnTo>
                  <a:pt x="1615439" y="280415"/>
                </a:lnTo>
                <a:lnTo>
                  <a:pt x="2240279" y="288035"/>
                </a:lnTo>
                <a:close/>
              </a:path>
              <a:path w="2438400" h="1537970">
                <a:moveTo>
                  <a:pt x="2286841" y="289770"/>
                </a:moveTo>
                <a:lnTo>
                  <a:pt x="2285999" y="289129"/>
                </a:lnTo>
                <a:lnTo>
                  <a:pt x="2285999" y="289559"/>
                </a:lnTo>
                <a:lnTo>
                  <a:pt x="2286841" y="289770"/>
                </a:lnTo>
                <a:close/>
              </a:path>
              <a:path w="2438400" h="1537970">
                <a:moveTo>
                  <a:pt x="2301239" y="300735"/>
                </a:moveTo>
                <a:lnTo>
                  <a:pt x="2288612" y="290213"/>
                </a:lnTo>
                <a:lnTo>
                  <a:pt x="2286841" y="289770"/>
                </a:lnTo>
                <a:lnTo>
                  <a:pt x="2301239" y="300735"/>
                </a:lnTo>
                <a:close/>
              </a:path>
              <a:path w="2438400" h="1537970">
                <a:moveTo>
                  <a:pt x="2331719" y="313435"/>
                </a:moveTo>
                <a:lnTo>
                  <a:pt x="2317731" y="301778"/>
                </a:lnTo>
                <a:lnTo>
                  <a:pt x="2316479" y="301372"/>
                </a:lnTo>
                <a:lnTo>
                  <a:pt x="2331719" y="313435"/>
                </a:lnTo>
                <a:close/>
              </a:path>
              <a:path w="2438400" h="1537970">
                <a:moveTo>
                  <a:pt x="2377439" y="341371"/>
                </a:moveTo>
                <a:lnTo>
                  <a:pt x="2377439" y="338835"/>
                </a:lnTo>
                <a:lnTo>
                  <a:pt x="2373316" y="338835"/>
                </a:lnTo>
                <a:lnTo>
                  <a:pt x="2377439" y="341371"/>
                </a:lnTo>
                <a:close/>
              </a:path>
              <a:path w="2438400" h="1537970">
                <a:moveTo>
                  <a:pt x="2407919" y="365759"/>
                </a:moveTo>
                <a:lnTo>
                  <a:pt x="2407919" y="364235"/>
                </a:lnTo>
                <a:lnTo>
                  <a:pt x="2406534" y="364235"/>
                </a:lnTo>
                <a:lnTo>
                  <a:pt x="2407919" y="365759"/>
                </a:lnTo>
                <a:close/>
              </a:path>
              <a:path w="2438400" h="1537970">
                <a:moveTo>
                  <a:pt x="2423159" y="389635"/>
                </a:moveTo>
                <a:lnTo>
                  <a:pt x="2423159" y="382523"/>
                </a:lnTo>
                <a:lnTo>
                  <a:pt x="2407919" y="365759"/>
                </a:lnTo>
                <a:lnTo>
                  <a:pt x="2407919" y="389635"/>
                </a:lnTo>
                <a:lnTo>
                  <a:pt x="2423159" y="389635"/>
                </a:lnTo>
                <a:close/>
              </a:path>
              <a:path w="2438400" h="1537970">
                <a:moveTo>
                  <a:pt x="2423159" y="1424939"/>
                </a:moveTo>
                <a:lnTo>
                  <a:pt x="2423159" y="1405635"/>
                </a:lnTo>
                <a:lnTo>
                  <a:pt x="2407919" y="1431035"/>
                </a:lnTo>
                <a:lnTo>
                  <a:pt x="2407919" y="1443227"/>
                </a:lnTo>
                <a:lnTo>
                  <a:pt x="2423159" y="1424939"/>
                </a:lnTo>
                <a:close/>
              </a:path>
              <a:path w="2438400" h="1537970">
                <a:moveTo>
                  <a:pt x="2438399" y="427735"/>
                </a:moveTo>
                <a:lnTo>
                  <a:pt x="2438399" y="420623"/>
                </a:lnTo>
                <a:lnTo>
                  <a:pt x="2423159" y="400811"/>
                </a:lnTo>
                <a:lnTo>
                  <a:pt x="2423159" y="427735"/>
                </a:lnTo>
                <a:lnTo>
                  <a:pt x="2438399" y="427735"/>
                </a:lnTo>
                <a:close/>
              </a:path>
              <a:path w="2438400" h="1537970">
                <a:moveTo>
                  <a:pt x="2438399" y="1386839"/>
                </a:moveTo>
                <a:lnTo>
                  <a:pt x="2438399" y="1380235"/>
                </a:lnTo>
                <a:lnTo>
                  <a:pt x="2423159" y="1392935"/>
                </a:lnTo>
                <a:lnTo>
                  <a:pt x="2423159" y="1406651"/>
                </a:lnTo>
                <a:lnTo>
                  <a:pt x="2438399" y="1386839"/>
                </a:lnTo>
                <a:close/>
              </a:path>
              <a:path w="2438400" h="1537970">
                <a:moveTo>
                  <a:pt x="2405934" y="1456435"/>
                </a:moveTo>
                <a:lnTo>
                  <a:pt x="2400300" y="1456435"/>
                </a:lnTo>
                <a:lnTo>
                  <a:pt x="2399339" y="1464446"/>
                </a:lnTo>
                <a:lnTo>
                  <a:pt x="2403347" y="1459991"/>
                </a:lnTo>
                <a:lnTo>
                  <a:pt x="2405934" y="1456435"/>
                </a:lnTo>
                <a:close/>
              </a:path>
              <a:path w="2438400" h="1537970">
                <a:moveTo>
                  <a:pt x="2395118" y="1469135"/>
                </a:moveTo>
                <a:lnTo>
                  <a:pt x="2388108" y="1469135"/>
                </a:lnTo>
                <a:lnTo>
                  <a:pt x="2387103" y="1477507"/>
                </a:lnTo>
                <a:lnTo>
                  <a:pt x="2389631" y="1475231"/>
                </a:lnTo>
                <a:lnTo>
                  <a:pt x="2395118" y="1469135"/>
                </a:lnTo>
                <a:close/>
              </a:path>
              <a:path w="2438400" h="1537970">
                <a:moveTo>
                  <a:pt x="2382294" y="1481835"/>
                </a:moveTo>
                <a:lnTo>
                  <a:pt x="2382012" y="1481835"/>
                </a:lnTo>
                <a:lnTo>
                  <a:pt x="2381139" y="1482875"/>
                </a:lnTo>
                <a:lnTo>
                  <a:pt x="2382294" y="1481835"/>
                </a:lnTo>
                <a:close/>
              </a:path>
              <a:path w="2438400" h="1537970">
                <a:moveTo>
                  <a:pt x="2366708" y="1494535"/>
                </a:moveTo>
                <a:lnTo>
                  <a:pt x="2359152" y="1494535"/>
                </a:lnTo>
                <a:lnTo>
                  <a:pt x="2357556" y="1501185"/>
                </a:lnTo>
                <a:lnTo>
                  <a:pt x="2366708" y="1494535"/>
                </a:lnTo>
                <a:close/>
              </a:path>
              <a:path w="2438400" h="1537970">
                <a:moveTo>
                  <a:pt x="2348048" y="1507235"/>
                </a:moveTo>
                <a:lnTo>
                  <a:pt x="2342388" y="1507235"/>
                </a:lnTo>
                <a:lnTo>
                  <a:pt x="2321052" y="1519935"/>
                </a:lnTo>
                <a:lnTo>
                  <a:pt x="2308860" y="1519935"/>
                </a:lnTo>
                <a:lnTo>
                  <a:pt x="2302620" y="1528602"/>
                </a:lnTo>
                <a:lnTo>
                  <a:pt x="2302763" y="1528571"/>
                </a:lnTo>
                <a:lnTo>
                  <a:pt x="2322575" y="1520951"/>
                </a:lnTo>
                <a:lnTo>
                  <a:pt x="2340863" y="1511807"/>
                </a:lnTo>
                <a:lnTo>
                  <a:pt x="2348048" y="1507235"/>
                </a:lnTo>
                <a:close/>
              </a:path>
              <a:path w="2438400" h="1537970">
                <a:moveTo>
                  <a:pt x="2283799" y="1532635"/>
                </a:moveTo>
                <a:lnTo>
                  <a:pt x="2241804" y="1532635"/>
                </a:lnTo>
                <a:lnTo>
                  <a:pt x="2241804" y="1537498"/>
                </a:lnTo>
                <a:lnTo>
                  <a:pt x="2260091" y="1536191"/>
                </a:lnTo>
                <a:lnTo>
                  <a:pt x="2281427" y="1533143"/>
                </a:lnTo>
                <a:lnTo>
                  <a:pt x="2283799" y="1532635"/>
                </a:lnTo>
                <a:close/>
              </a:path>
            </a:pathLst>
          </a:custGeom>
          <a:solidFill>
            <a:srgbClr val="8F8F8F"/>
          </a:solidFill>
        </p:spPr>
        <p:txBody>
          <a:bodyPr wrap="square" lIns="0" tIns="0" rIns="0" bIns="0" rtlCol="0"/>
          <a:lstStyle/>
          <a:p>
            <a:endParaRPr/>
          </a:p>
        </p:txBody>
      </p:sp>
      <p:sp>
        <p:nvSpPr>
          <p:cNvPr id="36" name="object 30"/>
          <p:cNvSpPr/>
          <p:nvPr/>
        </p:nvSpPr>
        <p:spPr>
          <a:xfrm>
            <a:off x="8312154" y="3624452"/>
            <a:ext cx="2441575" cy="1527175"/>
          </a:xfrm>
          <a:custGeom>
            <a:avLst/>
            <a:gdLst/>
            <a:ahLst/>
            <a:cxnLst/>
            <a:rect l="l" t="t" r="r" b="b"/>
            <a:pathLst>
              <a:path w="2441575" h="1527175">
                <a:moveTo>
                  <a:pt x="2265169" y="1524286"/>
                </a:moveTo>
                <a:lnTo>
                  <a:pt x="2265169" y="272466"/>
                </a:lnTo>
                <a:lnTo>
                  <a:pt x="2248340" y="270436"/>
                </a:lnTo>
                <a:lnTo>
                  <a:pt x="2231135" y="269747"/>
                </a:lnTo>
                <a:lnTo>
                  <a:pt x="1202435" y="269747"/>
                </a:lnTo>
                <a:lnTo>
                  <a:pt x="0" y="0"/>
                </a:lnTo>
                <a:lnTo>
                  <a:pt x="672083" y="269747"/>
                </a:lnTo>
                <a:lnTo>
                  <a:pt x="672083" y="1527047"/>
                </a:lnTo>
                <a:lnTo>
                  <a:pt x="2231135" y="1527047"/>
                </a:lnTo>
                <a:lnTo>
                  <a:pt x="2248340" y="1526348"/>
                </a:lnTo>
                <a:lnTo>
                  <a:pt x="2265169" y="1524286"/>
                </a:lnTo>
                <a:close/>
              </a:path>
              <a:path w="2441575" h="1527175">
                <a:moveTo>
                  <a:pt x="391217" y="1476312"/>
                </a:moveTo>
                <a:lnTo>
                  <a:pt x="391217" y="319835"/>
                </a:lnTo>
                <a:lnTo>
                  <a:pt x="379475" y="330707"/>
                </a:lnTo>
                <a:lnTo>
                  <a:pt x="349674" y="368327"/>
                </a:lnTo>
                <a:lnTo>
                  <a:pt x="329110" y="412345"/>
                </a:lnTo>
                <a:lnTo>
                  <a:pt x="319204" y="461342"/>
                </a:lnTo>
                <a:lnTo>
                  <a:pt x="318515" y="478535"/>
                </a:lnTo>
                <a:lnTo>
                  <a:pt x="318515" y="1316735"/>
                </a:lnTo>
                <a:lnTo>
                  <a:pt x="324554" y="1367169"/>
                </a:lnTo>
                <a:lnTo>
                  <a:pt x="341723" y="1413241"/>
                </a:lnTo>
                <a:lnTo>
                  <a:pt x="368603" y="1453470"/>
                </a:lnTo>
                <a:lnTo>
                  <a:pt x="391217" y="1476312"/>
                </a:lnTo>
                <a:close/>
              </a:path>
              <a:path w="2441575" h="1527175">
                <a:moveTo>
                  <a:pt x="431127" y="1503511"/>
                </a:moveTo>
                <a:lnTo>
                  <a:pt x="431127" y="292955"/>
                </a:lnTo>
                <a:lnTo>
                  <a:pt x="417095" y="300906"/>
                </a:lnTo>
                <a:lnTo>
                  <a:pt x="403774" y="309884"/>
                </a:lnTo>
                <a:lnTo>
                  <a:pt x="403774" y="1486375"/>
                </a:lnTo>
                <a:lnTo>
                  <a:pt x="417095" y="1495460"/>
                </a:lnTo>
                <a:lnTo>
                  <a:pt x="431127" y="1503511"/>
                </a:lnTo>
                <a:close/>
              </a:path>
              <a:path w="2441575" h="1527175">
                <a:moveTo>
                  <a:pt x="672083" y="1527047"/>
                </a:moveTo>
                <a:lnTo>
                  <a:pt x="672083" y="269747"/>
                </a:lnTo>
                <a:lnTo>
                  <a:pt x="527303" y="269747"/>
                </a:lnTo>
                <a:lnTo>
                  <a:pt x="510110" y="270436"/>
                </a:lnTo>
                <a:lnTo>
                  <a:pt x="493312" y="272466"/>
                </a:lnTo>
                <a:lnTo>
                  <a:pt x="493312" y="1524286"/>
                </a:lnTo>
                <a:lnTo>
                  <a:pt x="510110" y="1526348"/>
                </a:lnTo>
                <a:lnTo>
                  <a:pt x="527303" y="1527047"/>
                </a:lnTo>
                <a:lnTo>
                  <a:pt x="672083" y="1527047"/>
                </a:lnTo>
                <a:close/>
              </a:path>
              <a:path w="2441575" h="1527175">
                <a:moveTo>
                  <a:pt x="2341773" y="1495460"/>
                </a:moveTo>
                <a:lnTo>
                  <a:pt x="2341773" y="300906"/>
                </a:lnTo>
                <a:lnTo>
                  <a:pt x="2327641" y="292955"/>
                </a:lnTo>
                <a:lnTo>
                  <a:pt x="2327641" y="1503511"/>
                </a:lnTo>
                <a:lnTo>
                  <a:pt x="2341773" y="1495460"/>
                </a:lnTo>
                <a:close/>
              </a:path>
              <a:path w="2441575" h="1527175">
                <a:moveTo>
                  <a:pt x="2441447" y="1316735"/>
                </a:moveTo>
                <a:lnTo>
                  <a:pt x="2441447" y="478535"/>
                </a:lnTo>
                <a:lnTo>
                  <a:pt x="2440748" y="461342"/>
                </a:lnTo>
                <a:lnTo>
                  <a:pt x="2430694" y="412345"/>
                </a:lnTo>
                <a:lnTo>
                  <a:pt x="2409859" y="368327"/>
                </a:lnTo>
                <a:lnTo>
                  <a:pt x="2379725" y="330707"/>
                </a:lnTo>
                <a:lnTo>
                  <a:pt x="2367870" y="319835"/>
                </a:lnTo>
                <a:lnTo>
                  <a:pt x="2367870" y="1476312"/>
                </a:lnTo>
                <a:lnTo>
                  <a:pt x="2400775" y="1440801"/>
                </a:lnTo>
                <a:lnTo>
                  <a:pt x="2424874" y="1398460"/>
                </a:lnTo>
                <a:lnTo>
                  <a:pt x="2438686" y="1350769"/>
                </a:lnTo>
                <a:lnTo>
                  <a:pt x="2441447" y="1316735"/>
                </a:lnTo>
                <a:close/>
              </a:path>
            </a:pathLst>
          </a:custGeom>
          <a:solidFill>
            <a:srgbClr val="FFFFFF"/>
          </a:solidFill>
        </p:spPr>
        <p:txBody>
          <a:bodyPr wrap="square" lIns="0" tIns="0" rIns="0" bIns="0" rtlCol="0"/>
          <a:lstStyle/>
          <a:p>
            <a:endParaRPr/>
          </a:p>
        </p:txBody>
      </p:sp>
      <p:sp>
        <p:nvSpPr>
          <p:cNvPr id="37" name="object 31"/>
          <p:cNvSpPr/>
          <p:nvPr/>
        </p:nvSpPr>
        <p:spPr>
          <a:xfrm>
            <a:off x="8306058" y="3618357"/>
            <a:ext cx="2452370" cy="1537970"/>
          </a:xfrm>
          <a:custGeom>
            <a:avLst/>
            <a:gdLst/>
            <a:ahLst/>
            <a:cxnLst/>
            <a:rect l="l" t="t" r="r" b="b"/>
            <a:pathLst>
              <a:path w="2452370" h="1537970">
                <a:moveTo>
                  <a:pt x="1210055" y="271271"/>
                </a:moveTo>
                <a:lnTo>
                  <a:pt x="7619" y="0"/>
                </a:lnTo>
                <a:lnTo>
                  <a:pt x="4571" y="0"/>
                </a:lnTo>
                <a:lnTo>
                  <a:pt x="1523" y="1523"/>
                </a:lnTo>
                <a:lnTo>
                  <a:pt x="1523" y="4571"/>
                </a:lnTo>
                <a:lnTo>
                  <a:pt x="0" y="6095"/>
                </a:lnTo>
                <a:lnTo>
                  <a:pt x="1523" y="9143"/>
                </a:lnTo>
                <a:lnTo>
                  <a:pt x="4571" y="10667"/>
                </a:lnTo>
                <a:lnTo>
                  <a:pt x="7619" y="1523"/>
                </a:lnTo>
                <a:lnTo>
                  <a:pt x="63042" y="23768"/>
                </a:lnTo>
                <a:lnTo>
                  <a:pt x="1208531" y="280415"/>
                </a:lnTo>
                <a:lnTo>
                  <a:pt x="1208531" y="271271"/>
                </a:lnTo>
                <a:lnTo>
                  <a:pt x="1210055" y="271271"/>
                </a:lnTo>
                <a:close/>
              </a:path>
              <a:path w="2452370" h="1537970">
                <a:moveTo>
                  <a:pt x="63042" y="23768"/>
                </a:moveTo>
                <a:lnTo>
                  <a:pt x="7619" y="1523"/>
                </a:lnTo>
                <a:lnTo>
                  <a:pt x="4571" y="10667"/>
                </a:lnTo>
                <a:lnTo>
                  <a:pt x="63042" y="23768"/>
                </a:lnTo>
                <a:close/>
              </a:path>
              <a:path w="2452370" h="1537970">
                <a:moveTo>
                  <a:pt x="684275" y="274319"/>
                </a:moveTo>
                <a:lnTo>
                  <a:pt x="682751" y="271271"/>
                </a:lnTo>
                <a:lnTo>
                  <a:pt x="679703" y="271271"/>
                </a:lnTo>
                <a:lnTo>
                  <a:pt x="63042" y="23768"/>
                </a:lnTo>
                <a:lnTo>
                  <a:pt x="4571" y="10667"/>
                </a:lnTo>
                <a:lnTo>
                  <a:pt x="653873" y="271271"/>
                </a:lnTo>
                <a:lnTo>
                  <a:pt x="678179" y="271271"/>
                </a:lnTo>
                <a:lnTo>
                  <a:pt x="678179" y="280415"/>
                </a:lnTo>
                <a:lnTo>
                  <a:pt x="681227" y="280415"/>
                </a:lnTo>
                <a:lnTo>
                  <a:pt x="682751" y="278891"/>
                </a:lnTo>
                <a:lnTo>
                  <a:pt x="682751" y="277367"/>
                </a:lnTo>
                <a:lnTo>
                  <a:pt x="684275" y="274319"/>
                </a:lnTo>
                <a:close/>
              </a:path>
              <a:path w="2452370" h="1537970">
                <a:moveTo>
                  <a:pt x="676655" y="280415"/>
                </a:moveTo>
                <a:lnTo>
                  <a:pt x="653873" y="271271"/>
                </a:lnTo>
                <a:lnTo>
                  <a:pt x="512063" y="271271"/>
                </a:lnTo>
                <a:lnTo>
                  <a:pt x="469391" y="280415"/>
                </a:lnTo>
                <a:lnTo>
                  <a:pt x="431291" y="297179"/>
                </a:lnTo>
                <a:lnTo>
                  <a:pt x="397763" y="320039"/>
                </a:lnTo>
                <a:lnTo>
                  <a:pt x="368807" y="348995"/>
                </a:lnTo>
                <a:lnTo>
                  <a:pt x="345947" y="382523"/>
                </a:lnTo>
                <a:lnTo>
                  <a:pt x="329183" y="422147"/>
                </a:lnTo>
                <a:lnTo>
                  <a:pt x="320039" y="463295"/>
                </a:lnTo>
                <a:lnTo>
                  <a:pt x="320039" y="1345691"/>
                </a:lnTo>
                <a:lnTo>
                  <a:pt x="323087" y="1367027"/>
                </a:lnTo>
                <a:lnTo>
                  <a:pt x="329183" y="1386839"/>
                </a:lnTo>
                <a:lnTo>
                  <a:pt x="329183" y="484631"/>
                </a:lnTo>
                <a:lnTo>
                  <a:pt x="330707" y="464819"/>
                </a:lnTo>
                <a:lnTo>
                  <a:pt x="338327" y="423671"/>
                </a:lnTo>
                <a:lnTo>
                  <a:pt x="355091" y="387095"/>
                </a:lnTo>
                <a:lnTo>
                  <a:pt x="376427" y="355091"/>
                </a:lnTo>
                <a:lnTo>
                  <a:pt x="403859" y="327659"/>
                </a:lnTo>
                <a:lnTo>
                  <a:pt x="437387" y="304799"/>
                </a:lnTo>
                <a:lnTo>
                  <a:pt x="473963" y="289559"/>
                </a:lnTo>
                <a:lnTo>
                  <a:pt x="513587" y="281939"/>
                </a:lnTo>
                <a:lnTo>
                  <a:pt x="534923" y="280415"/>
                </a:lnTo>
                <a:lnTo>
                  <a:pt x="676655" y="280415"/>
                </a:lnTo>
                <a:close/>
              </a:path>
              <a:path w="2452370" h="1537970">
                <a:moveTo>
                  <a:pt x="2442971" y="1386839"/>
                </a:moveTo>
                <a:lnTo>
                  <a:pt x="2442971" y="1322831"/>
                </a:lnTo>
                <a:lnTo>
                  <a:pt x="2441447" y="1344167"/>
                </a:lnTo>
                <a:lnTo>
                  <a:pt x="2438399" y="1363979"/>
                </a:lnTo>
                <a:lnTo>
                  <a:pt x="2426207" y="1402079"/>
                </a:lnTo>
                <a:lnTo>
                  <a:pt x="2407919" y="1437131"/>
                </a:lnTo>
                <a:lnTo>
                  <a:pt x="2368295" y="1481327"/>
                </a:lnTo>
                <a:lnTo>
                  <a:pt x="2334767" y="1502663"/>
                </a:lnTo>
                <a:lnTo>
                  <a:pt x="2278379" y="1523999"/>
                </a:lnTo>
                <a:lnTo>
                  <a:pt x="2258567" y="1527047"/>
                </a:lnTo>
                <a:lnTo>
                  <a:pt x="512063" y="1527047"/>
                </a:lnTo>
                <a:lnTo>
                  <a:pt x="472439" y="1517903"/>
                </a:lnTo>
                <a:lnTo>
                  <a:pt x="435863" y="1502663"/>
                </a:lnTo>
                <a:lnTo>
                  <a:pt x="403859" y="1481327"/>
                </a:lnTo>
                <a:lnTo>
                  <a:pt x="364235" y="1437131"/>
                </a:lnTo>
                <a:lnTo>
                  <a:pt x="338327" y="1383791"/>
                </a:lnTo>
                <a:lnTo>
                  <a:pt x="330707" y="1344167"/>
                </a:lnTo>
                <a:lnTo>
                  <a:pt x="329183" y="1322831"/>
                </a:lnTo>
                <a:lnTo>
                  <a:pt x="329183" y="1386839"/>
                </a:lnTo>
                <a:lnTo>
                  <a:pt x="345947" y="1424939"/>
                </a:lnTo>
                <a:lnTo>
                  <a:pt x="368807" y="1459991"/>
                </a:lnTo>
                <a:lnTo>
                  <a:pt x="397763" y="1488947"/>
                </a:lnTo>
                <a:lnTo>
                  <a:pt x="431291" y="1511807"/>
                </a:lnTo>
                <a:lnTo>
                  <a:pt x="470915" y="1528571"/>
                </a:lnTo>
                <a:lnTo>
                  <a:pt x="512063" y="1536191"/>
                </a:lnTo>
                <a:lnTo>
                  <a:pt x="533399" y="1537715"/>
                </a:lnTo>
                <a:lnTo>
                  <a:pt x="2238755" y="1537715"/>
                </a:lnTo>
                <a:lnTo>
                  <a:pt x="2281427" y="1533143"/>
                </a:lnTo>
                <a:lnTo>
                  <a:pt x="2322575" y="1520951"/>
                </a:lnTo>
                <a:lnTo>
                  <a:pt x="2357627" y="1501139"/>
                </a:lnTo>
                <a:lnTo>
                  <a:pt x="2389631" y="1475231"/>
                </a:lnTo>
                <a:lnTo>
                  <a:pt x="2415539" y="1443227"/>
                </a:lnTo>
                <a:lnTo>
                  <a:pt x="2435351" y="1406651"/>
                </a:lnTo>
                <a:lnTo>
                  <a:pt x="2442971" y="1386839"/>
                </a:lnTo>
                <a:close/>
              </a:path>
              <a:path w="2452370" h="1537970">
                <a:moveTo>
                  <a:pt x="678179" y="271271"/>
                </a:moveTo>
                <a:lnTo>
                  <a:pt x="653873" y="271271"/>
                </a:lnTo>
                <a:lnTo>
                  <a:pt x="676655" y="280415"/>
                </a:lnTo>
                <a:lnTo>
                  <a:pt x="678179" y="271271"/>
                </a:lnTo>
                <a:close/>
              </a:path>
              <a:path w="2452370" h="1537970">
                <a:moveTo>
                  <a:pt x="678179" y="280415"/>
                </a:moveTo>
                <a:lnTo>
                  <a:pt x="678179" y="271271"/>
                </a:lnTo>
                <a:lnTo>
                  <a:pt x="676655" y="280415"/>
                </a:lnTo>
                <a:lnTo>
                  <a:pt x="678179" y="280415"/>
                </a:lnTo>
                <a:close/>
              </a:path>
              <a:path w="2452370" h="1537970">
                <a:moveTo>
                  <a:pt x="2452115" y="1344167"/>
                </a:moveTo>
                <a:lnTo>
                  <a:pt x="2452115" y="463295"/>
                </a:lnTo>
                <a:lnTo>
                  <a:pt x="2442971" y="420623"/>
                </a:lnTo>
                <a:lnTo>
                  <a:pt x="2426207" y="382523"/>
                </a:lnTo>
                <a:lnTo>
                  <a:pt x="2403347" y="348995"/>
                </a:lnTo>
                <a:lnTo>
                  <a:pt x="2374391" y="320039"/>
                </a:lnTo>
                <a:lnTo>
                  <a:pt x="2340863" y="297179"/>
                </a:lnTo>
                <a:lnTo>
                  <a:pt x="2301239" y="280415"/>
                </a:lnTo>
                <a:lnTo>
                  <a:pt x="2260091" y="271271"/>
                </a:lnTo>
                <a:lnTo>
                  <a:pt x="1208531" y="271271"/>
                </a:lnTo>
                <a:lnTo>
                  <a:pt x="1208531" y="280415"/>
                </a:lnTo>
                <a:lnTo>
                  <a:pt x="2238755" y="280415"/>
                </a:lnTo>
                <a:lnTo>
                  <a:pt x="2258567" y="281939"/>
                </a:lnTo>
                <a:lnTo>
                  <a:pt x="2299715" y="289559"/>
                </a:lnTo>
                <a:lnTo>
                  <a:pt x="2336291" y="306323"/>
                </a:lnTo>
                <a:lnTo>
                  <a:pt x="2368295" y="327659"/>
                </a:lnTo>
                <a:lnTo>
                  <a:pt x="2395727" y="355091"/>
                </a:lnTo>
                <a:lnTo>
                  <a:pt x="2426207" y="405383"/>
                </a:lnTo>
                <a:lnTo>
                  <a:pt x="2438399" y="445007"/>
                </a:lnTo>
                <a:lnTo>
                  <a:pt x="2442971" y="486155"/>
                </a:lnTo>
                <a:lnTo>
                  <a:pt x="2442971" y="1386839"/>
                </a:lnTo>
                <a:lnTo>
                  <a:pt x="2452115" y="1344167"/>
                </a:lnTo>
                <a:close/>
              </a:path>
            </a:pathLst>
          </a:custGeom>
          <a:solidFill>
            <a:srgbClr val="8F8F8F"/>
          </a:solidFill>
        </p:spPr>
        <p:txBody>
          <a:bodyPr wrap="square" lIns="0" tIns="0" rIns="0" bIns="0" rtlCol="0"/>
          <a:lstStyle/>
          <a:p>
            <a:endParaRPr/>
          </a:p>
        </p:txBody>
      </p:sp>
      <p:sp>
        <p:nvSpPr>
          <p:cNvPr id="38" name="object 32"/>
          <p:cNvSpPr txBox="1"/>
          <p:nvPr/>
        </p:nvSpPr>
        <p:spPr>
          <a:xfrm>
            <a:off x="8848099" y="4042265"/>
            <a:ext cx="1687195" cy="388620"/>
          </a:xfrm>
          <a:prstGeom prst="rect">
            <a:avLst/>
          </a:prstGeom>
        </p:spPr>
        <p:txBody>
          <a:bodyPr vert="horz" wrap="square" lIns="0" tIns="0" rIns="0" bIns="0" rtlCol="0">
            <a:spAutoFit/>
          </a:bodyPr>
          <a:lstStyle/>
          <a:p>
            <a:pPr marL="358140" marR="5080" indent="-346075">
              <a:lnSpc>
                <a:spcPct val="100000"/>
              </a:lnSpc>
            </a:pPr>
            <a:r>
              <a:rPr sz="1300" spc="-15" dirty="0">
                <a:latin typeface="Arial"/>
                <a:cs typeface="Arial"/>
              </a:rPr>
              <a:t>E</a:t>
            </a:r>
            <a:r>
              <a:rPr sz="1300" spc="-25" dirty="0">
                <a:latin typeface="Arial"/>
                <a:cs typeface="Arial"/>
              </a:rPr>
              <a:t>v</a:t>
            </a:r>
            <a:r>
              <a:rPr sz="1300" spc="-15" dirty="0">
                <a:latin typeface="Arial"/>
                <a:cs typeface="Arial"/>
              </a:rPr>
              <a:t>e</a:t>
            </a:r>
            <a:r>
              <a:rPr sz="1300" spc="-10" dirty="0">
                <a:latin typeface="Arial"/>
                <a:cs typeface="Arial"/>
              </a:rPr>
              <a:t>ry</a:t>
            </a:r>
            <a:r>
              <a:rPr sz="1300" spc="10" dirty="0">
                <a:latin typeface="Arial"/>
                <a:cs typeface="Arial"/>
              </a:rPr>
              <a:t> </a:t>
            </a:r>
            <a:r>
              <a:rPr sz="1300" spc="-5" dirty="0">
                <a:latin typeface="Arial"/>
                <a:cs typeface="Arial"/>
              </a:rPr>
              <a:t>si</a:t>
            </a:r>
            <a:r>
              <a:rPr sz="1300" spc="-15" dirty="0">
                <a:latin typeface="Arial"/>
                <a:cs typeface="Arial"/>
              </a:rPr>
              <a:t>ng</a:t>
            </a:r>
            <a:r>
              <a:rPr sz="1300" spc="-5" dirty="0">
                <a:latin typeface="Arial"/>
                <a:cs typeface="Arial"/>
              </a:rPr>
              <a:t>le</a:t>
            </a:r>
            <a:r>
              <a:rPr sz="1300" spc="-15" dirty="0">
                <a:latin typeface="Arial"/>
                <a:cs typeface="Arial"/>
              </a:rPr>
              <a:t> dat</a:t>
            </a:r>
            <a:r>
              <a:rPr sz="1300" spc="-10" dirty="0">
                <a:latin typeface="Arial"/>
                <a:cs typeface="Arial"/>
              </a:rPr>
              <a:t>a</a:t>
            </a:r>
            <a:r>
              <a:rPr sz="1300" spc="-15" dirty="0">
                <a:latin typeface="Arial"/>
                <a:cs typeface="Arial"/>
              </a:rPr>
              <a:t> po</a:t>
            </a:r>
            <a:r>
              <a:rPr sz="1300" spc="-5" dirty="0">
                <a:latin typeface="Arial"/>
                <a:cs typeface="Arial"/>
              </a:rPr>
              <a:t>i</a:t>
            </a:r>
            <a:r>
              <a:rPr sz="1300" spc="-15" dirty="0">
                <a:latin typeface="Arial"/>
                <a:cs typeface="Arial"/>
              </a:rPr>
              <a:t>n</a:t>
            </a:r>
            <a:r>
              <a:rPr sz="1300" spc="-5" dirty="0">
                <a:latin typeface="Arial"/>
                <a:cs typeface="Arial"/>
              </a:rPr>
              <a:t>t is </a:t>
            </a:r>
            <a:r>
              <a:rPr sz="1300" spc="-15" dirty="0">
                <a:latin typeface="Arial"/>
                <a:cs typeface="Arial"/>
              </a:rPr>
              <a:t>o</a:t>
            </a:r>
            <a:r>
              <a:rPr sz="1300" spc="-10" dirty="0">
                <a:latin typeface="Arial"/>
                <a:cs typeface="Arial"/>
              </a:rPr>
              <a:t>n</a:t>
            </a:r>
            <a:r>
              <a:rPr sz="1300" spc="-5"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li</a:t>
            </a:r>
            <a:r>
              <a:rPr sz="1300" spc="-15" dirty="0">
                <a:latin typeface="Arial"/>
                <a:cs typeface="Arial"/>
              </a:rPr>
              <a:t>ne</a:t>
            </a:r>
            <a:r>
              <a:rPr sz="1300" spc="-5" dirty="0">
                <a:latin typeface="Arial"/>
                <a:cs typeface="Arial"/>
              </a:rPr>
              <a:t>.</a:t>
            </a:r>
            <a:endParaRPr sz="1300">
              <a:latin typeface="Arial"/>
              <a:cs typeface="Arial"/>
            </a:endParaRPr>
          </a:p>
        </p:txBody>
      </p:sp>
      <p:sp>
        <p:nvSpPr>
          <p:cNvPr id="39" name="object 33"/>
          <p:cNvSpPr txBox="1"/>
          <p:nvPr/>
        </p:nvSpPr>
        <p:spPr>
          <a:xfrm>
            <a:off x="8819143" y="4635100"/>
            <a:ext cx="1744980" cy="386715"/>
          </a:xfrm>
          <a:prstGeom prst="rect">
            <a:avLst/>
          </a:prstGeom>
        </p:spPr>
        <p:txBody>
          <a:bodyPr vert="horz" wrap="square" lIns="0" tIns="0" rIns="0" bIns="0" rtlCol="0">
            <a:spAutoFit/>
          </a:bodyPr>
          <a:lstStyle/>
          <a:p>
            <a:pPr marL="260985" marR="5080" indent="-248920">
              <a:lnSpc>
                <a:spcPts val="1550"/>
              </a:lnSpc>
            </a:pPr>
            <a:r>
              <a:rPr sz="1300" spc="-15" dirty="0">
                <a:latin typeface="Arial"/>
                <a:cs typeface="Arial"/>
              </a:rPr>
              <a:t>Bu</a:t>
            </a:r>
            <a:r>
              <a:rPr sz="1300" spc="-5" dirty="0">
                <a:latin typeface="Arial"/>
                <a:cs typeface="Arial"/>
              </a:rPr>
              <a:t>t </a:t>
            </a:r>
            <a:r>
              <a:rPr sz="1300" spc="-15" dirty="0">
                <a:latin typeface="Arial"/>
                <a:cs typeface="Arial"/>
              </a:rPr>
              <a:t>doe</a:t>
            </a:r>
            <a:r>
              <a:rPr sz="1300" spc="-10" dirty="0">
                <a:latin typeface="Arial"/>
                <a:cs typeface="Arial"/>
              </a:rPr>
              <a:t>s</a:t>
            </a:r>
            <a:r>
              <a:rPr sz="1300" spc="-5" dirty="0">
                <a:latin typeface="Arial"/>
                <a:cs typeface="Arial"/>
              </a:rPr>
              <a:t> </a:t>
            </a:r>
            <a:r>
              <a:rPr sz="1300" spc="-15" dirty="0">
                <a:latin typeface="Arial"/>
                <a:cs typeface="Arial"/>
              </a:rPr>
              <a:t>th</a:t>
            </a:r>
            <a:r>
              <a:rPr sz="1300" spc="-5" dirty="0">
                <a:latin typeface="Arial"/>
                <a:cs typeface="Arial"/>
              </a:rPr>
              <a:t>is r</a:t>
            </a:r>
            <a:r>
              <a:rPr sz="1300" spc="-15" dirty="0">
                <a:latin typeface="Arial"/>
                <a:cs typeface="Arial"/>
              </a:rPr>
              <a:t>ef</a:t>
            </a:r>
            <a:r>
              <a:rPr sz="1300" spc="-5" dirty="0">
                <a:latin typeface="Arial"/>
                <a:cs typeface="Arial"/>
              </a:rPr>
              <a:t>l</a:t>
            </a:r>
            <a:r>
              <a:rPr sz="1300" spc="-15" dirty="0">
                <a:latin typeface="Arial"/>
                <a:cs typeface="Arial"/>
              </a:rPr>
              <a:t>e</a:t>
            </a:r>
            <a:r>
              <a:rPr sz="1300" spc="-5" dirty="0">
                <a:latin typeface="Arial"/>
                <a:cs typeface="Arial"/>
              </a:rPr>
              <a:t>ct </a:t>
            </a:r>
            <a:r>
              <a:rPr sz="1300" spc="-15" dirty="0">
                <a:latin typeface="Arial"/>
                <a:cs typeface="Arial"/>
              </a:rPr>
              <a:t>th</a:t>
            </a:r>
            <a:r>
              <a:rPr sz="1300" spc="-10" dirty="0">
                <a:latin typeface="Arial"/>
                <a:cs typeface="Arial"/>
              </a:rPr>
              <a:t>e</a:t>
            </a:r>
            <a:r>
              <a:rPr sz="1300" spc="-5" dirty="0">
                <a:latin typeface="Arial"/>
                <a:cs typeface="Arial"/>
              </a:rPr>
              <a:t> </a:t>
            </a:r>
            <a:r>
              <a:rPr sz="1300" spc="-15" dirty="0">
                <a:latin typeface="Arial"/>
                <a:cs typeface="Arial"/>
              </a:rPr>
              <a:t>unde</a:t>
            </a:r>
            <a:r>
              <a:rPr sz="1300" spc="-5" dirty="0">
                <a:latin typeface="Arial"/>
                <a:cs typeface="Arial"/>
              </a:rPr>
              <a:t>rl</a:t>
            </a:r>
            <a:r>
              <a:rPr sz="1300" spc="-25" dirty="0">
                <a:latin typeface="Arial"/>
                <a:cs typeface="Arial"/>
              </a:rPr>
              <a:t>y</a:t>
            </a:r>
            <a:r>
              <a:rPr sz="1300" spc="-5" dirty="0">
                <a:latin typeface="Arial"/>
                <a:cs typeface="Arial"/>
              </a:rPr>
              <a:t>i</a:t>
            </a:r>
            <a:r>
              <a:rPr sz="1300" spc="-15" dirty="0">
                <a:latin typeface="Arial"/>
                <a:cs typeface="Arial"/>
              </a:rPr>
              <a:t>n</a:t>
            </a:r>
            <a:r>
              <a:rPr sz="1300" spc="-10" dirty="0">
                <a:latin typeface="Arial"/>
                <a:cs typeface="Arial"/>
              </a:rPr>
              <a:t>g</a:t>
            </a:r>
            <a:r>
              <a:rPr sz="1300" spc="-30"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uth</a:t>
            </a:r>
            <a:r>
              <a:rPr sz="1300" spc="-10" dirty="0">
                <a:latin typeface="Arial"/>
                <a:cs typeface="Arial"/>
              </a:rPr>
              <a:t>?</a:t>
            </a:r>
            <a:endParaRPr sz="1300">
              <a:latin typeface="Arial"/>
              <a:cs typeface="Arial"/>
            </a:endParaRPr>
          </a:p>
        </p:txBody>
      </p:sp>
      <p:sp>
        <p:nvSpPr>
          <p:cNvPr id="40" name="object 36"/>
          <p:cNvSpPr txBox="1"/>
          <p:nvPr/>
        </p:nvSpPr>
        <p:spPr>
          <a:xfrm>
            <a:off x="216289" y="6403193"/>
            <a:ext cx="6870065" cy="162560"/>
          </a:xfrm>
          <a:prstGeom prst="rect">
            <a:avLst/>
          </a:prstGeom>
        </p:spPr>
        <p:txBody>
          <a:bodyPr vert="horz" wrap="square" lIns="0" tIns="0" rIns="0" bIns="0" rtlCol="0">
            <a:spAutoFit/>
          </a:bodyPr>
          <a:lstStyle/>
          <a:p>
            <a:pPr marL="12700">
              <a:lnSpc>
                <a:spcPct val="100000"/>
              </a:lnSpc>
            </a:pPr>
            <a:r>
              <a:rPr sz="1050" i="1" spc="5" dirty="0">
                <a:latin typeface="Arial"/>
                <a:cs typeface="Arial"/>
              </a:rPr>
              <a:t>Source:</a:t>
            </a:r>
            <a:r>
              <a:rPr sz="1050" i="1" spc="-20" dirty="0">
                <a:latin typeface="Arial"/>
                <a:cs typeface="Arial"/>
              </a:rPr>
              <a:t> </a:t>
            </a:r>
            <a:r>
              <a:rPr sz="1050" i="1" spc="10" dirty="0">
                <a:latin typeface="Arial"/>
                <a:cs typeface="Arial"/>
              </a:rPr>
              <a:t>Ov</a:t>
            </a:r>
            <a:r>
              <a:rPr sz="1050" i="1" spc="5" dirty="0">
                <a:latin typeface="Arial"/>
                <a:cs typeface="Arial"/>
              </a:rPr>
              <a:t>er- /</a:t>
            </a:r>
            <a:r>
              <a:rPr sz="1050" i="1" spc="-5" dirty="0">
                <a:latin typeface="Arial"/>
                <a:cs typeface="Arial"/>
              </a:rPr>
              <a:t> </a:t>
            </a:r>
            <a:r>
              <a:rPr sz="1050" i="1" spc="5" dirty="0">
                <a:latin typeface="Arial"/>
                <a:cs typeface="Arial"/>
              </a:rPr>
              <a:t>under</a:t>
            </a:r>
            <a:r>
              <a:rPr sz="1050" i="1" dirty="0">
                <a:latin typeface="Arial"/>
                <a:cs typeface="Arial"/>
              </a:rPr>
              <a:t>fitti</a:t>
            </a:r>
            <a:r>
              <a:rPr sz="1050" i="1" spc="5" dirty="0">
                <a:latin typeface="Arial"/>
                <a:cs typeface="Arial"/>
              </a:rPr>
              <a:t>n</a:t>
            </a:r>
            <a:r>
              <a:rPr sz="1050" i="1" spc="10" dirty="0">
                <a:latin typeface="Arial"/>
                <a:cs typeface="Arial"/>
              </a:rPr>
              <a:t>g</a:t>
            </a:r>
            <a:r>
              <a:rPr sz="1050" i="1" spc="-30" dirty="0">
                <a:latin typeface="Arial"/>
                <a:cs typeface="Arial"/>
              </a:rPr>
              <a:t> </a:t>
            </a:r>
            <a:r>
              <a:rPr sz="1050" i="1" spc="5" dirty="0">
                <a:latin typeface="Arial"/>
                <a:cs typeface="Arial"/>
              </a:rPr>
              <a:t>dra</a:t>
            </a:r>
            <a:r>
              <a:rPr sz="1050" i="1" spc="10" dirty="0">
                <a:latin typeface="Arial"/>
                <a:cs typeface="Arial"/>
              </a:rPr>
              <a:t>wi</a:t>
            </a:r>
            <a:r>
              <a:rPr sz="1050" i="1" spc="5" dirty="0">
                <a:latin typeface="Arial"/>
                <a:cs typeface="Arial"/>
              </a:rPr>
              <a:t>ng</a:t>
            </a:r>
            <a:r>
              <a:rPr sz="1050" i="1" spc="10" dirty="0">
                <a:latin typeface="Arial"/>
                <a:cs typeface="Arial"/>
              </a:rPr>
              <a:t>s</a:t>
            </a:r>
            <a:r>
              <a:rPr sz="1050" i="1" spc="-5" dirty="0">
                <a:latin typeface="Arial"/>
                <a:cs typeface="Arial"/>
              </a:rPr>
              <a:t> </a:t>
            </a:r>
            <a:r>
              <a:rPr sz="1050" i="1" dirty="0">
                <a:latin typeface="Arial"/>
                <a:cs typeface="Arial"/>
              </a:rPr>
              <a:t>ta</a:t>
            </a:r>
            <a:r>
              <a:rPr sz="1050" i="1" spc="10" dirty="0">
                <a:latin typeface="Arial"/>
                <a:cs typeface="Arial"/>
              </a:rPr>
              <a:t>k</a:t>
            </a:r>
            <a:r>
              <a:rPr sz="1050" i="1" spc="5" dirty="0">
                <a:latin typeface="Arial"/>
                <a:cs typeface="Arial"/>
              </a:rPr>
              <a:t>e</a:t>
            </a:r>
            <a:r>
              <a:rPr sz="1050" i="1" spc="10" dirty="0">
                <a:latin typeface="Arial"/>
                <a:cs typeface="Arial"/>
              </a:rPr>
              <a:t>n</a:t>
            </a:r>
            <a:r>
              <a:rPr sz="1050" i="1" spc="-20" dirty="0">
                <a:latin typeface="Arial"/>
                <a:cs typeface="Arial"/>
              </a:rPr>
              <a:t> </a:t>
            </a:r>
            <a:r>
              <a:rPr sz="1050" i="1" dirty="0">
                <a:latin typeface="Arial"/>
                <a:cs typeface="Arial"/>
              </a:rPr>
              <a:t>f</a:t>
            </a:r>
            <a:r>
              <a:rPr sz="1050" i="1" spc="5" dirty="0">
                <a:latin typeface="Arial"/>
                <a:cs typeface="Arial"/>
              </a:rPr>
              <a:t>ro</a:t>
            </a:r>
            <a:r>
              <a:rPr sz="1050" i="1" spc="15" dirty="0">
                <a:latin typeface="Arial"/>
                <a:cs typeface="Arial"/>
              </a:rPr>
              <a:t>m</a:t>
            </a:r>
            <a:r>
              <a:rPr sz="1050" i="1" spc="5" dirty="0">
                <a:latin typeface="Arial"/>
                <a:cs typeface="Arial"/>
              </a:rPr>
              <a:t> </a:t>
            </a:r>
            <a:r>
              <a:rPr sz="1050" i="1" dirty="0">
                <a:latin typeface="Arial"/>
                <a:cs typeface="Arial"/>
                <a:hlinkClick r:id="rId6"/>
              </a:rPr>
              <a:t>http:/</a:t>
            </a:r>
            <a:r>
              <a:rPr sz="1050" i="1" spc="10" dirty="0">
                <a:latin typeface="Arial"/>
                <a:cs typeface="Arial"/>
                <a:hlinkClick r:id="rId6"/>
              </a:rPr>
              <a:t>/www</a:t>
            </a:r>
            <a:r>
              <a:rPr sz="1050" i="1" dirty="0">
                <a:latin typeface="Arial"/>
                <a:cs typeface="Arial"/>
                <a:hlinkClick r:id="rId6"/>
              </a:rPr>
              <a:t>.inf.e</a:t>
            </a:r>
            <a:r>
              <a:rPr sz="1050" i="1" spc="-5" dirty="0">
                <a:latin typeface="Arial"/>
                <a:cs typeface="Arial"/>
                <a:hlinkClick r:id="rId6"/>
              </a:rPr>
              <a:t>d</a:t>
            </a:r>
            <a:r>
              <a:rPr sz="1050" i="1" dirty="0">
                <a:latin typeface="Arial"/>
                <a:cs typeface="Arial"/>
                <a:hlinkClick r:id="rId6"/>
              </a:rPr>
              <a:t>.</a:t>
            </a:r>
            <a:r>
              <a:rPr sz="1050" i="1" spc="-5" dirty="0">
                <a:latin typeface="Arial"/>
                <a:cs typeface="Arial"/>
                <a:hlinkClick r:id="rId6"/>
              </a:rPr>
              <a:t>a</a:t>
            </a:r>
            <a:r>
              <a:rPr sz="1050" i="1" spc="10" dirty="0">
                <a:latin typeface="Arial"/>
                <a:cs typeface="Arial"/>
                <a:hlinkClick r:id="rId6"/>
              </a:rPr>
              <a:t>c</a:t>
            </a:r>
            <a:r>
              <a:rPr sz="1050" i="1" dirty="0">
                <a:latin typeface="Arial"/>
                <a:cs typeface="Arial"/>
                <a:hlinkClick r:id="rId6"/>
              </a:rPr>
              <a:t>.u</a:t>
            </a:r>
            <a:r>
              <a:rPr sz="1050" i="1" spc="10" dirty="0">
                <a:latin typeface="Arial"/>
                <a:cs typeface="Arial"/>
                <a:hlinkClick r:id="rId6"/>
              </a:rPr>
              <a:t>k</a:t>
            </a:r>
            <a:r>
              <a:rPr sz="1050" i="1" spc="-10" dirty="0">
                <a:latin typeface="Arial"/>
                <a:cs typeface="Arial"/>
                <a:hlinkClick r:id="rId6"/>
              </a:rPr>
              <a:t>/</a:t>
            </a:r>
            <a:r>
              <a:rPr sz="1050" i="1" dirty="0">
                <a:latin typeface="Arial"/>
                <a:cs typeface="Arial"/>
                <a:hlinkClick r:id="rId6"/>
              </a:rPr>
              <a:t>te</a:t>
            </a:r>
            <a:r>
              <a:rPr sz="1050" i="1" spc="-5" dirty="0">
                <a:latin typeface="Arial"/>
                <a:cs typeface="Arial"/>
                <a:hlinkClick r:id="rId6"/>
              </a:rPr>
              <a:t>a</a:t>
            </a:r>
            <a:r>
              <a:rPr sz="1050" i="1" spc="10" dirty="0">
                <a:latin typeface="Arial"/>
                <a:cs typeface="Arial"/>
                <a:hlinkClick r:id="rId6"/>
              </a:rPr>
              <a:t>c</a:t>
            </a:r>
            <a:r>
              <a:rPr sz="1050" i="1" spc="5" dirty="0">
                <a:latin typeface="Arial"/>
                <a:cs typeface="Arial"/>
                <a:hlinkClick r:id="rId6"/>
              </a:rPr>
              <a:t>h</a:t>
            </a:r>
            <a:r>
              <a:rPr sz="1050" i="1" dirty="0">
                <a:latin typeface="Arial"/>
                <a:cs typeface="Arial"/>
                <a:hlinkClick r:id="rId6"/>
              </a:rPr>
              <a:t>i</a:t>
            </a:r>
            <a:r>
              <a:rPr sz="1050" i="1" spc="-5" dirty="0">
                <a:latin typeface="Arial"/>
                <a:cs typeface="Arial"/>
                <a:hlinkClick r:id="rId6"/>
              </a:rPr>
              <a:t>n</a:t>
            </a:r>
            <a:r>
              <a:rPr sz="1050" i="1" dirty="0">
                <a:latin typeface="Arial"/>
                <a:cs typeface="Arial"/>
                <a:hlinkClick r:id="rId6"/>
              </a:rPr>
              <a:t>g/</a:t>
            </a:r>
            <a:r>
              <a:rPr sz="1050" i="1" spc="10" dirty="0">
                <a:latin typeface="Arial"/>
                <a:cs typeface="Arial"/>
                <a:hlinkClick r:id="rId6"/>
              </a:rPr>
              <a:t>c</a:t>
            </a:r>
            <a:r>
              <a:rPr sz="1050" i="1" spc="-5" dirty="0">
                <a:latin typeface="Arial"/>
                <a:cs typeface="Arial"/>
                <a:hlinkClick r:id="rId6"/>
              </a:rPr>
              <a:t>o</a:t>
            </a:r>
            <a:r>
              <a:rPr sz="1050" i="1" spc="5" dirty="0">
                <a:latin typeface="Arial"/>
                <a:cs typeface="Arial"/>
                <a:hlinkClick r:id="rId6"/>
              </a:rPr>
              <a:t>urs</a:t>
            </a:r>
            <a:r>
              <a:rPr sz="1050" i="1" spc="-5" dirty="0">
                <a:latin typeface="Arial"/>
                <a:cs typeface="Arial"/>
                <a:hlinkClick r:id="rId6"/>
              </a:rPr>
              <a:t>e</a:t>
            </a:r>
            <a:r>
              <a:rPr sz="1050" i="1" spc="10" dirty="0">
                <a:latin typeface="Arial"/>
                <a:cs typeface="Arial"/>
                <a:hlinkClick r:id="rId6"/>
              </a:rPr>
              <a:t>s</a:t>
            </a:r>
            <a:r>
              <a:rPr sz="1050" i="1" dirty="0">
                <a:latin typeface="Arial"/>
                <a:cs typeface="Arial"/>
                <a:hlinkClick r:id="rId6"/>
              </a:rPr>
              <a:t>/i</a:t>
            </a:r>
            <a:r>
              <a:rPr sz="1050" i="1" spc="5" dirty="0">
                <a:latin typeface="Arial"/>
                <a:cs typeface="Arial"/>
                <a:hlinkClick r:id="rId6"/>
              </a:rPr>
              <a:t>a</a:t>
            </a:r>
            <a:r>
              <a:rPr sz="1050" i="1" spc="10" dirty="0">
                <a:latin typeface="Arial"/>
                <a:cs typeface="Arial"/>
                <a:hlinkClick r:id="rId6"/>
              </a:rPr>
              <a:t>ml</a:t>
            </a:r>
            <a:r>
              <a:rPr sz="1050" i="1" dirty="0">
                <a:latin typeface="Arial"/>
                <a:cs typeface="Arial"/>
                <a:hlinkClick r:id="rId6"/>
              </a:rPr>
              <a:t>/</a:t>
            </a:r>
            <a:r>
              <a:rPr sz="1050" i="1" spc="5" dirty="0">
                <a:latin typeface="Arial"/>
                <a:cs typeface="Arial"/>
                <a:hlinkClick r:id="rId6"/>
              </a:rPr>
              <a:t>slide</a:t>
            </a:r>
            <a:r>
              <a:rPr sz="1050" i="1" spc="10" dirty="0">
                <a:latin typeface="Arial"/>
                <a:cs typeface="Arial"/>
                <a:hlinkClick r:id="rId6"/>
              </a:rPr>
              <a:t>s</a:t>
            </a:r>
            <a:r>
              <a:rPr sz="1050" i="1" dirty="0">
                <a:latin typeface="Arial"/>
                <a:cs typeface="Arial"/>
                <a:hlinkClick r:id="rId6"/>
              </a:rPr>
              <a:t>/</a:t>
            </a:r>
            <a:r>
              <a:rPr sz="1050" i="1" spc="-5" dirty="0">
                <a:latin typeface="Arial"/>
                <a:cs typeface="Arial"/>
                <a:hlinkClick r:id="rId6"/>
              </a:rPr>
              <a:t>e</a:t>
            </a:r>
            <a:r>
              <a:rPr sz="1050" i="1" spc="10" dirty="0">
                <a:latin typeface="Arial"/>
                <a:cs typeface="Arial"/>
                <a:hlinkClick r:id="rId6"/>
              </a:rPr>
              <a:t>v</a:t>
            </a:r>
            <a:r>
              <a:rPr sz="1050" i="1" spc="5" dirty="0">
                <a:latin typeface="Arial"/>
                <a:cs typeface="Arial"/>
                <a:hlinkClick r:id="rId6"/>
              </a:rPr>
              <a:t>al-2</a:t>
            </a:r>
            <a:r>
              <a:rPr sz="1050" i="1" spc="10" dirty="0">
                <a:latin typeface="Arial"/>
                <a:cs typeface="Arial"/>
                <a:hlinkClick r:id="rId6"/>
              </a:rPr>
              <a:t>x</a:t>
            </a:r>
            <a:r>
              <a:rPr sz="1050" i="1" spc="-5" dirty="0">
                <a:latin typeface="Arial"/>
                <a:cs typeface="Arial"/>
                <a:hlinkClick r:id="rId6"/>
              </a:rPr>
              <a:t>2</a:t>
            </a:r>
            <a:r>
              <a:rPr sz="1050" i="1" dirty="0">
                <a:latin typeface="Arial"/>
                <a:cs typeface="Arial"/>
                <a:hlinkClick r:id="rId6"/>
              </a:rPr>
              <a:t>.</a:t>
            </a:r>
            <a:r>
              <a:rPr sz="1050" i="1" spc="-5" dirty="0">
                <a:latin typeface="Arial"/>
                <a:cs typeface="Arial"/>
                <a:hlinkClick r:id="rId6"/>
              </a:rPr>
              <a:t>p</a:t>
            </a:r>
            <a:r>
              <a:rPr sz="1050" i="1" spc="5" dirty="0">
                <a:latin typeface="Arial"/>
                <a:cs typeface="Arial"/>
                <a:hlinkClick r:id="rId6"/>
              </a:rPr>
              <a:t>df</a:t>
            </a:r>
            <a:endParaRPr sz="1050" dirty="0">
              <a:latin typeface="Arial"/>
              <a:cs typeface="Arial"/>
            </a:endParaRPr>
          </a:p>
        </p:txBody>
      </p:sp>
    </p:spTree>
    <p:extLst>
      <p:ext uri="{BB962C8B-B14F-4D97-AF65-F5344CB8AC3E}">
        <p14:creationId xmlns:p14="http://schemas.microsoft.com/office/powerpoint/2010/main" val="1431338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540530"/>
            <a:ext cx="11504417" cy="294953"/>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dirty="0">
                <a:latin typeface="Georgia" panose="02040502050405020303" pitchFamily="18" charset="0"/>
              </a:rPr>
              <a:t>The </a:t>
            </a:r>
            <a:r>
              <a:rPr lang="en-US" sz="1800" spc="-5" dirty="0">
                <a:latin typeface="Georgia" panose="02040502050405020303" pitchFamily="18" charset="0"/>
              </a:rPr>
              <a:t>sam</a:t>
            </a:r>
            <a:r>
              <a:rPr lang="en-US" sz="1800" dirty="0">
                <a:latin typeface="Georgia" panose="02040502050405020303" pitchFamily="18" charset="0"/>
              </a:rPr>
              <a:t>e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t</a:t>
            </a:r>
            <a:r>
              <a:rPr lang="en-US" sz="1800" spc="-5" dirty="0">
                <a:latin typeface="Georgia" panose="02040502050405020303" pitchFamily="18" charset="0"/>
              </a:rPr>
              <a:t>r</a:t>
            </a:r>
            <a:r>
              <a:rPr lang="en-US" sz="1800" dirty="0">
                <a:latin typeface="Georgia" panose="02040502050405020303" pitchFamily="18" charset="0"/>
              </a:rPr>
              <a:t>ue</a:t>
            </a:r>
            <a:r>
              <a:rPr lang="en-US" sz="1800" spc="-15" dirty="0">
                <a:latin typeface="Georgia" panose="02040502050405020303" pitchFamily="18" charset="0"/>
              </a:rPr>
              <a:t> </a:t>
            </a:r>
            <a:r>
              <a:rPr lang="en-US" sz="1800" dirty="0">
                <a:latin typeface="Georgia" panose="02040502050405020303" pitchFamily="18" charset="0"/>
              </a:rPr>
              <a:t>for</a:t>
            </a:r>
            <a:r>
              <a:rPr lang="en-US" sz="1800" spc="-10" dirty="0">
                <a:latin typeface="Georgia" panose="02040502050405020303" pitchFamily="18" charset="0"/>
              </a:rPr>
              <a:t> </a:t>
            </a:r>
            <a:r>
              <a:rPr lang="en-US" sz="1800" spc="-5" dirty="0">
                <a:latin typeface="Georgia" panose="02040502050405020303" pitchFamily="18" charset="0"/>
              </a:rPr>
              <a:t>classi</a:t>
            </a:r>
            <a:r>
              <a:rPr lang="en-US" sz="1800" dirty="0">
                <a:latin typeface="Georgia" panose="02040502050405020303" pitchFamily="18" charset="0"/>
              </a:rPr>
              <a:t>f</a:t>
            </a:r>
            <a:r>
              <a:rPr lang="en-US" sz="1800" spc="-5" dirty="0">
                <a:latin typeface="Georgia" panose="02040502050405020303" pitchFamily="18" charset="0"/>
              </a:rPr>
              <a:t>ica</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on</a:t>
            </a:r>
            <a:r>
              <a:rPr lang="en-US" sz="1800" spc="-25" dirty="0">
                <a:latin typeface="Georgia" panose="02040502050405020303" pitchFamily="18" charset="0"/>
              </a:rPr>
              <a:t> </a:t>
            </a:r>
            <a:r>
              <a:rPr lang="en-US" sz="1800" dirty="0">
                <a:latin typeface="Georgia" panose="02040502050405020303" pitchFamily="18" charset="0"/>
              </a:rPr>
              <a:t>–</a:t>
            </a:r>
            <a:r>
              <a:rPr lang="en-US" sz="1800" spc="-15" dirty="0">
                <a:latin typeface="Georgia" panose="02040502050405020303" pitchFamily="18" charset="0"/>
              </a:rPr>
              <a:t> </a:t>
            </a:r>
            <a:r>
              <a:rPr lang="en-US" sz="1800" spc="35" dirty="0">
                <a:latin typeface="Georgia" panose="02040502050405020303" pitchFamily="18" charset="0"/>
              </a:rPr>
              <a:t>w</a:t>
            </a:r>
            <a:r>
              <a:rPr lang="en-US" sz="1800" dirty="0">
                <a:latin typeface="Georgia" panose="02040502050405020303" pitchFamily="18" charset="0"/>
              </a:rPr>
              <a:t>e</a:t>
            </a:r>
            <a:r>
              <a:rPr lang="en-US" sz="1800" spc="-35" dirty="0">
                <a:latin typeface="Georgia" panose="02040502050405020303" pitchFamily="18" charset="0"/>
              </a:rPr>
              <a:t> </a:t>
            </a:r>
            <a:r>
              <a:rPr lang="en-US" sz="1800" spc="-5" dirty="0">
                <a:latin typeface="Georgia" panose="02040502050405020303" pitchFamily="18" charset="0"/>
              </a:rPr>
              <a:t>ca</a:t>
            </a:r>
            <a:r>
              <a:rPr lang="en-US" sz="1800" dirty="0">
                <a:latin typeface="Georgia" panose="02040502050405020303" pitchFamily="18" charset="0"/>
              </a:rPr>
              <a:t>n </a:t>
            </a:r>
            <a:r>
              <a:rPr lang="en-US" sz="1800" spc="-5" dirty="0">
                <a:latin typeface="Georgia" panose="02040502050405020303" pitchFamily="18" charset="0"/>
              </a:rPr>
              <a:t>mak</a:t>
            </a:r>
            <a:r>
              <a:rPr lang="en-US" sz="1800" dirty="0">
                <a:latin typeface="Georgia" panose="02040502050405020303" pitchFamily="18" charset="0"/>
              </a:rPr>
              <a:t>e our</a:t>
            </a:r>
            <a:r>
              <a:rPr lang="en-US" sz="1800" spc="-10"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ecisi</a:t>
            </a:r>
            <a:r>
              <a:rPr lang="en-US" sz="1800" dirty="0">
                <a:latin typeface="Georgia" panose="02040502050405020303" pitchFamily="18" charset="0"/>
              </a:rPr>
              <a:t>on bound</a:t>
            </a:r>
            <a:r>
              <a:rPr lang="en-US" sz="1800" spc="-5" dirty="0">
                <a:latin typeface="Georgia" panose="02040502050405020303" pitchFamily="18" charset="0"/>
              </a:rPr>
              <a:t>ar</a:t>
            </a:r>
            <a:r>
              <a:rPr lang="en-US" sz="1800" dirty="0">
                <a:latin typeface="Georgia" panose="02040502050405020303" pitchFamily="18" charset="0"/>
              </a:rPr>
              <a:t>y </a:t>
            </a:r>
            <a:r>
              <a:rPr lang="en-US" sz="1800" spc="-5" dirty="0">
                <a:latin typeface="Georgia" panose="02040502050405020303" pitchFamily="18" charset="0"/>
              </a:rPr>
              <a:t>i</a:t>
            </a:r>
            <a:r>
              <a:rPr lang="en-US" sz="1800" dirty="0">
                <a:latin typeface="Georgia" panose="02040502050405020303" pitchFamily="18" charset="0"/>
              </a:rPr>
              <a:t>nf</a:t>
            </a:r>
            <a:r>
              <a:rPr lang="en-US" sz="1800" spc="-5" dirty="0">
                <a:latin typeface="Georgia" panose="02040502050405020303" pitchFamily="18" charset="0"/>
              </a:rPr>
              <a:t>i</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t</a:t>
            </a:r>
            <a:r>
              <a:rPr lang="en-US" sz="1800" spc="-5" dirty="0">
                <a:latin typeface="Georgia" panose="02040502050405020303" pitchFamily="18" charset="0"/>
              </a:rPr>
              <a:t>ivel</a:t>
            </a:r>
            <a:r>
              <a:rPr lang="en-US" sz="1800" dirty="0">
                <a:latin typeface="Georgia" panose="02040502050405020303" pitchFamily="18" charset="0"/>
              </a:rPr>
              <a:t>y</a:t>
            </a:r>
            <a:r>
              <a:rPr lang="en-US" sz="1800" spc="-35" dirty="0">
                <a:latin typeface="Georgia" panose="02040502050405020303" pitchFamily="18" charset="0"/>
              </a:rPr>
              <a:t> </a:t>
            </a:r>
            <a:r>
              <a:rPr lang="en-US" sz="1800" spc="-5" dirty="0">
                <a:latin typeface="Georgia" panose="02040502050405020303" pitchFamily="18" charset="0"/>
              </a:rPr>
              <a:t>c</a:t>
            </a:r>
            <a:r>
              <a:rPr lang="en-US" sz="1800" dirty="0">
                <a:latin typeface="Georgia" panose="02040502050405020303" pitchFamily="18" charset="0"/>
              </a:rPr>
              <a:t>o</a:t>
            </a:r>
            <a:r>
              <a:rPr lang="en-US" sz="1800" spc="-5" dirty="0">
                <a:latin typeface="Georgia" panose="02040502050405020303" pitchFamily="18" charset="0"/>
              </a:rPr>
              <a:t>m</a:t>
            </a:r>
            <a:r>
              <a:rPr lang="en-US" sz="1800" dirty="0">
                <a:latin typeface="Georgia" panose="02040502050405020303" pitchFamily="18" charset="0"/>
              </a:rPr>
              <a:t>p</a:t>
            </a:r>
            <a:r>
              <a:rPr lang="en-US" sz="1800" spc="-5" dirty="0">
                <a:latin typeface="Georgia" panose="02040502050405020303" pitchFamily="18" charset="0"/>
              </a:rPr>
              <a:t>le</a:t>
            </a:r>
            <a:r>
              <a:rPr lang="en-US" sz="1800" dirty="0">
                <a:latin typeface="Georgia" panose="02040502050405020303" pitchFamily="18" charset="0"/>
              </a:rPr>
              <a:t>x</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sp>
        <p:nvSpPr>
          <p:cNvPr id="22" name="object 16"/>
          <p:cNvSpPr txBox="1"/>
          <p:nvPr/>
        </p:nvSpPr>
        <p:spPr>
          <a:xfrm>
            <a:off x="205080" y="1182877"/>
            <a:ext cx="311150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Und</a:t>
            </a:r>
            <a:r>
              <a:rPr sz="1500" b="1" spc="-5" dirty="0">
                <a:latin typeface="Arial"/>
                <a:cs typeface="Arial"/>
              </a:rPr>
              <a:t>er</a:t>
            </a:r>
            <a:r>
              <a:rPr sz="1500" b="1" dirty="0">
                <a:latin typeface="Arial"/>
                <a:cs typeface="Arial"/>
              </a:rPr>
              <a:t>-</a:t>
            </a:r>
            <a:r>
              <a:rPr sz="1500" b="1" spc="-10" dirty="0">
                <a:latin typeface="Arial"/>
                <a:cs typeface="Arial"/>
              </a:rPr>
              <a:t> </a:t>
            </a:r>
            <a:r>
              <a:rPr sz="1500" b="1" spc="-40" dirty="0">
                <a:latin typeface="Arial"/>
                <a:cs typeface="Arial"/>
              </a:rPr>
              <a:t>v</a:t>
            </a:r>
            <a:r>
              <a:rPr sz="1500" b="1" spc="-5" dirty="0">
                <a:latin typeface="Arial"/>
                <a:cs typeface="Arial"/>
              </a:rPr>
              <a:t>s</a:t>
            </a:r>
            <a:r>
              <a:rPr sz="1500" b="1" dirty="0">
                <a:latin typeface="Arial"/>
                <a:cs typeface="Arial"/>
              </a:rPr>
              <a:t>.</a:t>
            </a:r>
            <a:r>
              <a:rPr sz="1500" b="1" spc="25" dirty="0">
                <a:latin typeface="Arial"/>
                <a:cs typeface="Arial"/>
              </a:rPr>
              <a:t> </a:t>
            </a:r>
            <a:r>
              <a:rPr sz="1500" b="1" dirty="0">
                <a:latin typeface="Arial"/>
                <a:cs typeface="Arial"/>
              </a:rPr>
              <a:t>o</a:t>
            </a:r>
            <a:r>
              <a:rPr sz="1500" b="1" spc="-40" dirty="0">
                <a:latin typeface="Arial"/>
                <a:cs typeface="Arial"/>
              </a:rPr>
              <a:t>v</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 (</a:t>
            </a:r>
            <a:r>
              <a:rPr sz="1500" b="1" spc="-5" dirty="0">
                <a:latin typeface="Arial"/>
                <a:cs typeface="Arial"/>
              </a:rPr>
              <a:t>re</a:t>
            </a:r>
            <a:r>
              <a:rPr sz="1500" b="1" dirty="0">
                <a:latin typeface="Arial"/>
                <a:cs typeface="Arial"/>
              </a:rPr>
              <a:t>g</a:t>
            </a:r>
            <a:r>
              <a:rPr sz="1500" b="1" spc="-5" dirty="0">
                <a:latin typeface="Arial"/>
                <a:cs typeface="Arial"/>
              </a:rPr>
              <a:t>ressi</a:t>
            </a:r>
            <a:r>
              <a:rPr sz="1500" b="1" dirty="0">
                <a:latin typeface="Arial"/>
                <a:cs typeface="Arial"/>
              </a:rPr>
              <a:t>on)</a:t>
            </a:r>
            <a:endParaRPr sz="1500" dirty="0">
              <a:latin typeface="Arial"/>
              <a:cs typeface="Arial"/>
            </a:endParaRPr>
          </a:p>
        </p:txBody>
      </p:sp>
      <p:sp>
        <p:nvSpPr>
          <p:cNvPr id="33" name="object 27"/>
          <p:cNvSpPr txBox="1"/>
          <p:nvPr/>
        </p:nvSpPr>
        <p:spPr>
          <a:xfrm>
            <a:off x="9926070" y="1147500"/>
            <a:ext cx="2135505" cy="279400"/>
          </a:xfrm>
          <a:prstGeom prst="rect">
            <a:avLst/>
          </a:prstGeom>
          <a:solidFill>
            <a:srgbClr val="7F7F7F"/>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a:t>
            </a:r>
            <a:r>
              <a:rPr sz="1300" b="1" spc="20" dirty="0">
                <a:solidFill>
                  <a:srgbClr val="FFFFFF"/>
                </a:solidFill>
                <a:latin typeface="Arial"/>
                <a:cs typeface="Arial"/>
              </a:rPr>
              <a:t> </a:t>
            </a:r>
            <a:r>
              <a:rPr sz="1300" b="1" spc="-15" dirty="0">
                <a:solidFill>
                  <a:srgbClr val="FFFFFF"/>
                </a:solidFill>
                <a:latin typeface="Arial"/>
                <a:cs typeface="Arial"/>
              </a:rPr>
              <a:t>lear</a:t>
            </a:r>
            <a:r>
              <a:rPr sz="1300" b="1" spc="-10" dirty="0">
                <a:solidFill>
                  <a:srgbClr val="FFFFFF"/>
                </a:solidFill>
                <a:latin typeface="Arial"/>
                <a:cs typeface="Arial"/>
              </a:rPr>
              <a:t>ning</a:t>
            </a:r>
            <a:r>
              <a:rPr sz="1300" b="1" spc="10" dirty="0">
                <a:solidFill>
                  <a:srgbClr val="FFFFFF"/>
                </a:solidFill>
                <a:latin typeface="Arial"/>
                <a:cs typeface="Arial"/>
              </a:rPr>
              <a:t> </a:t>
            </a:r>
            <a:r>
              <a:rPr sz="1300" b="1" spc="-10" dirty="0">
                <a:solidFill>
                  <a:srgbClr val="FFFFFF"/>
                </a:solidFill>
                <a:latin typeface="Arial"/>
                <a:cs typeface="Arial"/>
              </a:rPr>
              <a:t>only</a:t>
            </a:r>
            <a:endParaRPr sz="1300">
              <a:latin typeface="Arial"/>
              <a:cs typeface="Arial"/>
            </a:endParaRPr>
          </a:p>
        </p:txBody>
      </p:sp>
      <p:sp>
        <p:nvSpPr>
          <p:cNvPr id="40" name="object 36"/>
          <p:cNvSpPr txBox="1"/>
          <p:nvPr/>
        </p:nvSpPr>
        <p:spPr>
          <a:xfrm>
            <a:off x="216289" y="6403193"/>
            <a:ext cx="6870065" cy="162560"/>
          </a:xfrm>
          <a:prstGeom prst="rect">
            <a:avLst/>
          </a:prstGeom>
        </p:spPr>
        <p:txBody>
          <a:bodyPr vert="horz" wrap="square" lIns="0" tIns="0" rIns="0" bIns="0" rtlCol="0">
            <a:spAutoFit/>
          </a:bodyPr>
          <a:lstStyle/>
          <a:p>
            <a:pPr marL="12700">
              <a:lnSpc>
                <a:spcPct val="100000"/>
              </a:lnSpc>
            </a:pPr>
            <a:r>
              <a:rPr sz="1050" i="1" spc="5" dirty="0">
                <a:latin typeface="Arial"/>
                <a:cs typeface="Arial"/>
              </a:rPr>
              <a:t>Source:</a:t>
            </a:r>
            <a:r>
              <a:rPr sz="1050" i="1" spc="-20" dirty="0">
                <a:latin typeface="Arial"/>
                <a:cs typeface="Arial"/>
              </a:rPr>
              <a:t> </a:t>
            </a:r>
            <a:r>
              <a:rPr sz="1050" i="1" spc="10" dirty="0">
                <a:latin typeface="Arial"/>
                <a:cs typeface="Arial"/>
              </a:rPr>
              <a:t>Ov</a:t>
            </a:r>
            <a:r>
              <a:rPr sz="1050" i="1" spc="5" dirty="0">
                <a:latin typeface="Arial"/>
                <a:cs typeface="Arial"/>
              </a:rPr>
              <a:t>er- /</a:t>
            </a:r>
            <a:r>
              <a:rPr sz="1050" i="1" spc="-5" dirty="0">
                <a:latin typeface="Arial"/>
                <a:cs typeface="Arial"/>
              </a:rPr>
              <a:t> </a:t>
            </a:r>
            <a:r>
              <a:rPr sz="1050" i="1" spc="5" dirty="0">
                <a:latin typeface="Arial"/>
                <a:cs typeface="Arial"/>
              </a:rPr>
              <a:t>under</a:t>
            </a:r>
            <a:r>
              <a:rPr sz="1050" i="1" dirty="0">
                <a:latin typeface="Arial"/>
                <a:cs typeface="Arial"/>
              </a:rPr>
              <a:t>fitti</a:t>
            </a:r>
            <a:r>
              <a:rPr sz="1050" i="1" spc="5" dirty="0">
                <a:latin typeface="Arial"/>
                <a:cs typeface="Arial"/>
              </a:rPr>
              <a:t>n</a:t>
            </a:r>
            <a:r>
              <a:rPr sz="1050" i="1" spc="10" dirty="0">
                <a:latin typeface="Arial"/>
                <a:cs typeface="Arial"/>
              </a:rPr>
              <a:t>g</a:t>
            </a:r>
            <a:r>
              <a:rPr sz="1050" i="1" spc="-30" dirty="0">
                <a:latin typeface="Arial"/>
                <a:cs typeface="Arial"/>
              </a:rPr>
              <a:t> </a:t>
            </a:r>
            <a:r>
              <a:rPr sz="1050" i="1" spc="5" dirty="0">
                <a:latin typeface="Arial"/>
                <a:cs typeface="Arial"/>
              </a:rPr>
              <a:t>dra</a:t>
            </a:r>
            <a:r>
              <a:rPr sz="1050" i="1" spc="10" dirty="0">
                <a:latin typeface="Arial"/>
                <a:cs typeface="Arial"/>
              </a:rPr>
              <a:t>wi</a:t>
            </a:r>
            <a:r>
              <a:rPr sz="1050" i="1" spc="5" dirty="0">
                <a:latin typeface="Arial"/>
                <a:cs typeface="Arial"/>
              </a:rPr>
              <a:t>ng</a:t>
            </a:r>
            <a:r>
              <a:rPr sz="1050" i="1" spc="10" dirty="0">
                <a:latin typeface="Arial"/>
                <a:cs typeface="Arial"/>
              </a:rPr>
              <a:t>s</a:t>
            </a:r>
            <a:r>
              <a:rPr sz="1050" i="1" spc="-5" dirty="0">
                <a:latin typeface="Arial"/>
                <a:cs typeface="Arial"/>
              </a:rPr>
              <a:t> </a:t>
            </a:r>
            <a:r>
              <a:rPr sz="1050" i="1" dirty="0">
                <a:latin typeface="Arial"/>
                <a:cs typeface="Arial"/>
              </a:rPr>
              <a:t>ta</a:t>
            </a:r>
            <a:r>
              <a:rPr sz="1050" i="1" spc="10" dirty="0">
                <a:latin typeface="Arial"/>
                <a:cs typeface="Arial"/>
              </a:rPr>
              <a:t>k</a:t>
            </a:r>
            <a:r>
              <a:rPr sz="1050" i="1" spc="5" dirty="0">
                <a:latin typeface="Arial"/>
                <a:cs typeface="Arial"/>
              </a:rPr>
              <a:t>e</a:t>
            </a:r>
            <a:r>
              <a:rPr sz="1050" i="1" spc="10" dirty="0">
                <a:latin typeface="Arial"/>
                <a:cs typeface="Arial"/>
              </a:rPr>
              <a:t>n</a:t>
            </a:r>
            <a:r>
              <a:rPr sz="1050" i="1" spc="-20" dirty="0">
                <a:latin typeface="Arial"/>
                <a:cs typeface="Arial"/>
              </a:rPr>
              <a:t> </a:t>
            </a:r>
            <a:r>
              <a:rPr sz="1050" i="1" dirty="0">
                <a:latin typeface="Arial"/>
                <a:cs typeface="Arial"/>
              </a:rPr>
              <a:t>f</a:t>
            </a:r>
            <a:r>
              <a:rPr sz="1050" i="1" spc="5" dirty="0">
                <a:latin typeface="Arial"/>
                <a:cs typeface="Arial"/>
              </a:rPr>
              <a:t>ro</a:t>
            </a:r>
            <a:r>
              <a:rPr sz="1050" i="1" spc="15" dirty="0">
                <a:latin typeface="Arial"/>
                <a:cs typeface="Arial"/>
              </a:rPr>
              <a:t>m</a:t>
            </a:r>
            <a:r>
              <a:rPr sz="1050" i="1" spc="5" dirty="0">
                <a:latin typeface="Arial"/>
                <a:cs typeface="Arial"/>
              </a:rPr>
              <a:t> </a:t>
            </a:r>
            <a:r>
              <a:rPr sz="1050" i="1" dirty="0">
                <a:latin typeface="Arial"/>
                <a:cs typeface="Arial"/>
                <a:hlinkClick r:id="rId2"/>
              </a:rPr>
              <a:t>http:/</a:t>
            </a:r>
            <a:r>
              <a:rPr sz="1050" i="1" spc="10" dirty="0">
                <a:latin typeface="Arial"/>
                <a:cs typeface="Arial"/>
                <a:hlinkClick r:id="rId2"/>
              </a:rPr>
              <a:t>/www</a:t>
            </a:r>
            <a:r>
              <a:rPr sz="1050" i="1" dirty="0">
                <a:latin typeface="Arial"/>
                <a:cs typeface="Arial"/>
                <a:hlinkClick r:id="rId2"/>
              </a:rPr>
              <a:t>.inf.e</a:t>
            </a:r>
            <a:r>
              <a:rPr sz="1050" i="1" spc="-5" dirty="0">
                <a:latin typeface="Arial"/>
                <a:cs typeface="Arial"/>
                <a:hlinkClick r:id="rId2"/>
              </a:rPr>
              <a:t>d</a:t>
            </a:r>
            <a:r>
              <a:rPr sz="1050" i="1" dirty="0">
                <a:latin typeface="Arial"/>
                <a:cs typeface="Arial"/>
                <a:hlinkClick r:id="rId2"/>
              </a:rPr>
              <a:t>.</a:t>
            </a:r>
            <a:r>
              <a:rPr sz="1050" i="1" spc="-5" dirty="0">
                <a:latin typeface="Arial"/>
                <a:cs typeface="Arial"/>
                <a:hlinkClick r:id="rId2"/>
              </a:rPr>
              <a:t>a</a:t>
            </a:r>
            <a:r>
              <a:rPr sz="1050" i="1" spc="10" dirty="0">
                <a:latin typeface="Arial"/>
                <a:cs typeface="Arial"/>
                <a:hlinkClick r:id="rId2"/>
              </a:rPr>
              <a:t>c</a:t>
            </a:r>
            <a:r>
              <a:rPr sz="1050" i="1" dirty="0">
                <a:latin typeface="Arial"/>
                <a:cs typeface="Arial"/>
                <a:hlinkClick r:id="rId2"/>
              </a:rPr>
              <a:t>.u</a:t>
            </a:r>
            <a:r>
              <a:rPr sz="1050" i="1" spc="10" dirty="0">
                <a:latin typeface="Arial"/>
                <a:cs typeface="Arial"/>
                <a:hlinkClick r:id="rId2"/>
              </a:rPr>
              <a:t>k</a:t>
            </a:r>
            <a:r>
              <a:rPr sz="1050" i="1" spc="-10" dirty="0">
                <a:latin typeface="Arial"/>
                <a:cs typeface="Arial"/>
                <a:hlinkClick r:id="rId2"/>
              </a:rPr>
              <a:t>/</a:t>
            </a:r>
            <a:r>
              <a:rPr sz="1050" i="1" dirty="0">
                <a:latin typeface="Arial"/>
                <a:cs typeface="Arial"/>
                <a:hlinkClick r:id="rId2"/>
              </a:rPr>
              <a:t>te</a:t>
            </a:r>
            <a:r>
              <a:rPr sz="1050" i="1" spc="-5" dirty="0">
                <a:latin typeface="Arial"/>
                <a:cs typeface="Arial"/>
                <a:hlinkClick r:id="rId2"/>
              </a:rPr>
              <a:t>a</a:t>
            </a:r>
            <a:r>
              <a:rPr sz="1050" i="1" spc="10" dirty="0">
                <a:latin typeface="Arial"/>
                <a:cs typeface="Arial"/>
                <a:hlinkClick r:id="rId2"/>
              </a:rPr>
              <a:t>c</a:t>
            </a:r>
            <a:r>
              <a:rPr sz="1050" i="1" spc="5" dirty="0">
                <a:latin typeface="Arial"/>
                <a:cs typeface="Arial"/>
                <a:hlinkClick r:id="rId2"/>
              </a:rPr>
              <a:t>h</a:t>
            </a:r>
            <a:r>
              <a:rPr sz="1050" i="1" dirty="0">
                <a:latin typeface="Arial"/>
                <a:cs typeface="Arial"/>
                <a:hlinkClick r:id="rId2"/>
              </a:rPr>
              <a:t>i</a:t>
            </a:r>
            <a:r>
              <a:rPr sz="1050" i="1" spc="-5" dirty="0">
                <a:latin typeface="Arial"/>
                <a:cs typeface="Arial"/>
                <a:hlinkClick r:id="rId2"/>
              </a:rPr>
              <a:t>n</a:t>
            </a:r>
            <a:r>
              <a:rPr sz="1050" i="1" dirty="0">
                <a:latin typeface="Arial"/>
                <a:cs typeface="Arial"/>
                <a:hlinkClick r:id="rId2"/>
              </a:rPr>
              <a:t>g/</a:t>
            </a:r>
            <a:r>
              <a:rPr sz="1050" i="1" spc="10" dirty="0">
                <a:latin typeface="Arial"/>
                <a:cs typeface="Arial"/>
                <a:hlinkClick r:id="rId2"/>
              </a:rPr>
              <a:t>c</a:t>
            </a:r>
            <a:r>
              <a:rPr sz="1050" i="1" spc="-5" dirty="0">
                <a:latin typeface="Arial"/>
                <a:cs typeface="Arial"/>
                <a:hlinkClick r:id="rId2"/>
              </a:rPr>
              <a:t>o</a:t>
            </a:r>
            <a:r>
              <a:rPr sz="1050" i="1" spc="5" dirty="0">
                <a:latin typeface="Arial"/>
                <a:cs typeface="Arial"/>
                <a:hlinkClick r:id="rId2"/>
              </a:rPr>
              <a:t>urs</a:t>
            </a:r>
            <a:r>
              <a:rPr sz="1050" i="1" spc="-5" dirty="0">
                <a:latin typeface="Arial"/>
                <a:cs typeface="Arial"/>
                <a:hlinkClick r:id="rId2"/>
              </a:rPr>
              <a:t>e</a:t>
            </a:r>
            <a:r>
              <a:rPr sz="1050" i="1" spc="10" dirty="0">
                <a:latin typeface="Arial"/>
                <a:cs typeface="Arial"/>
                <a:hlinkClick r:id="rId2"/>
              </a:rPr>
              <a:t>s</a:t>
            </a:r>
            <a:r>
              <a:rPr sz="1050" i="1" dirty="0">
                <a:latin typeface="Arial"/>
                <a:cs typeface="Arial"/>
                <a:hlinkClick r:id="rId2"/>
              </a:rPr>
              <a:t>/i</a:t>
            </a:r>
            <a:r>
              <a:rPr sz="1050" i="1" spc="5" dirty="0">
                <a:latin typeface="Arial"/>
                <a:cs typeface="Arial"/>
                <a:hlinkClick r:id="rId2"/>
              </a:rPr>
              <a:t>a</a:t>
            </a:r>
            <a:r>
              <a:rPr sz="1050" i="1" spc="10" dirty="0">
                <a:latin typeface="Arial"/>
                <a:cs typeface="Arial"/>
                <a:hlinkClick r:id="rId2"/>
              </a:rPr>
              <a:t>ml</a:t>
            </a:r>
            <a:r>
              <a:rPr sz="1050" i="1" dirty="0">
                <a:latin typeface="Arial"/>
                <a:cs typeface="Arial"/>
                <a:hlinkClick r:id="rId2"/>
              </a:rPr>
              <a:t>/</a:t>
            </a:r>
            <a:r>
              <a:rPr sz="1050" i="1" spc="5" dirty="0">
                <a:latin typeface="Arial"/>
                <a:cs typeface="Arial"/>
                <a:hlinkClick r:id="rId2"/>
              </a:rPr>
              <a:t>slide</a:t>
            </a:r>
            <a:r>
              <a:rPr sz="1050" i="1" spc="10" dirty="0">
                <a:latin typeface="Arial"/>
                <a:cs typeface="Arial"/>
                <a:hlinkClick r:id="rId2"/>
              </a:rPr>
              <a:t>s</a:t>
            </a:r>
            <a:r>
              <a:rPr sz="1050" i="1" dirty="0">
                <a:latin typeface="Arial"/>
                <a:cs typeface="Arial"/>
                <a:hlinkClick r:id="rId2"/>
              </a:rPr>
              <a:t>/</a:t>
            </a:r>
            <a:r>
              <a:rPr sz="1050" i="1" spc="-5" dirty="0">
                <a:latin typeface="Arial"/>
                <a:cs typeface="Arial"/>
                <a:hlinkClick r:id="rId2"/>
              </a:rPr>
              <a:t>e</a:t>
            </a:r>
            <a:r>
              <a:rPr sz="1050" i="1" spc="10" dirty="0">
                <a:latin typeface="Arial"/>
                <a:cs typeface="Arial"/>
                <a:hlinkClick r:id="rId2"/>
              </a:rPr>
              <a:t>v</a:t>
            </a:r>
            <a:r>
              <a:rPr sz="1050" i="1" spc="5" dirty="0">
                <a:latin typeface="Arial"/>
                <a:cs typeface="Arial"/>
                <a:hlinkClick r:id="rId2"/>
              </a:rPr>
              <a:t>al-2</a:t>
            </a:r>
            <a:r>
              <a:rPr sz="1050" i="1" spc="10" dirty="0">
                <a:latin typeface="Arial"/>
                <a:cs typeface="Arial"/>
                <a:hlinkClick r:id="rId2"/>
              </a:rPr>
              <a:t>x</a:t>
            </a:r>
            <a:r>
              <a:rPr sz="1050" i="1" spc="-5" dirty="0">
                <a:latin typeface="Arial"/>
                <a:cs typeface="Arial"/>
                <a:hlinkClick r:id="rId2"/>
              </a:rPr>
              <a:t>2</a:t>
            </a:r>
            <a:r>
              <a:rPr sz="1050" i="1" dirty="0">
                <a:latin typeface="Arial"/>
                <a:cs typeface="Arial"/>
                <a:hlinkClick r:id="rId2"/>
              </a:rPr>
              <a:t>.</a:t>
            </a:r>
            <a:r>
              <a:rPr sz="1050" i="1" spc="-5" dirty="0">
                <a:latin typeface="Arial"/>
                <a:cs typeface="Arial"/>
                <a:hlinkClick r:id="rId2"/>
              </a:rPr>
              <a:t>p</a:t>
            </a:r>
            <a:r>
              <a:rPr sz="1050" i="1" spc="5" dirty="0">
                <a:latin typeface="Arial"/>
                <a:cs typeface="Arial"/>
                <a:hlinkClick r:id="rId2"/>
              </a:rPr>
              <a:t>df</a:t>
            </a:r>
            <a:endParaRPr sz="1050" dirty="0">
              <a:latin typeface="Arial"/>
              <a:cs typeface="Arial"/>
            </a:endParaRPr>
          </a:p>
        </p:txBody>
      </p:sp>
      <p:sp>
        <p:nvSpPr>
          <p:cNvPr id="41" name="object 3"/>
          <p:cNvSpPr/>
          <p:nvPr/>
        </p:nvSpPr>
        <p:spPr>
          <a:xfrm>
            <a:off x="2432944" y="3967321"/>
            <a:ext cx="5867399" cy="1106423"/>
          </a:xfrm>
          <a:prstGeom prst="rect">
            <a:avLst/>
          </a:prstGeom>
          <a:blipFill>
            <a:blip r:embed="rId3" cstate="print"/>
            <a:stretch>
              <a:fillRect/>
            </a:stretch>
          </a:blipFill>
        </p:spPr>
        <p:txBody>
          <a:bodyPr wrap="square" lIns="0" tIns="0" rIns="0" bIns="0" rtlCol="0"/>
          <a:lstStyle/>
          <a:p>
            <a:endParaRPr/>
          </a:p>
        </p:txBody>
      </p:sp>
      <p:sp>
        <p:nvSpPr>
          <p:cNvPr id="42" name="object 4"/>
          <p:cNvSpPr txBox="1"/>
          <p:nvPr/>
        </p:nvSpPr>
        <p:spPr>
          <a:xfrm>
            <a:off x="2810394" y="1711145"/>
            <a:ext cx="111379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Und</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a:t>
            </a:r>
            <a:endParaRPr sz="1500">
              <a:latin typeface="Arial"/>
              <a:cs typeface="Arial"/>
            </a:endParaRPr>
          </a:p>
        </p:txBody>
      </p:sp>
      <p:sp>
        <p:nvSpPr>
          <p:cNvPr id="43" name="object 5"/>
          <p:cNvSpPr/>
          <p:nvPr/>
        </p:nvSpPr>
        <p:spPr>
          <a:xfrm>
            <a:off x="2429896" y="2086704"/>
            <a:ext cx="1874520" cy="1714500"/>
          </a:xfrm>
          <a:custGeom>
            <a:avLst/>
            <a:gdLst/>
            <a:ahLst/>
            <a:cxnLst/>
            <a:rect l="l" t="t" r="r" b="b"/>
            <a:pathLst>
              <a:path w="1874520" h="1714500">
                <a:moveTo>
                  <a:pt x="1790890" y="1630679"/>
                </a:moveTo>
                <a:lnTo>
                  <a:pt x="1790890" y="83819"/>
                </a:lnTo>
                <a:lnTo>
                  <a:pt x="1774826" y="68881"/>
                </a:lnTo>
                <a:lnTo>
                  <a:pt x="1739464" y="42864"/>
                </a:lnTo>
                <a:lnTo>
                  <a:pt x="1700283" y="22478"/>
                </a:lnTo>
                <a:lnTo>
                  <a:pt x="1657880" y="8311"/>
                </a:lnTo>
                <a:lnTo>
                  <a:pt x="1612848" y="947"/>
                </a:lnTo>
                <a:lnTo>
                  <a:pt x="1589531" y="0"/>
                </a:lnTo>
                <a:lnTo>
                  <a:pt x="284987" y="0"/>
                </a:lnTo>
                <a:lnTo>
                  <a:pt x="238864" y="3742"/>
                </a:lnTo>
                <a:lnTo>
                  <a:pt x="195071" y="14581"/>
                </a:lnTo>
                <a:lnTo>
                  <a:pt x="154205" y="31930"/>
                </a:lnTo>
                <a:lnTo>
                  <a:pt x="116860" y="55205"/>
                </a:lnTo>
                <a:lnTo>
                  <a:pt x="83629" y="83819"/>
                </a:lnTo>
                <a:lnTo>
                  <a:pt x="55107" y="117189"/>
                </a:lnTo>
                <a:lnTo>
                  <a:pt x="31889" y="154728"/>
                </a:lnTo>
                <a:lnTo>
                  <a:pt x="14569" y="195852"/>
                </a:lnTo>
                <a:lnTo>
                  <a:pt x="3741" y="239975"/>
                </a:lnTo>
                <a:lnTo>
                  <a:pt x="0" y="286511"/>
                </a:lnTo>
                <a:lnTo>
                  <a:pt x="0" y="1427987"/>
                </a:lnTo>
                <a:lnTo>
                  <a:pt x="3741" y="1474524"/>
                </a:lnTo>
                <a:lnTo>
                  <a:pt x="14569" y="1518647"/>
                </a:lnTo>
                <a:lnTo>
                  <a:pt x="31889" y="1559771"/>
                </a:lnTo>
                <a:lnTo>
                  <a:pt x="55107" y="1597310"/>
                </a:lnTo>
                <a:lnTo>
                  <a:pt x="83629" y="1630679"/>
                </a:lnTo>
                <a:lnTo>
                  <a:pt x="116860" y="1659294"/>
                </a:lnTo>
                <a:lnTo>
                  <a:pt x="154205" y="1682569"/>
                </a:lnTo>
                <a:lnTo>
                  <a:pt x="195071" y="1699918"/>
                </a:lnTo>
                <a:lnTo>
                  <a:pt x="238864" y="1710757"/>
                </a:lnTo>
                <a:lnTo>
                  <a:pt x="284987" y="1714499"/>
                </a:lnTo>
                <a:lnTo>
                  <a:pt x="1589531" y="1714499"/>
                </a:lnTo>
                <a:lnTo>
                  <a:pt x="1635655" y="1710757"/>
                </a:lnTo>
                <a:lnTo>
                  <a:pt x="1679447" y="1699918"/>
                </a:lnTo>
                <a:lnTo>
                  <a:pt x="1720314" y="1682569"/>
                </a:lnTo>
                <a:lnTo>
                  <a:pt x="1757659" y="1659294"/>
                </a:lnTo>
                <a:lnTo>
                  <a:pt x="1790890" y="1630679"/>
                </a:lnTo>
                <a:close/>
              </a:path>
              <a:path w="1874520" h="1714500">
                <a:moveTo>
                  <a:pt x="1874519" y="1427987"/>
                </a:moveTo>
                <a:lnTo>
                  <a:pt x="1874519" y="286511"/>
                </a:lnTo>
                <a:lnTo>
                  <a:pt x="1873572" y="262978"/>
                </a:lnTo>
                <a:lnTo>
                  <a:pt x="1866213" y="217575"/>
                </a:lnTo>
                <a:lnTo>
                  <a:pt x="1852064" y="174878"/>
                </a:lnTo>
                <a:lnTo>
                  <a:pt x="1831721" y="135474"/>
                </a:lnTo>
                <a:lnTo>
                  <a:pt x="1805777" y="99946"/>
                </a:lnTo>
                <a:lnTo>
                  <a:pt x="1805777" y="1614552"/>
                </a:lnTo>
                <a:lnTo>
                  <a:pt x="1831721" y="1579025"/>
                </a:lnTo>
                <a:lnTo>
                  <a:pt x="1852064" y="1539620"/>
                </a:lnTo>
                <a:lnTo>
                  <a:pt x="1866213" y="1496924"/>
                </a:lnTo>
                <a:lnTo>
                  <a:pt x="1873572" y="1451521"/>
                </a:lnTo>
                <a:lnTo>
                  <a:pt x="1874519" y="1427987"/>
                </a:lnTo>
                <a:close/>
              </a:path>
            </a:pathLst>
          </a:custGeom>
          <a:solidFill>
            <a:srgbClr val="F2F2F2"/>
          </a:solidFill>
        </p:spPr>
        <p:txBody>
          <a:bodyPr wrap="square" lIns="0" tIns="0" rIns="0" bIns="0" rtlCol="0"/>
          <a:lstStyle/>
          <a:p>
            <a:endParaRPr/>
          </a:p>
        </p:txBody>
      </p:sp>
      <p:sp>
        <p:nvSpPr>
          <p:cNvPr id="44" name="object 6"/>
          <p:cNvSpPr/>
          <p:nvPr/>
        </p:nvSpPr>
        <p:spPr>
          <a:xfrm>
            <a:off x="2423800" y="2082132"/>
            <a:ext cx="1885314" cy="1724025"/>
          </a:xfrm>
          <a:custGeom>
            <a:avLst/>
            <a:gdLst/>
            <a:ahLst/>
            <a:cxnLst/>
            <a:rect l="l" t="t" r="r" b="b"/>
            <a:pathLst>
              <a:path w="1885314" h="1724025">
                <a:moveTo>
                  <a:pt x="1523" y="1447799"/>
                </a:moveTo>
                <a:lnTo>
                  <a:pt x="1523" y="275843"/>
                </a:lnTo>
                <a:lnTo>
                  <a:pt x="0" y="291083"/>
                </a:lnTo>
                <a:lnTo>
                  <a:pt x="0" y="1432559"/>
                </a:lnTo>
                <a:lnTo>
                  <a:pt x="1523" y="1447799"/>
                </a:lnTo>
                <a:close/>
              </a:path>
              <a:path w="1885314" h="1724025">
                <a:moveTo>
                  <a:pt x="1885187" y="1463039"/>
                </a:moveTo>
                <a:lnTo>
                  <a:pt x="1885187" y="275843"/>
                </a:lnTo>
                <a:lnTo>
                  <a:pt x="1883663" y="260603"/>
                </a:lnTo>
                <a:lnTo>
                  <a:pt x="1882139" y="246887"/>
                </a:lnTo>
                <a:lnTo>
                  <a:pt x="1880615" y="231647"/>
                </a:lnTo>
                <a:lnTo>
                  <a:pt x="1876043" y="217931"/>
                </a:lnTo>
                <a:lnTo>
                  <a:pt x="1872995" y="204215"/>
                </a:lnTo>
                <a:lnTo>
                  <a:pt x="1868423" y="190499"/>
                </a:lnTo>
                <a:lnTo>
                  <a:pt x="1862327" y="178307"/>
                </a:lnTo>
                <a:lnTo>
                  <a:pt x="1857755" y="164591"/>
                </a:lnTo>
                <a:lnTo>
                  <a:pt x="1850135" y="152399"/>
                </a:lnTo>
                <a:lnTo>
                  <a:pt x="1819655" y="105155"/>
                </a:lnTo>
                <a:lnTo>
                  <a:pt x="1780031" y="67055"/>
                </a:lnTo>
                <a:lnTo>
                  <a:pt x="1734311" y="35051"/>
                </a:lnTo>
                <a:lnTo>
                  <a:pt x="1720595" y="28955"/>
                </a:lnTo>
                <a:lnTo>
                  <a:pt x="1708403" y="22859"/>
                </a:lnTo>
                <a:lnTo>
                  <a:pt x="1667255" y="9143"/>
                </a:lnTo>
                <a:lnTo>
                  <a:pt x="1639823" y="3047"/>
                </a:lnTo>
                <a:lnTo>
                  <a:pt x="1609343" y="0"/>
                </a:lnTo>
                <a:lnTo>
                  <a:pt x="275843" y="0"/>
                </a:lnTo>
                <a:lnTo>
                  <a:pt x="260603" y="1523"/>
                </a:lnTo>
                <a:lnTo>
                  <a:pt x="246887" y="3047"/>
                </a:lnTo>
                <a:lnTo>
                  <a:pt x="233171" y="6095"/>
                </a:lnTo>
                <a:lnTo>
                  <a:pt x="217931" y="9143"/>
                </a:lnTo>
                <a:lnTo>
                  <a:pt x="178307" y="22859"/>
                </a:lnTo>
                <a:lnTo>
                  <a:pt x="128015" y="50291"/>
                </a:lnTo>
                <a:lnTo>
                  <a:pt x="85343" y="85343"/>
                </a:lnTo>
                <a:lnTo>
                  <a:pt x="50291" y="128015"/>
                </a:lnTo>
                <a:lnTo>
                  <a:pt x="28955" y="164591"/>
                </a:lnTo>
                <a:lnTo>
                  <a:pt x="9143" y="217931"/>
                </a:lnTo>
                <a:lnTo>
                  <a:pt x="4571" y="246887"/>
                </a:lnTo>
                <a:lnTo>
                  <a:pt x="1523" y="260603"/>
                </a:lnTo>
                <a:lnTo>
                  <a:pt x="1523" y="1463039"/>
                </a:lnTo>
                <a:lnTo>
                  <a:pt x="4571" y="1476755"/>
                </a:lnTo>
                <a:lnTo>
                  <a:pt x="6095" y="1491995"/>
                </a:lnTo>
                <a:lnTo>
                  <a:pt x="9143" y="1505711"/>
                </a:lnTo>
                <a:lnTo>
                  <a:pt x="10667" y="1510283"/>
                </a:lnTo>
                <a:lnTo>
                  <a:pt x="10667" y="275843"/>
                </a:lnTo>
                <a:lnTo>
                  <a:pt x="13715" y="248411"/>
                </a:lnTo>
                <a:lnTo>
                  <a:pt x="22859" y="207263"/>
                </a:lnTo>
                <a:lnTo>
                  <a:pt x="27431" y="193547"/>
                </a:lnTo>
                <a:lnTo>
                  <a:pt x="33527" y="181355"/>
                </a:lnTo>
                <a:lnTo>
                  <a:pt x="38099" y="169163"/>
                </a:lnTo>
                <a:lnTo>
                  <a:pt x="59435" y="134111"/>
                </a:lnTo>
                <a:lnTo>
                  <a:pt x="92963" y="92963"/>
                </a:lnTo>
                <a:lnTo>
                  <a:pt x="134111" y="57911"/>
                </a:lnTo>
                <a:lnTo>
                  <a:pt x="158495" y="44195"/>
                </a:lnTo>
                <a:lnTo>
                  <a:pt x="169163" y="38099"/>
                </a:lnTo>
                <a:lnTo>
                  <a:pt x="207263" y="22859"/>
                </a:lnTo>
                <a:lnTo>
                  <a:pt x="248411" y="13715"/>
                </a:lnTo>
                <a:lnTo>
                  <a:pt x="1609343" y="10667"/>
                </a:lnTo>
                <a:lnTo>
                  <a:pt x="1624583" y="12191"/>
                </a:lnTo>
                <a:lnTo>
                  <a:pt x="1665731" y="19811"/>
                </a:lnTo>
                <a:lnTo>
                  <a:pt x="1703831" y="32003"/>
                </a:lnTo>
                <a:lnTo>
                  <a:pt x="1752599" y="57911"/>
                </a:lnTo>
                <a:lnTo>
                  <a:pt x="1793747" y="92963"/>
                </a:lnTo>
                <a:lnTo>
                  <a:pt x="1827275" y="134111"/>
                </a:lnTo>
                <a:lnTo>
                  <a:pt x="1848611" y="169163"/>
                </a:lnTo>
                <a:lnTo>
                  <a:pt x="1853183" y="181355"/>
                </a:lnTo>
                <a:lnTo>
                  <a:pt x="1859279" y="195071"/>
                </a:lnTo>
                <a:lnTo>
                  <a:pt x="1862327" y="207263"/>
                </a:lnTo>
                <a:lnTo>
                  <a:pt x="1866899" y="220979"/>
                </a:lnTo>
                <a:lnTo>
                  <a:pt x="1872995" y="248411"/>
                </a:lnTo>
                <a:lnTo>
                  <a:pt x="1874519" y="262127"/>
                </a:lnTo>
                <a:lnTo>
                  <a:pt x="1874519" y="275843"/>
                </a:lnTo>
                <a:lnTo>
                  <a:pt x="1876043" y="291083"/>
                </a:lnTo>
                <a:lnTo>
                  <a:pt x="1876043" y="1505711"/>
                </a:lnTo>
                <a:lnTo>
                  <a:pt x="1880615" y="1491995"/>
                </a:lnTo>
                <a:lnTo>
                  <a:pt x="1882139" y="1476755"/>
                </a:lnTo>
                <a:lnTo>
                  <a:pt x="1885187" y="1463039"/>
                </a:lnTo>
                <a:close/>
              </a:path>
              <a:path w="1885314" h="1724025">
                <a:moveTo>
                  <a:pt x="1876043" y="1505711"/>
                </a:moveTo>
                <a:lnTo>
                  <a:pt x="1876043" y="1432559"/>
                </a:lnTo>
                <a:lnTo>
                  <a:pt x="1874519" y="1447799"/>
                </a:lnTo>
                <a:lnTo>
                  <a:pt x="1874519" y="1461515"/>
                </a:lnTo>
                <a:lnTo>
                  <a:pt x="1872995" y="1475231"/>
                </a:lnTo>
                <a:lnTo>
                  <a:pt x="1866899" y="1502663"/>
                </a:lnTo>
                <a:lnTo>
                  <a:pt x="1862327" y="1516379"/>
                </a:lnTo>
                <a:lnTo>
                  <a:pt x="1859279" y="1530095"/>
                </a:lnTo>
                <a:lnTo>
                  <a:pt x="1853183" y="1542287"/>
                </a:lnTo>
                <a:lnTo>
                  <a:pt x="1848611" y="1554479"/>
                </a:lnTo>
                <a:lnTo>
                  <a:pt x="1840991" y="1566671"/>
                </a:lnTo>
                <a:lnTo>
                  <a:pt x="1812035" y="1610867"/>
                </a:lnTo>
                <a:lnTo>
                  <a:pt x="1773935" y="1648967"/>
                </a:lnTo>
                <a:lnTo>
                  <a:pt x="1728215" y="1679447"/>
                </a:lnTo>
                <a:lnTo>
                  <a:pt x="1691639" y="1696211"/>
                </a:lnTo>
                <a:lnTo>
                  <a:pt x="1677923" y="1700783"/>
                </a:lnTo>
                <a:lnTo>
                  <a:pt x="1665731" y="1705355"/>
                </a:lnTo>
                <a:lnTo>
                  <a:pt x="1652015" y="1708403"/>
                </a:lnTo>
                <a:lnTo>
                  <a:pt x="1638299" y="1709927"/>
                </a:lnTo>
                <a:lnTo>
                  <a:pt x="1623059" y="1711451"/>
                </a:lnTo>
                <a:lnTo>
                  <a:pt x="1609343" y="1712975"/>
                </a:lnTo>
                <a:lnTo>
                  <a:pt x="277367" y="1712975"/>
                </a:lnTo>
                <a:lnTo>
                  <a:pt x="262127" y="1711451"/>
                </a:lnTo>
                <a:lnTo>
                  <a:pt x="234695" y="1708403"/>
                </a:lnTo>
                <a:lnTo>
                  <a:pt x="220979" y="1705355"/>
                </a:lnTo>
                <a:lnTo>
                  <a:pt x="207263" y="1700783"/>
                </a:lnTo>
                <a:lnTo>
                  <a:pt x="195071" y="1696211"/>
                </a:lnTo>
                <a:lnTo>
                  <a:pt x="181355" y="1691639"/>
                </a:lnTo>
                <a:lnTo>
                  <a:pt x="134111" y="1665731"/>
                </a:lnTo>
                <a:lnTo>
                  <a:pt x="92963" y="1630679"/>
                </a:lnTo>
                <a:lnTo>
                  <a:pt x="57911" y="1589531"/>
                </a:lnTo>
                <a:lnTo>
                  <a:pt x="38099" y="1554479"/>
                </a:lnTo>
                <a:lnTo>
                  <a:pt x="33527" y="1542287"/>
                </a:lnTo>
                <a:lnTo>
                  <a:pt x="27431" y="1528571"/>
                </a:lnTo>
                <a:lnTo>
                  <a:pt x="22859" y="1516379"/>
                </a:lnTo>
                <a:lnTo>
                  <a:pt x="13715" y="1475231"/>
                </a:lnTo>
                <a:lnTo>
                  <a:pt x="10667" y="1447799"/>
                </a:lnTo>
                <a:lnTo>
                  <a:pt x="10667" y="1510283"/>
                </a:lnTo>
                <a:lnTo>
                  <a:pt x="22859" y="1546859"/>
                </a:lnTo>
                <a:lnTo>
                  <a:pt x="50291" y="1595627"/>
                </a:lnTo>
                <a:lnTo>
                  <a:pt x="85343" y="1638299"/>
                </a:lnTo>
                <a:lnTo>
                  <a:pt x="129539" y="1674875"/>
                </a:lnTo>
                <a:lnTo>
                  <a:pt x="164591" y="1694687"/>
                </a:lnTo>
                <a:lnTo>
                  <a:pt x="192023" y="1705355"/>
                </a:lnTo>
                <a:lnTo>
                  <a:pt x="204215" y="1709927"/>
                </a:lnTo>
                <a:lnTo>
                  <a:pt x="219455" y="1714499"/>
                </a:lnTo>
                <a:lnTo>
                  <a:pt x="246887" y="1720595"/>
                </a:lnTo>
                <a:lnTo>
                  <a:pt x="262127" y="1722119"/>
                </a:lnTo>
                <a:lnTo>
                  <a:pt x="275843" y="1723643"/>
                </a:lnTo>
                <a:lnTo>
                  <a:pt x="1610867" y="1723643"/>
                </a:lnTo>
                <a:lnTo>
                  <a:pt x="1624583" y="1722119"/>
                </a:lnTo>
                <a:lnTo>
                  <a:pt x="1639823" y="1720595"/>
                </a:lnTo>
                <a:lnTo>
                  <a:pt x="1667255" y="1714499"/>
                </a:lnTo>
                <a:lnTo>
                  <a:pt x="1708403" y="1700783"/>
                </a:lnTo>
                <a:lnTo>
                  <a:pt x="1720595" y="1694687"/>
                </a:lnTo>
                <a:lnTo>
                  <a:pt x="1734311" y="1688591"/>
                </a:lnTo>
                <a:lnTo>
                  <a:pt x="1780031" y="1656587"/>
                </a:lnTo>
                <a:lnTo>
                  <a:pt x="1819655" y="1618487"/>
                </a:lnTo>
                <a:lnTo>
                  <a:pt x="1850135" y="1571243"/>
                </a:lnTo>
                <a:lnTo>
                  <a:pt x="1857755" y="1559051"/>
                </a:lnTo>
                <a:lnTo>
                  <a:pt x="1862327" y="1545335"/>
                </a:lnTo>
                <a:lnTo>
                  <a:pt x="1868423" y="1533143"/>
                </a:lnTo>
                <a:lnTo>
                  <a:pt x="1872995" y="1519427"/>
                </a:lnTo>
                <a:lnTo>
                  <a:pt x="1876043" y="1505711"/>
                </a:lnTo>
                <a:close/>
              </a:path>
            </a:pathLst>
          </a:custGeom>
          <a:solidFill>
            <a:srgbClr val="BFBFBF"/>
          </a:solidFill>
        </p:spPr>
        <p:txBody>
          <a:bodyPr wrap="square" lIns="0" tIns="0" rIns="0" bIns="0" rtlCol="0"/>
          <a:lstStyle/>
          <a:p>
            <a:endParaRPr/>
          </a:p>
        </p:txBody>
      </p:sp>
      <p:sp>
        <p:nvSpPr>
          <p:cNvPr id="45" name="object 7"/>
          <p:cNvSpPr/>
          <p:nvPr/>
        </p:nvSpPr>
        <p:spPr>
          <a:xfrm>
            <a:off x="4424812" y="2091276"/>
            <a:ext cx="1876425" cy="1713230"/>
          </a:xfrm>
          <a:custGeom>
            <a:avLst/>
            <a:gdLst/>
            <a:ahLst/>
            <a:cxnLst/>
            <a:rect l="l" t="t" r="r" b="b"/>
            <a:pathLst>
              <a:path w="1876425" h="1713229">
                <a:moveTo>
                  <a:pt x="83819" y="1629155"/>
                </a:moveTo>
                <a:lnTo>
                  <a:pt x="83819" y="83629"/>
                </a:lnTo>
                <a:lnTo>
                  <a:pt x="68881" y="99693"/>
                </a:lnTo>
                <a:lnTo>
                  <a:pt x="42864" y="135055"/>
                </a:lnTo>
                <a:lnTo>
                  <a:pt x="22478" y="174236"/>
                </a:lnTo>
                <a:lnTo>
                  <a:pt x="8311" y="216639"/>
                </a:lnTo>
                <a:lnTo>
                  <a:pt x="947" y="261671"/>
                </a:lnTo>
                <a:lnTo>
                  <a:pt x="0" y="284987"/>
                </a:lnTo>
                <a:lnTo>
                  <a:pt x="0" y="1426463"/>
                </a:lnTo>
                <a:lnTo>
                  <a:pt x="3742" y="1473000"/>
                </a:lnTo>
                <a:lnTo>
                  <a:pt x="14581" y="1517123"/>
                </a:lnTo>
                <a:lnTo>
                  <a:pt x="31930" y="1558247"/>
                </a:lnTo>
                <a:lnTo>
                  <a:pt x="55205" y="1595786"/>
                </a:lnTo>
                <a:lnTo>
                  <a:pt x="83819" y="1629155"/>
                </a:lnTo>
                <a:close/>
              </a:path>
              <a:path w="1876425" h="1713229">
                <a:moveTo>
                  <a:pt x="117189" y="1657770"/>
                </a:moveTo>
                <a:lnTo>
                  <a:pt x="117189" y="55107"/>
                </a:lnTo>
                <a:lnTo>
                  <a:pt x="99946" y="68742"/>
                </a:lnTo>
                <a:lnTo>
                  <a:pt x="99946" y="1644094"/>
                </a:lnTo>
                <a:lnTo>
                  <a:pt x="117189" y="1657770"/>
                </a:lnTo>
                <a:close/>
              </a:path>
              <a:path w="1876425" h="1713229">
                <a:moveTo>
                  <a:pt x="1721315" y="1681045"/>
                </a:moveTo>
                <a:lnTo>
                  <a:pt x="1721315" y="31889"/>
                </a:lnTo>
                <a:lnTo>
                  <a:pt x="1701164" y="22455"/>
                </a:lnTo>
                <a:lnTo>
                  <a:pt x="1658468" y="8306"/>
                </a:lnTo>
                <a:lnTo>
                  <a:pt x="1613065" y="947"/>
                </a:lnTo>
                <a:lnTo>
                  <a:pt x="1589531" y="0"/>
                </a:lnTo>
                <a:lnTo>
                  <a:pt x="286511" y="0"/>
                </a:lnTo>
                <a:lnTo>
                  <a:pt x="239975" y="3741"/>
                </a:lnTo>
                <a:lnTo>
                  <a:pt x="195852" y="14569"/>
                </a:lnTo>
                <a:lnTo>
                  <a:pt x="154728" y="31889"/>
                </a:lnTo>
                <a:lnTo>
                  <a:pt x="135474" y="1670111"/>
                </a:lnTo>
                <a:lnTo>
                  <a:pt x="154728" y="1681045"/>
                </a:lnTo>
                <a:lnTo>
                  <a:pt x="195852" y="1698394"/>
                </a:lnTo>
                <a:lnTo>
                  <a:pt x="239975" y="1709233"/>
                </a:lnTo>
                <a:lnTo>
                  <a:pt x="286511" y="1712975"/>
                </a:lnTo>
                <a:lnTo>
                  <a:pt x="1589531" y="1712975"/>
                </a:lnTo>
                <a:lnTo>
                  <a:pt x="1636068" y="1709233"/>
                </a:lnTo>
                <a:lnTo>
                  <a:pt x="1680191" y="1698394"/>
                </a:lnTo>
                <a:lnTo>
                  <a:pt x="1721315" y="1681045"/>
                </a:lnTo>
                <a:close/>
              </a:path>
              <a:path w="1876425" h="1713229">
                <a:moveTo>
                  <a:pt x="1758854" y="1657770"/>
                </a:moveTo>
                <a:lnTo>
                  <a:pt x="1758854" y="55107"/>
                </a:lnTo>
                <a:lnTo>
                  <a:pt x="1740569" y="42798"/>
                </a:lnTo>
                <a:lnTo>
                  <a:pt x="1740569" y="1670111"/>
                </a:lnTo>
                <a:lnTo>
                  <a:pt x="1758854" y="1657770"/>
                </a:lnTo>
                <a:close/>
              </a:path>
              <a:path w="1876425" h="1713229">
                <a:moveTo>
                  <a:pt x="1876043" y="1426463"/>
                </a:moveTo>
                <a:lnTo>
                  <a:pt x="1876043" y="284987"/>
                </a:lnTo>
                <a:lnTo>
                  <a:pt x="1875096" y="261671"/>
                </a:lnTo>
                <a:lnTo>
                  <a:pt x="1867732" y="216639"/>
                </a:lnTo>
                <a:lnTo>
                  <a:pt x="1853564" y="174236"/>
                </a:lnTo>
                <a:lnTo>
                  <a:pt x="1833179" y="135055"/>
                </a:lnTo>
                <a:lnTo>
                  <a:pt x="1807162" y="99693"/>
                </a:lnTo>
                <a:lnTo>
                  <a:pt x="1776096" y="68742"/>
                </a:lnTo>
                <a:lnTo>
                  <a:pt x="1776096" y="1644094"/>
                </a:lnTo>
                <a:lnTo>
                  <a:pt x="1807162" y="1613028"/>
                </a:lnTo>
                <a:lnTo>
                  <a:pt x="1833179" y="1577501"/>
                </a:lnTo>
                <a:lnTo>
                  <a:pt x="1853564" y="1538096"/>
                </a:lnTo>
                <a:lnTo>
                  <a:pt x="1867732" y="1495400"/>
                </a:lnTo>
                <a:lnTo>
                  <a:pt x="1875096" y="1449997"/>
                </a:lnTo>
                <a:lnTo>
                  <a:pt x="1876043" y="1426463"/>
                </a:lnTo>
                <a:close/>
              </a:path>
            </a:pathLst>
          </a:custGeom>
          <a:solidFill>
            <a:srgbClr val="F2F2F2"/>
          </a:solidFill>
        </p:spPr>
        <p:txBody>
          <a:bodyPr wrap="square" lIns="0" tIns="0" rIns="0" bIns="0" rtlCol="0"/>
          <a:lstStyle/>
          <a:p>
            <a:endParaRPr/>
          </a:p>
        </p:txBody>
      </p:sp>
      <p:sp>
        <p:nvSpPr>
          <p:cNvPr id="46" name="object 8"/>
          <p:cNvSpPr/>
          <p:nvPr/>
        </p:nvSpPr>
        <p:spPr>
          <a:xfrm>
            <a:off x="4420239" y="2085181"/>
            <a:ext cx="1885314" cy="1724025"/>
          </a:xfrm>
          <a:custGeom>
            <a:avLst/>
            <a:gdLst/>
            <a:ahLst/>
            <a:cxnLst/>
            <a:rect l="l" t="t" r="r" b="b"/>
            <a:pathLst>
              <a:path w="1885314" h="1724025">
                <a:moveTo>
                  <a:pt x="1885187" y="1447799"/>
                </a:moveTo>
                <a:lnTo>
                  <a:pt x="1885187" y="275843"/>
                </a:lnTo>
                <a:lnTo>
                  <a:pt x="1883663" y="260603"/>
                </a:lnTo>
                <a:lnTo>
                  <a:pt x="1882139" y="246887"/>
                </a:lnTo>
                <a:lnTo>
                  <a:pt x="1879091" y="233171"/>
                </a:lnTo>
                <a:lnTo>
                  <a:pt x="1876043" y="217931"/>
                </a:lnTo>
                <a:lnTo>
                  <a:pt x="1862327" y="178307"/>
                </a:lnTo>
                <a:lnTo>
                  <a:pt x="1834895" y="128015"/>
                </a:lnTo>
                <a:lnTo>
                  <a:pt x="1799843" y="85343"/>
                </a:lnTo>
                <a:lnTo>
                  <a:pt x="1757171" y="50291"/>
                </a:lnTo>
                <a:lnTo>
                  <a:pt x="1720595" y="28955"/>
                </a:lnTo>
                <a:lnTo>
                  <a:pt x="1667255" y="9143"/>
                </a:lnTo>
                <a:lnTo>
                  <a:pt x="1638299" y="4571"/>
                </a:lnTo>
                <a:lnTo>
                  <a:pt x="1624583" y="1523"/>
                </a:lnTo>
                <a:lnTo>
                  <a:pt x="1609343" y="1523"/>
                </a:lnTo>
                <a:lnTo>
                  <a:pt x="1594103" y="0"/>
                </a:lnTo>
                <a:lnTo>
                  <a:pt x="291083" y="0"/>
                </a:lnTo>
                <a:lnTo>
                  <a:pt x="275843" y="1523"/>
                </a:lnTo>
                <a:lnTo>
                  <a:pt x="260603" y="1523"/>
                </a:lnTo>
                <a:lnTo>
                  <a:pt x="245363" y="3047"/>
                </a:lnTo>
                <a:lnTo>
                  <a:pt x="176783" y="22859"/>
                </a:lnTo>
                <a:lnTo>
                  <a:pt x="128015" y="50291"/>
                </a:lnTo>
                <a:lnTo>
                  <a:pt x="85343" y="85343"/>
                </a:lnTo>
                <a:lnTo>
                  <a:pt x="48767" y="129539"/>
                </a:lnTo>
                <a:lnTo>
                  <a:pt x="28955" y="164591"/>
                </a:lnTo>
                <a:lnTo>
                  <a:pt x="12191" y="204215"/>
                </a:lnTo>
                <a:lnTo>
                  <a:pt x="6095" y="233171"/>
                </a:lnTo>
                <a:lnTo>
                  <a:pt x="3047" y="246887"/>
                </a:lnTo>
                <a:lnTo>
                  <a:pt x="1523" y="262127"/>
                </a:lnTo>
                <a:lnTo>
                  <a:pt x="0" y="275843"/>
                </a:lnTo>
                <a:lnTo>
                  <a:pt x="0" y="1447799"/>
                </a:lnTo>
                <a:lnTo>
                  <a:pt x="3047" y="1478279"/>
                </a:lnTo>
                <a:lnTo>
                  <a:pt x="10667" y="1512569"/>
                </a:lnTo>
                <a:lnTo>
                  <a:pt x="10667" y="277367"/>
                </a:lnTo>
                <a:lnTo>
                  <a:pt x="12191" y="262127"/>
                </a:lnTo>
                <a:lnTo>
                  <a:pt x="15239" y="234695"/>
                </a:lnTo>
                <a:lnTo>
                  <a:pt x="18287" y="220979"/>
                </a:lnTo>
                <a:lnTo>
                  <a:pt x="22859" y="207263"/>
                </a:lnTo>
                <a:lnTo>
                  <a:pt x="27431" y="195071"/>
                </a:lnTo>
                <a:lnTo>
                  <a:pt x="32003" y="181355"/>
                </a:lnTo>
                <a:lnTo>
                  <a:pt x="57911" y="134111"/>
                </a:lnTo>
                <a:lnTo>
                  <a:pt x="92963" y="92963"/>
                </a:lnTo>
                <a:lnTo>
                  <a:pt x="134111" y="57911"/>
                </a:lnTo>
                <a:lnTo>
                  <a:pt x="169163" y="38099"/>
                </a:lnTo>
                <a:lnTo>
                  <a:pt x="181355" y="33527"/>
                </a:lnTo>
                <a:lnTo>
                  <a:pt x="193547" y="27431"/>
                </a:lnTo>
                <a:lnTo>
                  <a:pt x="207263" y="22859"/>
                </a:lnTo>
                <a:lnTo>
                  <a:pt x="248411" y="13715"/>
                </a:lnTo>
                <a:lnTo>
                  <a:pt x="275843" y="10667"/>
                </a:lnTo>
                <a:lnTo>
                  <a:pt x="1609343" y="10667"/>
                </a:lnTo>
                <a:lnTo>
                  <a:pt x="1636775" y="13715"/>
                </a:lnTo>
                <a:lnTo>
                  <a:pt x="1677923" y="22859"/>
                </a:lnTo>
                <a:lnTo>
                  <a:pt x="1691639" y="27431"/>
                </a:lnTo>
                <a:lnTo>
                  <a:pt x="1703831" y="33527"/>
                </a:lnTo>
                <a:lnTo>
                  <a:pt x="1716023" y="38099"/>
                </a:lnTo>
                <a:lnTo>
                  <a:pt x="1751075" y="59435"/>
                </a:lnTo>
                <a:lnTo>
                  <a:pt x="1792223" y="92963"/>
                </a:lnTo>
                <a:lnTo>
                  <a:pt x="1827275" y="134111"/>
                </a:lnTo>
                <a:lnTo>
                  <a:pt x="1847087" y="169163"/>
                </a:lnTo>
                <a:lnTo>
                  <a:pt x="1862327" y="207263"/>
                </a:lnTo>
                <a:lnTo>
                  <a:pt x="1865375" y="220979"/>
                </a:lnTo>
                <a:lnTo>
                  <a:pt x="1869947" y="234695"/>
                </a:lnTo>
                <a:lnTo>
                  <a:pt x="1872995" y="262127"/>
                </a:lnTo>
                <a:lnTo>
                  <a:pt x="1874519" y="277367"/>
                </a:lnTo>
                <a:lnTo>
                  <a:pt x="1874519" y="1510283"/>
                </a:lnTo>
                <a:lnTo>
                  <a:pt x="1876043" y="1505711"/>
                </a:lnTo>
                <a:lnTo>
                  <a:pt x="1879091" y="1491995"/>
                </a:lnTo>
                <a:lnTo>
                  <a:pt x="1882139" y="1476755"/>
                </a:lnTo>
                <a:lnTo>
                  <a:pt x="1883663" y="1463039"/>
                </a:lnTo>
                <a:lnTo>
                  <a:pt x="1885187" y="1447799"/>
                </a:lnTo>
                <a:close/>
              </a:path>
              <a:path w="1885314" h="1724025">
                <a:moveTo>
                  <a:pt x="1874519" y="1510283"/>
                </a:moveTo>
                <a:lnTo>
                  <a:pt x="1874519" y="1447799"/>
                </a:lnTo>
                <a:lnTo>
                  <a:pt x="1872995" y="1461515"/>
                </a:lnTo>
                <a:lnTo>
                  <a:pt x="1871471" y="1476755"/>
                </a:lnTo>
                <a:lnTo>
                  <a:pt x="1865375" y="1504187"/>
                </a:lnTo>
                <a:lnTo>
                  <a:pt x="1853183" y="1542287"/>
                </a:lnTo>
                <a:lnTo>
                  <a:pt x="1827275" y="1589531"/>
                </a:lnTo>
                <a:lnTo>
                  <a:pt x="1792223" y="1632203"/>
                </a:lnTo>
                <a:lnTo>
                  <a:pt x="1751075" y="1665731"/>
                </a:lnTo>
                <a:lnTo>
                  <a:pt x="1703831" y="1691639"/>
                </a:lnTo>
                <a:lnTo>
                  <a:pt x="1690115" y="1696211"/>
                </a:lnTo>
                <a:lnTo>
                  <a:pt x="1677923" y="1700783"/>
                </a:lnTo>
                <a:lnTo>
                  <a:pt x="1664207" y="1705355"/>
                </a:lnTo>
                <a:lnTo>
                  <a:pt x="1650491" y="1708403"/>
                </a:lnTo>
                <a:lnTo>
                  <a:pt x="1636775" y="1709927"/>
                </a:lnTo>
                <a:lnTo>
                  <a:pt x="1623059" y="1712975"/>
                </a:lnTo>
                <a:lnTo>
                  <a:pt x="262127" y="1712975"/>
                </a:lnTo>
                <a:lnTo>
                  <a:pt x="248411" y="1709927"/>
                </a:lnTo>
                <a:lnTo>
                  <a:pt x="233171" y="1708403"/>
                </a:lnTo>
                <a:lnTo>
                  <a:pt x="193547" y="1696211"/>
                </a:lnTo>
                <a:lnTo>
                  <a:pt x="156971" y="1679447"/>
                </a:lnTo>
                <a:lnTo>
                  <a:pt x="111251" y="1648967"/>
                </a:lnTo>
                <a:lnTo>
                  <a:pt x="74675" y="1610867"/>
                </a:lnTo>
                <a:lnTo>
                  <a:pt x="44195" y="1566671"/>
                </a:lnTo>
                <a:lnTo>
                  <a:pt x="27431" y="1530095"/>
                </a:lnTo>
                <a:lnTo>
                  <a:pt x="15239" y="1488947"/>
                </a:lnTo>
                <a:lnTo>
                  <a:pt x="10667" y="1447799"/>
                </a:lnTo>
                <a:lnTo>
                  <a:pt x="10667" y="1512569"/>
                </a:lnTo>
                <a:lnTo>
                  <a:pt x="12191" y="1519427"/>
                </a:lnTo>
                <a:lnTo>
                  <a:pt x="16763" y="1533143"/>
                </a:lnTo>
                <a:lnTo>
                  <a:pt x="22859" y="1546859"/>
                </a:lnTo>
                <a:lnTo>
                  <a:pt x="28955" y="1559051"/>
                </a:lnTo>
                <a:lnTo>
                  <a:pt x="35051" y="1572767"/>
                </a:lnTo>
                <a:lnTo>
                  <a:pt x="67055" y="1618487"/>
                </a:lnTo>
                <a:lnTo>
                  <a:pt x="105155" y="1658111"/>
                </a:lnTo>
                <a:lnTo>
                  <a:pt x="152399" y="1688591"/>
                </a:lnTo>
                <a:lnTo>
                  <a:pt x="190499" y="1706879"/>
                </a:lnTo>
                <a:lnTo>
                  <a:pt x="231647" y="1717547"/>
                </a:lnTo>
                <a:lnTo>
                  <a:pt x="275843" y="1723643"/>
                </a:lnTo>
                <a:lnTo>
                  <a:pt x="1609343" y="1723643"/>
                </a:lnTo>
                <a:lnTo>
                  <a:pt x="1653539" y="1717547"/>
                </a:lnTo>
                <a:lnTo>
                  <a:pt x="1694687" y="1706879"/>
                </a:lnTo>
                <a:lnTo>
                  <a:pt x="1732787" y="1688591"/>
                </a:lnTo>
                <a:lnTo>
                  <a:pt x="1780031" y="1658111"/>
                </a:lnTo>
                <a:lnTo>
                  <a:pt x="1819655" y="1618487"/>
                </a:lnTo>
                <a:lnTo>
                  <a:pt x="1850135" y="1571243"/>
                </a:lnTo>
                <a:lnTo>
                  <a:pt x="1862327" y="1546859"/>
                </a:lnTo>
                <a:lnTo>
                  <a:pt x="1874519" y="1510283"/>
                </a:lnTo>
                <a:close/>
              </a:path>
            </a:pathLst>
          </a:custGeom>
          <a:solidFill>
            <a:srgbClr val="BFBFBF"/>
          </a:solidFill>
        </p:spPr>
        <p:txBody>
          <a:bodyPr wrap="square" lIns="0" tIns="0" rIns="0" bIns="0" rtlCol="0"/>
          <a:lstStyle/>
          <a:p>
            <a:endParaRPr/>
          </a:p>
        </p:txBody>
      </p:sp>
      <p:sp>
        <p:nvSpPr>
          <p:cNvPr id="47" name="object 9"/>
          <p:cNvSpPr/>
          <p:nvPr/>
        </p:nvSpPr>
        <p:spPr>
          <a:xfrm>
            <a:off x="6425824" y="2091276"/>
            <a:ext cx="1874520" cy="1713230"/>
          </a:xfrm>
          <a:custGeom>
            <a:avLst/>
            <a:gdLst/>
            <a:ahLst/>
            <a:cxnLst/>
            <a:rect l="l" t="t" r="r" b="b"/>
            <a:pathLst>
              <a:path w="1874520" h="1713229">
                <a:moveTo>
                  <a:pt x="83629" y="1629155"/>
                </a:moveTo>
                <a:lnTo>
                  <a:pt x="83629" y="83629"/>
                </a:lnTo>
                <a:lnTo>
                  <a:pt x="68742" y="99693"/>
                </a:lnTo>
                <a:lnTo>
                  <a:pt x="42798" y="135055"/>
                </a:lnTo>
                <a:lnTo>
                  <a:pt x="22455" y="174236"/>
                </a:lnTo>
                <a:lnTo>
                  <a:pt x="8306" y="216639"/>
                </a:lnTo>
                <a:lnTo>
                  <a:pt x="947" y="261671"/>
                </a:lnTo>
                <a:lnTo>
                  <a:pt x="0" y="284987"/>
                </a:lnTo>
                <a:lnTo>
                  <a:pt x="0" y="1426463"/>
                </a:lnTo>
                <a:lnTo>
                  <a:pt x="3741" y="1473000"/>
                </a:lnTo>
                <a:lnTo>
                  <a:pt x="14569" y="1517123"/>
                </a:lnTo>
                <a:lnTo>
                  <a:pt x="31889" y="1558247"/>
                </a:lnTo>
                <a:lnTo>
                  <a:pt x="55107" y="1595786"/>
                </a:lnTo>
                <a:lnTo>
                  <a:pt x="83629" y="1629155"/>
                </a:lnTo>
                <a:close/>
              </a:path>
              <a:path w="1874520" h="1713229">
                <a:moveTo>
                  <a:pt x="116860" y="1657770"/>
                </a:moveTo>
                <a:lnTo>
                  <a:pt x="116860" y="55107"/>
                </a:lnTo>
                <a:lnTo>
                  <a:pt x="99693" y="68742"/>
                </a:lnTo>
                <a:lnTo>
                  <a:pt x="99693" y="1644094"/>
                </a:lnTo>
                <a:lnTo>
                  <a:pt x="116860" y="1657770"/>
                </a:lnTo>
                <a:close/>
              </a:path>
              <a:path w="1874520" h="1713229">
                <a:moveTo>
                  <a:pt x="154205" y="1681045"/>
                </a:moveTo>
                <a:lnTo>
                  <a:pt x="154205" y="31889"/>
                </a:lnTo>
                <a:lnTo>
                  <a:pt x="135055" y="42798"/>
                </a:lnTo>
                <a:lnTo>
                  <a:pt x="135055" y="1670111"/>
                </a:lnTo>
                <a:lnTo>
                  <a:pt x="154205" y="1681045"/>
                </a:lnTo>
                <a:close/>
              </a:path>
              <a:path w="1874520" h="1713229">
                <a:moveTo>
                  <a:pt x="216639" y="1704664"/>
                </a:moveTo>
                <a:lnTo>
                  <a:pt x="216639" y="8306"/>
                </a:lnTo>
                <a:lnTo>
                  <a:pt x="195071" y="14569"/>
                </a:lnTo>
                <a:lnTo>
                  <a:pt x="195071" y="1698394"/>
                </a:lnTo>
                <a:lnTo>
                  <a:pt x="216639" y="1704664"/>
                </a:lnTo>
                <a:close/>
              </a:path>
              <a:path w="1874520" h="1713229">
                <a:moveTo>
                  <a:pt x="1612848" y="1712028"/>
                </a:moveTo>
                <a:lnTo>
                  <a:pt x="1612848" y="947"/>
                </a:lnTo>
                <a:lnTo>
                  <a:pt x="1589531" y="0"/>
                </a:lnTo>
                <a:lnTo>
                  <a:pt x="284987" y="0"/>
                </a:lnTo>
                <a:lnTo>
                  <a:pt x="261671" y="947"/>
                </a:lnTo>
                <a:lnTo>
                  <a:pt x="261671" y="1712028"/>
                </a:lnTo>
                <a:lnTo>
                  <a:pt x="284987" y="1712975"/>
                </a:lnTo>
                <a:lnTo>
                  <a:pt x="1589531" y="1712975"/>
                </a:lnTo>
                <a:lnTo>
                  <a:pt x="1612848" y="1712028"/>
                </a:lnTo>
                <a:close/>
              </a:path>
              <a:path w="1874520" h="1713229">
                <a:moveTo>
                  <a:pt x="1657880" y="1704664"/>
                </a:moveTo>
                <a:lnTo>
                  <a:pt x="1657880" y="8306"/>
                </a:lnTo>
                <a:lnTo>
                  <a:pt x="1635655" y="3741"/>
                </a:lnTo>
                <a:lnTo>
                  <a:pt x="1635655" y="1709233"/>
                </a:lnTo>
                <a:lnTo>
                  <a:pt x="1657880" y="1704664"/>
                </a:lnTo>
                <a:close/>
              </a:path>
              <a:path w="1874520" h="1713229">
                <a:moveTo>
                  <a:pt x="1720314" y="1681045"/>
                </a:moveTo>
                <a:lnTo>
                  <a:pt x="1720314" y="31889"/>
                </a:lnTo>
                <a:lnTo>
                  <a:pt x="1700283" y="22455"/>
                </a:lnTo>
                <a:lnTo>
                  <a:pt x="1700283" y="1690496"/>
                </a:lnTo>
                <a:lnTo>
                  <a:pt x="1720314" y="1681045"/>
                </a:lnTo>
                <a:close/>
              </a:path>
              <a:path w="1874520" h="1713229">
                <a:moveTo>
                  <a:pt x="1790890" y="1629155"/>
                </a:moveTo>
                <a:lnTo>
                  <a:pt x="1790890" y="83629"/>
                </a:lnTo>
                <a:lnTo>
                  <a:pt x="1774826" y="68742"/>
                </a:lnTo>
                <a:lnTo>
                  <a:pt x="1757659" y="55107"/>
                </a:lnTo>
                <a:lnTo>
                  <a:pt x="1757659" y="1657770"/>
                </a:lnTo>
                <a:lnTo>
                  <a:pt x="1774826" y="1644094"/>
                </a:lnTo>
                <a:lnTo>
                  <a:pt x="1790890" y="1629155"/>
                </a:lnTo>
                <a:close/>
              </a:path>
              <a:path w="1874520" h="1713229">
                <a:moveTo>
                  <a:pt x="1874519" y="1426463"/>
                </a:moveTo>
                <a:lnTo>
                  <a:pt x="1874519" y="284987"/>
                </a:lnTo>
                <a:lnTo>
                  <a:pt x="1873572" y="261671"/>
                </a:lnTo>
                <a:lnTo>
                  <a:pt x="1866213" y="216639"/>
                </a:lnTo>
                <a:lnTo>
                  <a:pt x="1852064" y="174236"/>
                </a:lnTo>
                <a:lnTo>
                  <a:pt x="1831721" y="135055"/>
                </a:lnTo>
                <a:lnTo>
                  <a:pt x="1805777" y="99693"/>
                </a:lnTo>
                <a:lnTo>
                  <a:pt x="1805777" y="1613028"/>
                </a:lnTo>
                <a:lnTo>
                  <a:pt x="1831721" y="1577501"/>
                </a:lnTo>
                <a:lnTo>
                  <a:pt x="1852064" y="1538096"/>
                </a:lnTo>
                <a:lnTo>
                  <a:pt x="1866213" y="1495400"/>
                </a:lnTo>
                <a:lnTo>
                  <a:pt x="1873572" y="1449997"/>
                </a:lnTo>
                <a:lnTo>
                  <a:pt x="1874519" y="1426463"/>
                </a:lnTo>
                <a:close/>
              </a:path>
            </a:pathLst>
          </a:custGeom>
          <a:solidFill>
            <a:srgbClr val="F2F2F2"/>
          </a:solidFill>
        </p:spPr>
        <p:txBody>
          <a:bodyPr wrap="square" lIns="0" tIns="0" rIns="0" bIns="0" rtlCol="0"/>
          <a:lstStyle/>
          <a:p>
            <a:endParaRPr/>
          </a:p>
        </p:txBody>
      </p:sp>
      <p:sp>
        <p:nvSpPr>
          <p:cNvPr id="48" name="object 10"/>
          <p:cNvSpPr/>
          <p:nvPr/>
        </p:nvSpPr>
        <p:spPr>
          <a:xfrm>
            <a:off x="6419727" y="2085181"/>
            <a:ext cx="1887220" cy="1724025"/>
          </a:xfrm>
          <a:custGeom>
            <a:avLst/>
            <a:gdLst/>
            <a:ahLst/>
            <a:cxnLst/>
            <a:rect l="l" t="t" r="r" b="b"/>
            <a:pathLst>
              <a:path w="1887220" h="1724025">
                <a:moveTo>
                  <a:pt x="1523" y="1447799"/>
                </a:moveTo>
                <a:lnTo>
                  <a:pt x="1523" y="275843"/>
                </a:lnTo>
                <a:lnTo>
                  <a:pt x="0" y="291083"/>
                </a:lnTo>
                <a:lnTo>
                  <a:pt x="0" y="1434083"/>
                </a:lnTo>
                <a:lnTo>
                  <a:pt x="1523" y="1447799"/>
                </a:lnTo>
                <a:close/>
              </a:path>
              <a:path w="1887220" h="1724025">
                <a:moveTo>
                  <a:pt x="1886711" y="1432559"/>
                </a:moveTo>
                <a:lnTo>
                  <a:pt x="1886711" y="291083"/>
                </a:lnTo>
                <a:lnTo>
                  <a:pt x="1883663" y="260603"/>
                </a:lnTo>
                <a:lnTo>
                  <a:pt x="1880615" y="233171"/>
                </a:lnTo>
                <a:lnTo>
                  <a:pt x="1876043" y="217931"/>
                </a:lnTo>
                <a:lnTo>
                  <a:pt x="1872995" y="204215"/>
                </a:lnTo>
                <a:lnTo>
                  <a:pt x="1868423" y="190499"/>
                </a:lnTo>
                <a:lnTo>
                  <a:pt x="1862327" y="178307"/>
                </a:lnTo>
                <a:lnTo>
                  <a:pt x="1857755" y="164591"/>
                </a:lnTo>
                <a:lnTo>
                  <a:pt x="1850135" y="152399"/>
                </a:lnTo>
                <a:lnTo>
                  <a:pt x="1836419" y="128015"/>
                </a:lnTo>
                <a:lnTo>
                  <a:pt x="1819655" y="106679"/>
                </a:lnTo>
                <a:lnTo>
                  <a:pt x="1780031" y="67055"/>
                </a:lnTo>
                <a:lnTo>
                  <a:pt x="1734311" y="35051"/>
                </a:lnTo>
                <a:lnTo>
                  <a:pt x="1720595" y="28955"/>
                </a:lnTo>
                <a:lnTo>
                  <a:pt x="1708403" y="22859"/>
                </a:lnTo>
                <a:lnTo>
                  <a:pt x="1667255" y="9143"/>
                </a:lnTo>
                <a:lnTo>
                  <a:pt x="1653539" y="6095"/>
                </a:lnTo>
                <a:lnTo>
                  <a:pt x="1639823" y="4571"/>
                </a:lnTo>
                <a:lnTo>
                  <a:pt x="1624583" y="1523"/>
                </a:lnTo>
                <a:lnTo>
                  <a:pt x="1609343" y="1523"/>
                </a:lnTo>
                <a:lnTo>
                  <a:pt x="1595627" y="0"/>
                </a:lnTo>
                <a:lnTo>
                  <a:pt x="291083" y="0"/>
                </a:lnTo>
                <a:lnTo>
                  <a:pt x="275843" y="1523"/>
                </a:lnTo>
                <a:lnTo>
                  <a:pt x="262127" y="1523"/>
                </a:lnTo>
                <a:lnTo>
                  <a:pt x="246887" y="3047"/>
                </a:lnTo>
                <a:lnTo>
                  <a:pt x="233171" y="6095"/>
                </a:lnTo>
                <a:lnTo>
                  <a:pt x="217931" y="9143"/>
                </a:lnTo>
                <a:lnTo>
                  <a:pt x="190499" y="18287"/>
                </a:lnTo>
                <a:lnTo>
                  <a:pt x="152399" y="35051"/>
                </a:lnTo>
                <a:lnTo>
                  <a:pt x="106679" y="67055"/>
                </a:lnTo>
                <a:lnTo>
                  <a:pt x="67055" y="106679"/>
                </a:lnTo>
                <a:lnTo>
                  <a:pt x="35051" y="152399"/>
                </a:lnTo>
                <a:lnTo>
                  <a:pt x="18287" y="192023"/>
                </a:lnTo>
                <a:lnTo>
                  <a:pt x="13715" y="204215"/>
                </a:lnTo>
                <a:lnTo>
                  <a:pt x="9143" y="217931"/>
                </a:lnTo>
                <a:lnTo>
                  <a:pt x="6095" y="233171"/>
                </a:lnTo>
                <a:lnTo>
                  <a:pt x="4571" y="246887"/>
                </a:lnTo>
                <a:lnTo>
                  <a:pt x="1523" y="262127"/>
                </a:lnTo>
                <a:lnTo>
                  <a:pt x="1523" y="1463039"/>
                </a:lnTo>
                <a:lnTo>
                  <a:pt x="4571" y="1478279"/>
                </a:lnTo>
                <a:lnTo>
                  <a:pt x="6095" y="1491995"/>
                </a:lnTo>
                <a:lnTo>
                  <a:pt x="9143" y="1505711"/>
                </a:lnTo>
                <a:lnTo>
                  <a:pt x="10667" y="1510283"/>
                </a:lnTo>
                <a:lnTo>
                  <a:pt x="10667" y="277367"/>
                </a:lnTo>
                <a:lnTo>
                  <a:pt x="12191" y="262127"/>
                </a:lnTo>
                <a:lnTo>
                  <a:pt x="13715" y="248411"/>
                </a:lnTo>
                <a:lnTo>
                  <a:pt x="22859" y="207263"/>
                </a:lnTo>
                <a:lnTo>
                  <a:pt x="27431" y="195071"/>
                </a:lnTo>
                <a:lnTo>
                  <a:pt x="33527" y="181355"/>
                </a:lnTo>
                <a:lnTo>
                  <a:pt x="38099" y="169163"/>
                </a:lnTo>
                <a:lnTo>
                  <a:pt x="59435" y="134111"/>
                </a:lnTo>
                <a:lnTo>
                  <a:pt x="92963" y="92963"/>
                </a:lnTo>
                <a:lnTo>
                  <a:pt x="134111" y="57911"/>
                </a:lnTo>
                <a:lnTo>
                  <a:pt x="158495" y="44195"/>
                </a:lnTo>
                <a:lnTo>
                  <a:pt x="169163" y="38099"/>
                </a:lnTo>
                <a:lnTo>
                  <a:pt x="182879" y="33527"/>
                </a:lnTo>
                <a:lnTo>
                  <a:pt x="195071" y="27431"/>
                </a:lnTo>
                <a:lnTo>
                  <a:pt x="208787" y="22859"/>
                </a:lnTo>
                <a:lnTo>
                  <a:pt x="220979" y="19811"/>
                </a:lnTo>
                <a:lnTo>
                  <a:pt x="248411" y="13715"/>
                </a:lnTo>
                <a:lnTo>
                  <a:pt x="262127" y="12191"/>
                </a:lnTo>
                <a:lnTo>
                  <a:pt x="277367" y="10667"/>
                </a:lnTo>
                <a:lnTo>
                  <a:pt x="1609343" y="10667"/>
                </a:lnTo>
                <a:lnTo>
                  <a:pt x="1679447" y="22859"/>
                </a:lnTo>
                <a:lnTo>
                  <a:pt x="1703831" y="33527"/>
                </a:lnTo>
                <a:lnTo>
                  <a:pt x="1717547" y="38099"/>
                </a:lnTo>
                <a:lnTo>
                  <a:pt x="1752599" y="59435"/>
                </a:lnTo>
                <a:lnTo>
                  <a:pt x="1793747" y="92963"/>
                </a:lnTo>
                <a:lnTo>
                  <a:pt x="1827275" y="134111"/>
                </a:lnTo>
                <a:lnTo>
                  <a:pt x="1848611" y="169163"/>
                </a:lnTo>
                <a:lnTo>
                  <a:pt x="1853183" y="182879"/>
                </a:lnTo>
                <a:lnTo>
                  <a:pt x="1859279" y="195071"/>
                </a:lnTo>
                <a:lnTo>
                  <a:pt x="1863851" y="207263"/>
                </a:lnTo>
                <a:lnTo>
                  <a:pt x="1872995" y="248411"/>
                </a:lnTo>
                <a:lnTo>
                  <a:pt x="1874519" y="262127"/>
                </a:lnTo>
                <a:lnTo>
                  <a:pt x="1876043" y="277367"/>
                </a:lnTo>
                <a:lnTo>
                  <a:pt x="1876043" y="1510283"/>
                </a:lnTo>
                <a:lnTo>
                  <a:pt x="1877567" y="1505711"/>
                </a:lnTo>
                <a:lnTo>
                  <a:pt x="1880615" y="1491995"/>
                </a:lnTo>
                <a:lnTo>
                  <a:pt x="1882139" y="1476755"/>
                </a:lnTo>
                <a:lnTo>
                  <a:pt x="1885187" y="1463039"/>
                </a:lnTo>
                <a:lnTo>
                  <a:pt x="1885187" y="1447799"/>
                </a:lnTo>
                <a:lnTo>
                  <a:pt x="1886711" y="1432559"/>
                </a:lnTo>
                <a:close/>
              </a:path>
              <a:path w="1887220" h="1724025">
                <a:moveTo>
                  <a:pt x="1876043" y="1510283"/>
                </a:moveTo>
                <a:lnTo>
                  <a:pt x="1876043" y="1447799"/>
                </a:lnTo>
                <a:lnTo>
                  <a:pt x="1874519" y="1461515"/>
                </a:lnTo>
                <a:lnTo>
                  <a:pt x="1872995" y="1476755"/>
                </a:lnTo>
                <a:lnTo>
                  <a:pt x="1866899" y="1504187"/>
                </a:lnTo>
                <a:lnTo>
                  <a:pt x="1862327" y="1516379"/>
                </a:lnTo>
                <a:lnTo>
                  <a:pt x="1859279" y="1530095"/>
                </a:lnTo>
                <a:lnTo>
                  <a:pt x="1853183" y="1542287"/>
                </a:lnTo>
                <a:lnTo>
                  <a:pt x="1812035" y="1612391"/>
                </a:lnTo>
                <a:lnTo>
                  <a:pt x="1773935" y="1650491"/>
                </a:lnTo>
                <a:lnTo>
                  <a:pt x="1728215" y="1679447"/>
                </a:lnTo>
                <a:lnTo>
                  <a:pt x="1691639" y="1696211"/>
                </a:lnTo>
                <a:lnTo>
                  <a:pt x="1677923" y="1700783"/>
                </a:lnTo>
                <a:lnTo>
                  <a:pt x="1665731" y="1705355"/>
                </a:lnTo>
                <a:lnTo>
                  <a:pt x="1652015" y="1708403"/>
                </a:lnTo>
                <a:lnTo>
                  <a:pt x="1638299" y="1709927"/>
                </a:lnTo>
                <a:lnTo>
                  <a:pt x="1623059" y="1712975"/>
                </a:lnTo>
                <a:lnTo>
                  <a:pt x="262127" y="1712975"/>
                </a:lnTo>
                <a:lnTo>
                  <a:pt x="248411" y="1709927"/>
                </a:lnTo>
                <a:lnTo>
                  <a:pt x="234695" y="1708403"/>
                </a:lnTo>
                <a:lnTo>
                  <a:pt x="220979" y="1705355"/>
                </a:lnTo>
                <a:lnTo>
                  <a:pt x="207263" y="1700783"/>
                </a:lnTo>
                <a:lnTo>
                  <a:pt x="195071" y="1696211"/>
                </a:lnTo>
                <a:lnTo>
                  <a:pt x="181355" y="1691639"/>
                </a:lnTo>
                <a:lnTo>
                  <a:pt x="134111" y="1665731"/>
                </a:lnTo>
                <a:lnTo>
                  <a:pt x="92963" y="1630679"/>
                </a:lnTo>
                <a:lnTo>
                  <a:pt x="57911" y="1589531"/>
                </a:lnTo>
                <a:lnTo>
                  <a:pt x="38099" y="1554479"/>
                </a:lnTo>
                <a:lnTo>
                  <a:pt x="33527" y="1542287"/>
                </a:lnTo>
                <a:lnTo>
                  <a:pt x="27431" y="1530095"/>
                </a:lnTo>
                <a:lnTo>
                  <a:pt x="22859" y="1516379"/>
                </a:lnTo>
                <a:lnTo>
                  <a:pt x="13715" y="1475231"/>
                </a:lnTo>
                <a:lnTo>
                  <a:pt x="10667" y="1447799"/>
                </a:lnTo>
                <a:lnTo>
                  <a:pt x="10667" y="1510283"/>
                </a:lnTo>
                <a:lnTo>
                  <a:pt x="22859" y="1546859"/>
                </a:lnTo>
                <a:lnTo>
                  <a:pt x="50291" y="1595627"/>
                </a:lnTo>
                <a:lnTo>
                  <a:pt x="85343" y="1638299"/>
                </a:lnTo>
                <a:lnTo>
                  <a:pt x="129539" y="1674875"/>
                </a:lnTo>
                <a:lnTo>
                  <a:pt x="166115" y="1694687"/>
                </a:lnTo>
                <a:lnTo>
                  <a:pt x="178307" y="1700783"/>
                </a:lnTo>
                <a:lnTo>
                  <a:pt x="192023" y="1706879"/>
                </a:lnTo>
                <a:lnTo>
                  <a:pt x="205739" y="1711451"/>
                </a:lnTo>
                <a:lnTo>
                  <a:pt x="246887" y="1720595"/>
                </a:lnTo>
                <a:lnTo>
                  <a:pt x="262127" y="1722119"/>
                </a:lnTo>
                <a:lnTo>
                  <a:pt x="275843" y="1723643"/>
                </a:lnTo>
                <a:lnTo>
                  <a:pt x="1610867" y="1723643"/>
                </a:lnTo>
                <a:lnTo>
                  <a:pt x="1624583" y="1722119"/>
                </a:lnTo>
                <a:lnTo>
                  <a:pt x="1639823" y="1720595"/>
                </a:lnTo>
                <a:lnTo>
                  <a:pt x="1653539" y="1717547"/>
                </a:lnTo>
                <a:lnTo>
                  <a:pt x="1668779" y="1714499"/>
                </a:lnTo>
                <a:lnTo>
                  <a:pt x="1682495" y="1711451"/>
                </a:lnTo>
                <a:lnTo>
                  <a:pt x="1694687" y="1706879"/>
                </a:lnTo>
                <a:lnTo>
                  <a:pt x="1708403" y="1700783"/>
                </a:lnTo>
                <a:lnTo>
                  <a:pt x="1720595" y="1694687"/>
                </a:lnTo>
                <a:lnTo>
                  <a:pt x="1734311" y="1688591"/>
                </a:lnTo>
                <a:lnTo>
                  <a:pt x="1780031" y="1658111"/>
                </a:lnTo>
                <a:lnTo>
                  <a:pt x="1819655" y="1618487"/>
                </a:lnTo>
                <a:lnTo>
                  <a:pt x="1851659" y="1571243"/>
                </a:lnTo>
                <a:lnTo>
                  <a:pt x="1863851" y="1546859"/>
                </a:lnTo>
                <a:lnTo>
                  <a:pt x="1876043" y="1510283"/>
                </a:lnTo>
                <a:close/>
              </a:path>
            </a:pathLst>
          </a:custGeom>
          <a:solidFill>
            <a:srgbClr val="BFBFBF"/>
          </a:solidFill>
        </p:spPr>
        <p:txBody>
          <a:bodyPr wrap="square" lIns="0" tIns="0" rIns="0" bIns="0" rtlCol="0"/>
          <a:lstStyle/>
          <a:p>
            <a:endParaRPr/>
          </a:p>
        </p:txBody>
      </p:sp>
      <p:sp>
        <p:nvSpPr>
          <p:cNvPr id="49" name="object 11"/>
          <p:cNvSpPr txBox="1"/>
          <p:nvPr/>
        </p:nvSpPr>
        <p:spPr>
          <a:xfrm>
            <a:off x="4808357" y="1711145"/>
            <a:ext cx="1108075" cy="217804"/>
          </a:xfrm>
          <a:prstGeom prst="rect">
            <a:avLst/>
          </a:prstGeom>
        </p:spPr>
        <p:txBody>
          <a:bodyPr vert="horz" wrap="square" lIns="0" tIns="0" rIns="0" bIns="0" rtlCol="0">
            <a:spAutoFit/>
          </a:bodyPr>
          <a:lstStyle/>
          <a:p>
            <a:pPr marL="12700">
              <a:lnSpc>
                <a:spcPct val="100000"/>
              </a:lnSpc>
            </a:pPr>
            <a:r>
              <a:rPr sz="1500" b="1" spc="-50" dirty="0">
                <a:latin typeface="Arial"/>
                <a:cs typeface="Arial"/>
              </a:rPr>
              <a:t>A</a:t>
            </a:r>
            <a:r>
              <a:rPr sz="1500" b="1" dirty="0">
                <a:latin typeface="Arial"/>
                <a:cs typeface="Arial"/>
              </a:rPr>
              <a:t>pp</a:t>
            </a:r>
            <a:r>
              <a:rPr sz="1500" b="1" spc="-5" dirty="0">
                <a:latin typeface="Arial"/>
                <a:cs typeface="Arial"/>
              </a:rPr>
              <a:t>r</a:t>
            </a:r>
            <a:r>
              <a:rPr sz="1500" b="1" dirty="0">
                <a:latin typeface="Arial"/>
                <a:cs typeface="Arial"/>
              </a:rPr>
              <a:t>op</a:t>
            </a:r>
            <a:r>
              <a:rPr sz="1500" b="1" spc="-5" dirty="0">
                <a:latin typeface="Arial"/>
                <a:cs typeface="Arial"/>
              </a:rPr>
              <a:t>ria</a:t>
            </a:r>
            <a:r>
              <a:rPr sz="1500" b="1" dirty="0">
                <a:latin typeface="Arial"/>
                <a:cs typeface="Arial"/>
              </a:rPr>
              <a:t>te</a:t>
            </a:r>
            <a:endParaRPr sz="1500">
              <a:latin typeface="Arial"/>
              <a:cs typeface="Arial"/>
            </a:endParaRPr>
          </a:p>
        </p:txBody>
      </p:sp>
      <p:sp>
        <p:nvSpPr>
          <p:cNvPr id="50" name="object 12"/>
          <p:cNvSpPr txBox="1"/>
          <p:nvPr/>
        </p:nvSpPr>
        <p:spPr>
          <a:xfrm>
            <a:off x="6867279" y="1711145"/>
            <a:ext cx="991869" cy="217804"/>
          </a:xfrm>
          <a:prstGeom prst="rect">
            <a:avLst/>
          </a:prstGeom>
        </p:spPr>
        <p:txBody>
          <a:bodyPr vert="horz" wrap="square" lIns="0" tIns="0" rIns="0" bIns="0" rtlCol="0">
            <a:spAutoFit/>
          </a:bodyPr>
          <a:lstStyle/>
          <a:p>
            <a:pPr marL="12700">
              <a:lnSpc>
                <a:spcPct val="100000"/>
              </a:lnSpc>
            </a:pPr>
            <a:r>
              <a:rPr sz="1500" b="1" spc="-5" dirty="0">
                <a:latin typeface="Arial"/>
                <a:cs typeface="Arial"/>
              </a:rPr>
              <a:t>O</a:t>
            </a:r>
            <a:r>
              <a:rPr sz="1500" b="1" spc="-40" dirty="0">
                <a:latin typeface="Arial"/>
                <a:cs typeface="Arial"/>
              </a:rPr>
              <a:t>v</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a:t>
            </a:r>
            <a:endParaRPr sz="1500">
              <a:latin typeface="Arial"/>
              <a:cs typeface="Arial"/>
            </a:endParaRPr>
          </a:p>
        </p:txBody>
      </p:sp>
      <p:sp>
        <p:nvSpPr>
          <p:cNvPr id="51" name="object 13"/>
          <p:cNvSpPr/>
          <p:nvPr/>
        </p:nvSpPr>
        <p:spPr>
          <a:xfrm>
            <a:off x="2429896" y="5290152"/>
            <a:ext cx="5870575" cy="82550"/>
          </a:xfrm>
          <a:custGeom>
            <a:avLst/>
            <a:gdLst/>
            <a:ahLst/>
            <a:cxnLst/>
            <a:rect l="l" t="t" r="r" b="b"/>
            <a:pathLst>
              <a:path w="5870575" h="82550">
                <a:moveTo>
                  <a:pt x="5801867" y="47243"/>
                </a:moveTo>
                <a:lnTo>
                  <a:pt x="5801867" y="36575"/>
                </a:lnTo>
                <a:lnTo>
                  <a:pt x="0" y="36575"/>
                </a:lnTo>
                <a:lnTo>
                  <a:pt x="0" y="47243"/>
                </a:lnTo>
                <a:lnTo>
                  <a:pt x="5801867" y="47243"/>
                </a:lnTo>
                <a:close/>
              </a:path>
              <a:path w="5870575" h="82550">
                <a:moveTo>
                  <a:pt x="5870447" y="41147"/>
                </a:moveTo>
                <a:lnTo>
                  <a:pt x="5788151" y="0"/>
                </a:lnTo>
                <a:lnTo>
                  <a:pt x="5788151" y="36575"/>
                </a:lnTo>
                <a:lnTo>
                  <a:pt x="5801867" y="36575"/>
                </a:lnTo>
                <a:lnTo>
                  <a:pt x="5801867" y="75437"/>
                </a:lnTo>
                <a:lnTo>
                  <a:pt x="5870447" y="41147"/>
                </a:lnTo>
                <a:close/>
              </a:path>
              <a:path w="5870575" h="82550">
                <a:moveTo>
                  <a:pt x="5801867" y="75437"/>
                </a:moveTo>
                <a:lnTo>
                  <a:pt x="5801867" y="47243"/>
                </a:lnTo>
                <a:lnTo>
                  <a:pt x="5788151" y="47243"/>
                </a:lnTo>
                <a:lnTo>
                  <a:pt x="5788151" y="82295"/>
                </a:lnTo>
                <a:lnTo>
                  <a:pt x="5801867" y="75437"/>
                </a:lnTo>
                <a:close/>
              </a:path>
            </a:pathLst>
          </a:custGeom>
          <a:solidFill>
            <a:srgbClr val="7F7F7F"/>
          </a:solidFill>
        </p:spPr>
        <p:txBody>
          <a:bodyPr wrap="square" lIns="0" tIns="0" rIns="0" bIns="0" rtlCol="0"/>
          <a:lstStyle/>
          <a:p>
            <a:endParaRPr/>
          </a:p>
        </p:txBody>
      </p:sp>
      <p:sp>
        <p:nvSpPr>
          <p:cNvPr id="52" name="object 14"/>
          <p:cNvSpPr/>
          <p:nvPr/>
        </p:nvSpPr>
        <p:spPr>
          <a:xfrm>
            <a:off x="4484247" y="5221572"/>
            <a:ext cx="1755775" cy="220979"/>
          </a:xfrm>
          <a:custGeom>
            <a:avLst/>
            <a:gdLst/>
            <a:ahLst/>
            <a:cxnLst/>
            <a:rect l="l" t="t" r="r" b="b"/>
            <a:pathLst>
              <a:path w="1755775" h="220979">
                <a:moveTo>
                  <a:pt x="1755647" y="184403"/>
                </a:moveTo>
                <a:lnTo>
                  <a:pt x="1755633" y="35514"/>
                </a:lnTo>
                <a:lnTo>
                  <a:pt x="1733549" y="2828"/>
                </a:lnTo>
                <a:lnTo>
                  <a:pt x="1719071" y="0"/>
                </a:lnTo>
                <a:lnTo>
                  <a:pt x="35678" y="72"/>
                </a:lnTo>
                <a:lnTo>
                  <a:pt x="21594" y="3607"/>
                </a:lnTo>
                <a:lnTo>
                  <a:pt x="10275" y="11632"/>
                </a:lnTo>
                <a:lnTo>
                  <a:pt x="2738" y="23003"/>
                </a:lnTo>
                <a:lnTo>
                  <a:pt x="0" y="36575"/>
                </a:lnTo>
                <a:lnTo>
                  <a:pt x="72" y="186657"/>
                </a:lnTo>
                <a:lnTo>
                  <a:pt x="3640" y="199957"/>
                </a:lnTo>
                <a:lnTo>
                  <a:pt x="11845" y="210873"/>
                </a:lnTo>
                <a:lnTo>
                  <a:pt x="23671" y="218262"/>
                </a:lnTo>
                <a:lnTo>
                  <a:pt x="38099" y="220979"/>
                </a:lnTo>
                <a:lnTo>
                  <a:pt x="1720212" y="220963"/>
                </a:lnTo>
                <a:lnTo>
                  <a:pt x="1734497" y="217740"/>
                </a:lnTo>
                <a:lnTo>
                  <a:pt x="1745706" y="209760"/>
                </a:lnTo>
                <a:lnTo>
                  <a:pt x="1753027" y="198242"/>
                </a:lnTo>
                <a:lnTo>
                  <a:pt x="1755647" y="184403"/>
                </a:lnTo>
                <a:close/>
              </a:path>
            </a:pathLst>
          </a:custGeom>
          <a:solidFill>
            <a:srgbClr val="FFFFFF"/>
          </a:solidFill>
        </p:spPr>
        <p:txBody>
          <a:bodyPr wrap="square" lIns="0" tIns="0" rIns="0" bIns="0" rtlCol="0"/>
          <a:lstStyle/>
          <a:p>
            <a:endParaRPr/>
          </a:p>
        </p:txBody>
      </p:sp>
      <p:sp>
        <p:nvSpPr>
          <p:cNvPr id="53" name="object 15"/>
          <p:cNvSpPr txBox="1"/>
          <p:nvPr/>
        </p:nvSpPr>
        <p:spPr>
          <a:xfrm>
            <a:off x="4660529" y="5246192"/>
            <a:ext cx="1407795" cy="190500"/>
          </a:xfrm>
          <a:prstGeom prst="rect">
            <a:avLst/>
          </a:prstGeom>
        </p:spPr>
        <p:txBody>
          <a:bodyPr vert="horz" wrap="square" lIns="0" tIns="0" rIns="0" bIns="0" rtlCol="0">
            <a:spAutoFit/>
          </a:bodyPr>
          <a:lstStyle/>
          <a:p>
            <a:pPr marL="12700">
              <a:lnSpc>
                <a:spcPct val="100000"/>
              </a:lnSpc>
            </a:pPr>
            <a:r>
              <a:rPr sz="1300" b="1" spc="-5" dirty="0">
                <a:latin typeface="Arial"/>
                <a:cs typeface="Arial"/>
              </a:rPr>
              <a:t>M</a:t>
            </a:r>
            <a:r>
              <a:rPr sz="1300" b="1" spc="-10" dirty="0">
                <a:latin typeface="Arial"/>
                <a:cs typeface="Arial"/>
              </a:rPr>
              <a:t>od</a:t>
            </a:r>
            <a:r>
              <a:rPr sz="1300" b="1" spc="-15" dirty="0">
                <a:latin typeface="Arial"/>
                <a:cs typeface="Arial"/>
              </a:rPr>
              <a:t>e</a:t>
            </a:r>
            <a:r>
              <a:rPr sz="1300" b="1" spc="-5" dirty="0">
                <a:latin typeface="Arial"/>
                <a:cs typeface="Arial"/>
              </a:rPr>
              <a:t>l </a:t>
            </a:r>
            <a:r>
              <a:rPr sz="1300" b="1" spc="-15" dirty="0">
                <a:latin typeface="Arial"/>
                <a:cs typeface="Arial"/>
              </a:rPr>
              <a:t>c</a:t>
            </a:r>
            <a:r>
              <a:rPr sz="1300" b="1" spc="-10" dirty="0">
                <a:latin typeface="Arial"/>
                <a:cs typeface="Arial"/>
              </a:rPr>
              <a:t>o</a:t>
            </a:r>
            <a:r>
              <a:rPr sz="1300" b="1" spc="-20" dirty="0">
                <a:latin typeface="Arial"/>
                <a:cs typeface="Arial"/>
              </a:rPr>
              <a:t>m</a:t>
            </a:r>
            <a:r>
              <a:rPr sz="1300" b="1" spc="-10" dirty="0">
                <a:latin typeface="Arial"/>
                <a:cs typeface="Arial"/>
              </a:rPr>
              <a:t>p</a:t>
            </a:r>
            <a:r>
              <a:rPr sz="1300" b="1" spc="-15" dirty="0">
                <a:latin typeface="Arial"/>
                <a:cs typeface="Arial"/>
              </a:rPr>
              <a:t>lexi</a:t>
            </a:r>
            <a:r>
              <a:rPr sz="1300" b="1" spc="-10" dirty="0">
                <a:latin typeface="Arial"/>
                <a:cs typeface="Arial"/>
              </a:rPr>
              <a:t>ty</a:t>
            </a:r>
            <a:endParaRPr sz="1300">
              <a:latin typeface="Arial"/>
              <a:cs typeface="Arial"/>
            </a:endParaRPr>
          </a:p>
        </p:txBody>
      </p:sp>
      <p:sp>
        <p:nvSpPr>
          <p:cNvPr id="54" name="object 17"/>
          <p:cNvSpPr/>
          <p:nvPr/>
        </p:nvSpPr>
        <p:spPr>
          <a:xfrm>
            <a:off x="6564508" y="2228437"/>
            <a:ext cx="1597152" cy="1431036"/>
          </a:xfrm>
          <a:prstGeom prst="rect">
            <a:avLst/>
          </a:prstGeom>
          <a:blipFill>
            <a:blip r:embed="rId4" cstate="print"/>
            <a:stretch>
              <a:fillRect/>
            </a:stretch>
          </a:blipFill>
        </p:spPr>
        <p:txBody>
          <a:bodyPr wrap="square" lIns="0" tIns="0" rIns="0" bIns="0" rtlCol="0"/>
          <a:lstStyle/>
          <a:p>
            <a:endParaRPr/>
          </a:p>
        </p:txBody>
      </p:sp>
      <p:sp>
        <p:nvSpPr>
          <p:cNvPr id="55" name="object 18"/>
          <p:cNvSpPr/>
          <p:nvPr/>
        </p:nvSpPr>
        <p:spPr>
          <a:xfrm>
            <a:off x="4560447" y="2228437"/>
            <a:ext cx="1621536" cy="1431036"/>
          </a:xfrm>
          <a:prstGeom prst="rect">
            <a:avLst/>
          </a:prstGeom>
          <a:blipFill>
            <a:blip r:embed="rId5" cstate="print"/>
            <a:stretch>
              <a:fillRect/>
            </a:stretch>
          </a:blipFill>
        </p:spPr>
        <p:txBody>
          <a:bodyPr wrap="square" lIns="0" tIns="0" rIns="0" bIns="0" rtlCol="0"/>
          <a:lstStyle/>
          <a:p>
            <a:endParaRPr/>
          </a:p>
        </p:txBody>
      </p:sp>
      <p:sp>
        <p:nvSpPr>
          <p:cNvPr id="56" name="object 19"/>
          <p:cNvSpPr/>
          <p:nvPr/>
        </p:nvSpPr>
        <p:spPr>
          <a:xfrm>
            <a:off x="2585344" y="2228437"/>
            <a:ext cx="1563624" cy="1431036"/>
          </a:xfrm>
          <a:prstGeom prst="rect">
            <a:avLst/>
          </a:prstGeom>
          <a:blipFill>
            <a:blip r:embed="rId6" cstate="print"/>
            <a:stretch>
              <a:fillRect/>
            </a:stretch>
          </a:blipFill>
        </p:spPr>
        <p:txBody>
          <a:bodyPr wrap="square" lIns="0" tIns="0" rIns="0" bIns="0" rtlCol="0"/>
          <a:lstStyle/>
          <a:p>
            <a:endParaRPr/>
          </a:p>
        </p:txBody>
      </p:sp>
      <p:sp>
        <p:nvSpPr>
          <p:cNvPr id="57" name="object 20"/>
          <p:cNvSpPr/>
          <p:nvPr/>
        </p:nvSpPr>
        <p:spPr>
          <a:xfrm>
            <a:off x="8432931" y="2898996"/>
            <a:ext cx="160020" cy="152400"/>
          </a:xfrm>
          <a:prstGeom prst="rect">
            <a:avLst/>
          </a:prstGeom>
          <a:blipFill>
            <a:blip r:embed="rId7" cstate="print"/>
            <a:stretch>
              <a:fillRect/>
            </a:stretch>
          </a:blipFill>
        </p:spPr>
        <p:txBody>
          <a:bodyPr wrap="square" lIns="0" tIns="0" rIns="0" bIns="0" rtlCol="0"/>
          <a:lstStyle/>
          <a:p>
            <a:endParaRPr/>
          </a:p>
        </p:txBody>
      </p:sp>
      <p:sp>
        <p:nvSpPr>
          <p:cNvPr id="58" name="object 21"/>
          <p:cNvSpPr/>
          <p:nvPr/>
        </p:nvSpPr>
        <p:spPr>
          <a:xfrm>
            <a:off x="8425312" y="2623153"/>
            <a:ext cx="175260" cy="170687"/>
          </a:xfrm>
          <a:prstGeom prst="rect">
            <a:avLst/>
          </a:prstGeom>
          <a:blipFill>
            <a:blip r:embed="rId8" cstate="print"/>
            <a:stretch>
              <a:fillRect/>
            </a:stretch>
          </a:blipFill>
        </p:spPr>
        <p:txBody>
          <a:bodyPr wrap="square" lIns="0" tIns="0" rIns="0" bIns="0" rtlCol="0"/>
          <a:lstStyle/>
          <a:p>
            <a:endParaRPr/>
          </a:p>
        </p:txBody>
      </p:sp>
      <p:sp>
        <p:nvSpPr>
          <p:cNvPr id="59" name="object 22"/>
          <p:cNvSpPr txBox="1"/>
          <p:nvPr/>
        </p:nvSpPr>
        <p:spPr>
          <a:xfrm>
            <a:off x="8715892" y="2608149"/>
            <a:ext cx="1738630" cy="470534"/>
          </a:xfrm>
          <a:prstGeom prst="rect">
            <a:avLst/>
          </a:prstGeom>
        </p:spPr>
        <p:txBody>
          <a:bodyPr vert="horz" wrap="square" lIns="0" tIns="0" rIns="0" bIns="0" rtlCol="0">
            <a:spAutoFit/>
          </a:bodyPr>
          <a:lstStyle/>
          <a:p>
            <a:pPr marL="12700">
              <a:lnSpc>
                <a:spcPct val="100000"/>
              </a:lnSpc>
            </a:pPr>
            <a:r>
              <a:rPr sz="1300" spc="-10" dirty="0">
                <a:latin typeface="Arial"/>
                <a:cs typeface="Arial"/>
              </a:rPr>
              <a:t>=</a:t>
            </a:r>
            <a:r>
              <a:rPr sz="1300" spc="-5"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le </a:t>
            </a:r>
            <a:r>
              <a:rPr sz="1300" spc="-10" dirty="0">
                <a:latin typeface="Arial"/>
                <a:cs typeface="Arial"/>
              </a:rPr>
              <a:t>f</a:t>
            </a:r>
            <a:r>
              <a:rPr sz="1300" spc="-5" dirty="0">
                <a:latin typeface="Arial"/>
                <a:cs typeface="Arial"/>
              </a:rPr>
              <a:t>r</a:t>
            </a:r>
            <a:r>
              <a:rPr sz="1300" spc="-15" dirty="0">
                <a:latin typeface="Arial"/>
                <a:cs typeface="Arial"/>
              </a:rPr>
              <a:t>om</a:t>
            </a:r>
            <a:r>
              <a:rPr sz="1300" spc="10" dirty="0">
                <a:latin typeface="Arial"/>
                <a:cs typeface="Arial"/>
              </a:rPr>
              <a:t> </a:t>
            </a:r>
            <a:r>
              <a:rPr sz="1300" spc="-5" dirty="0">
                <a:latin typeface="Arial"/>
                <a:cs typeface="Arial"/>
              </a:rPr>
              <a:t>cl</a:t>
            </a:r>
            <a:r>
              <a:rPr sz="1300" spc="-15" dirty="0">
                <a:latin typeface="Arial"/>
                <a:cs typeface="Arial"/>
              </a:rPr>
              <a:t>a</a:t>
            </a:r>
            <a:r>
              <a:rPr sz="1300" spc="-10" dirty="0">
                <a:latin typeface="Arial"/>
                <a:cs typeface="Arial"/>
              </a:rPr>
              <a:t>ss</a:t>
            </a:r>
            <a:r>
              <a:rPr sz="1300" spc="-15" dirty="0">
                <a:latin typeface="Arial"/>
                <a:cs typeface="Arial"/>
              </a:rPr>
              <a:t> </a:t>
            </a:r>
            <a:r>
              <a:rPr sz="1300" spc="-10" dirty="0">
                <a:latin typeface="Arial"/>
                <a:cs typeface="Arial"/>
              </a:rPr>
              <a:t>0</a:t>
            </a:r>
            <a:endParaRPr sz="1300">
              <a:latin typeface="Arial"/>
              <a:cs typeface="Arial"/>
            </a:endParaRPr>
          </a:p>
          <a:p>
            <a:pPr marL="12700">
              <a:lnSpc>
                <a:spcPct val="100000"/>
              </a:lnSpc>
              <a:spcBef>
                <a:spcPts val="645"/>
              </a:spcBef>
            </a:pPr>
            <a:r>
              <a:rPr sz="1300" spc="-10" dirty="0">
                <a:latin typeface="Arial"/>
                <a:cs typeface="Arial"/>
              </a:rPr>
              <a:t>=</a:t>
            </a:r>
            <a:r>
              <a:rPr sz="1300" spc="-5" dirty="0">
                <a:latin typeface="Arial"/>
                <a:cs typeface="Arial"/>
              </a:rPr>
              <a:t> </a:t>
            </a:r>
            <a:r>
              <a:rPr sz="1300" spc="-15" dirty="0">
                <a:latin typeface="Arial"/>
                <a:cs typeface="Arial"/>
              </a:rPr>
              <a:t>E</a:t>
            </a:r>
            <a:r>
              <a:rPr sz="1300" spc="-25" dirty="0">
                <a:latin typeface="Arial"/>
                <a:cs typeface="Arial"/>
              </a:rPr>
              <a:t>x</a:t>
            </a:r>
            <a:r>
              <a:rPr sz="1300" spc="-15" dirty="0">
                <a:latin typeface="Arial"/>
                <a:cs typeface="Arial"/>
              </a:rPr>
              <a:t>amp</a:t>
            </a:r>
            <a:r>
              <a:rPr sz="1300" spc="-5" dirty="0">
                <a:latin typeface="Arial"/>
                <a:cs typeface="Arial"/>
              </a:rPr>
              <a:t>le </a:t>
            </a:r>
            <a:r>
              <a:rPr sz="1300" spc="-10" dirty="0">
                <a:latin typeface="Arial"/>
                <a:cs typeface="Arial"/>
              </a:rPr>
              <a:t>f</a:t>
            </a:r>
            <a:r>
              <a:rPr sz="1300" spc="-5" dirty="0">
                <a:latin typeface="Arial"/>
                <a:cs typeface="Arial"/>
              </a:rPr>
              <a:t>r</a:t>
            </a:r>
            <a:r>
              <a:rPr sz="1300" spc="-15" dirty="0">
                <a:latin typeface="Arial"/>
                <a:cs typeface="Arial"/>
              </a:rPr>
              <a:t>om</a:t>
            </a:r>
            <a:r>
              <a:rPr sz="1300" spc="10" dirty="0">
                <a:latin typeface="Arial"/>
                <a:cs typeface="Arial"/>
              </a:rPr>
              <a:t> </a:t>
            </a:r>
            <a:r>
              <a:rPr sz="1300" spc="-5" dirty="0">
                <a:latin typeface="Arial"/>
                <a:cs typeface="Arial"/>
              </a:rPr>
              <a:t>cl</a:t>
            </a:r>
            <a:r>
              <a:rPr sz="1300" spc="-15" dirty="0">
                <a:latin typeface="Arial"/>
                <a:cs typeface="Arial"/>
              </a:rPr>
              <a:t>a</a:t>
            </a:r>
            <a:r>
              <a:rPr sz="1300" spc="-10" dirty="0">
                <a:latin typeface="Arial"/>
                <a:cs typeface="Arial"/>
              </a:rPr>
              <a:t>ss</a:t>
            </a:r>
            <a:r>
              <a:rPr sz="1300" spc="-15" dirty="0">
                <a:latin typeface="Arial"/>
                <a:cs typeface="Arial"/>
              </a:rPr>
              <a:t> </a:t>
            </a:r>
            <a:r>
              <a:rPr sz="1300" spc="-10" dirty="0">
                <a:latin typeface="Arial"/>
                <a:cs typeface="Arial"/>
              </a:rPr>
              <a:t>1</a:t>
            </a:r>
            <a:endParaRPr sz="1300">
              <a:latin typeface="Arial"/>
              <a:cs typeface="Arial"/>
            </a:endParaRPr>
          </a:p>
        </p:txBody>
      </p:sp>
      <p:sp>
        <p:nvSpPr>
          <p:cNvPr id="60" name="object 23"/>
          <p:cNvSpPr/>
          <p:nvPr/>
        </p:nvSpPr>
        <p:spPr>
          <a:xfrm>
            <a:off x="8102224" y="3389725"/>
            <a:ext cx="2441575" cy="1494790"/>
          </a:xfrm>
          <a:custGeom>
            <a:avLst/>
            <a:gdLst/>
            <a:ahLst/>
            <a:cxnLst/>
            <a:rect l="l" t="t" r="r" b="b"/>
            <a:pathLst>
              <a:path w="2441575" h="1494789">
                <a:moveTo>
                  <a:pt x="353544" y="364337"/>
                </a:moveTo>
                <a:lnTo>
                  <a:pt x="335089" y="398335"/>
                </a:lnTo>
                <a:lnTo>
                  <a:pt x="321277" y="446026"/>
                </a:lnTo>
                <a:lnTo>
                  <a:pt x="318609" y="477760"/>
                </a:lnTo>
                <a:lnTo>
                  <a:pt x="323088" y="440435"/>
                </a:lnTo>
                <a:lnTo>
                  <a:pt x="327660" y="427735"/>
                </a:lnTo>
                <a:lnTo>
                  <a:pt x="329184" y="415035"/>
                </a:lnTo>
                <a:lnTo>
                  <a:pt x="330708" y="415035"/>
                </a:lnTo>
                <a:lnTo>
                  <a:pt x="333756" y="402335"/>
                </a:lnTo>
                <a:lnTo>
                  <a:pt x="338328" y="402335"/>
                </a:lnTo>
                <a:lnTo>
                  <a:pt x="344424" y="389635"/>
                </a:lnTo>
                <a:lnTo>
                  <a:pt x="345948" y="376935"/>
                </a:lnTo>
                <a:lnTo>
                  <a:pt x="350520" y="376935"/>
                </a:lnTo>
                <a:lnTo>
                  <a:pt x="353544" y="364337"/>
                </a:lnTo>
                <a:close/>
              </a:path>
              <a:path w="2441575" h="1494789">
                <a:moveTo>
                  <a:pt x="38543" y="8635"/>
                </a:moveTo>
                <a:lnTo>
                  <a:pt x="0" y="0"/>
                </a:lnTo>
                <a:lnTo>
                  <a:pt x="21516" y="8635"/>
                </a:lnTo>
                <a:lnTo>
                  <a:pt x="38543" y="8635"/>
                </a:lnTo>
                <a:close/>
              </a:path>
              <a:path w="2441575" h="1494789">
                <a:moveTo>
                  <a:pt x="151910" y="34035"/>
                </a:moveTo>
                <a:lnTo>
                  <a:pt x="38543" y="8635"/>
                </a:lnTo>
                <a:lnTo>
                  <a:pt x="38100" y="8635"/>
                </a:lnTo>
                <a:lnTo>
                  <a:pt x="43361" y="17403"/>
                </a:lnTo>
                <a:lnTo>
                  <a:pt x="53158" y="21335"/>
                </a:lnTo>
                <a:lnTo>
                  <a:pt x="92964" y="21335"/>
                </a:lnTo>
                <a:lnTo>
                  <a:pt x="99060" y="34035"/>
                </a:lnTo>
                <a:lnTo>
                  <a:pt x="151910" y="34035"/>
                </a:lnTo>
                <a:close/>
              </a:path>
              <a:path w="2441575" h="1494789">
                <a:moveTo>
                  <a:pt x="208594" y="46735"/>
                </a:moveTo>
                <a:lnTo>
                  <a:pt x="154167" y="34541"/>
                </a:lnTo>
                <a:lnTo>
                  <a:pt x="160020" y="46735"/>
                </a:lnTo>
                <a:lnTo>
                  <a:pt x="208594" y="46735"/>
                </a:lnTo>
                <a:close/>
              </a:path>
              <a:path w="2441575" h="1494789">
                <a:moveTo>
                  <a:pt x="321961" y="72135"/>
                </a:moveTo>
                <a:lnTo>
                  <a:pt x="208841" y="46791"/>
                </a:lnTo>
                <a:lnTo>
                  <a:pt x="220980" y="59435"/>
                </a:lnTo>
                <a:lnTo>
                  <a:pt x="262128" y="59435"/>
                </a:lnTo>
                <a:lnTo>
                  <a:pt x="269748" y="72135"/>
                </a:lnTo>
                <a:lnTo>
                  <a:pt x="321961" y="72135"/>
                </a:lnTo>
                <a:close/>
              </a:path>
              <a:path w="2441575" h="1494789">
                <a:moveTo>
                  <a:pt x="492012" y="110235"/>
                </a:moveTo>
                <a:lnTo>
                  <a:pt x="323263" y="72427"/>
                </a:lnTo>
                <a:lnTo>
                  <a:pt x="330708" y="84835"/>
                </a:lnTo>
                <a:lnTo>
                  <a:pt x="377952" y="84835"/>
                </a:lnTo>
                <a:lnTo>
                  <a:pt x="384048" y="97535"/>
                </a:lnTo>
                <a:lnTo>
                  <a:pt x="431292" y="97535"/>
                </a:lnTo>
                <a:lnTo>
                  <a:pt x="438912" y="110235"/>
                </a:lnTo>
                <a:lnTo>
                  <a:pt x="492012" y="110235"/>
                </a:lnTo>
                <a:close/>
              </a:path>
              <a:path w="2441575" h="1494789">
                <a:moveTo>
                  <a:pt x="662063" y="148335"/>
                </a:moveTo>
                <a:lnTo>
                  <a:pt x="492289" y="110297"/>
                </a:lnTo>
                <a:lnTo>
                  <a:pt x="499872" y="122935"/>
                </a:lnTo>
                <a:lnTo>
                  <a:pt x="541020" y="122935"/>
                </a:lnTo>
                <a:lnTo>
                  <a:pt x="553212" y="135635"/>
                </a:lnTo>
                <a:lnTo>
                  <a:pt x="601980" y="135635"/>
                </a:lnTo>
                <a:lnTo>
                  <a:pt x="614172" y="148335"/>
                </a:lnTo>
                <a:lnTo>
                  <a:pt x="662063" y="148335"/>
                </a:lnTo>
                <a:close/>
              </a:path>
              <a:path w="2441575" h="1494789">
                <a:moveTo>
                  <a:pt x="2414516" y="376935"/>
                </a:moveTo>
                <a:lnTo>
                  <a:pt x="2391360" y="343325"/>
                </a:lnTo>
                <a:lnTo>
                  <a:pt x="2356189" y="310420"/>
                </a:lnTo>
                <a:lnTo>
                  <a:pt x="2314146" y="286321"/>
                </a:lnTo>
                <a:lnTo>
                  <a:pt x="2266651" y="272509"/>
                </a:lnTo>
                <a:lnTo>
                  <a:pt x="2232659" y="269747"/>
                </a:lnTo>
                <a:lnTo>
                  <a:pt x="1203959" y="269747"/>
                </a:lnTo>
                <a:lnTo>
                  <a:pt x="663046" y="148555"/>
                </a:lnTo>
                <a:lnTo>
                  <a:pt x="669036" y="161035"/>
                </a:lnTo>
                <a:lnTo>
                  <a:pt x="716280" y="161035"/>
                </a:lnTo>
                <a:lnTo>
                  <a:pt x="723900" y="173735"/>
                </a:lnTo>
                <a:lnTo>
                  <a:pt x="771144" y="173735"/>
                </a:lnTo>
                <a:lnTo>
                  <a:pt x="777240" y="186435"/>
                </a:lnTo>
                <a:lnTo>
                  <a:pt x="832104" y="186435"/>
                </a:lnTo>
                <a:lnTo>
                  <a:pt x="838200" y="199135"/>
                </a:lnTo>
                <a:lnTo>
                  <a:pt x="885444" y="199135"/>
                </a:lnTo>
                <a:lnTo>
                  <a:pt x="893064" y="211835"/>
                </a:lnTo>
                <a:lnTo>
                  <a:pt x="940308" y="211835"/>
                </a:lnTo>
                <a:lnTo>
                  <a:pt x="947928" y="224535"/>
                </a:lnTo>
                <a:lnTo>
                  <a:pt x="1001268" y="224535"/>
                </a:lnTo>
                <a:lnTo>
                  <a:pt x="1008888" y="237235"/>
                </a:lnTo>
                <a:lnTo>
                  <a:pt x="1056132" y="237235"/>
                </a:lnTo>
                <a:lnTo>
                  <a:pt x="1062228" y="249935"/>
                </a:lnTo>
                <a:lnTo>
                  <a:pt x="1109472" y="249935"/>
                </a:lnTo>
                <a:lnTo>
                  <a:pt x="1117092" y="262635"/>
                </a:lnTo>
                <a:lnTo>
                  <a:pt x="1170432" y="262635"/>
                </a:lnTo>
                <a:lnTo>
                  <a:pt x="1178052" y="275335"/>
                </a:lnTo>
                <a:lnTo>
                  <a:pt x="2276856" y="275335"/>
                </a:lnTo>
                <a:lnTo>
                  <a:pt x="2295144" y="288035"/>
                </a:lnTo>
                <a:lnTo>
                  <a:pt x="2311908" y="288035"/>
                </a:lnTo>
                <a:lnTo>
                  <a:pt x="2324100" y="300735"/>
                </a:lnTo>
                <a:lnTo>
                  <a:pt x="2340864" y="300735"/>
                </a:lnTo>
                <a:lnTo>
                  <a:pt x="2346960" y="313435"/>
                </a:lnTo>
                <a:lnTo>
                  <a:pt x="2357628" y="313435"/>
                </a:lnTo>
                <a:lnTo>
                  <a:pt x="2360676" y="326135"/>
                </a:lnTo>
                <a:lnTo>
                  <a:pt x="2372868" y="326135"/>
                </a:lnTo>
                <a:lnTo>
                  <a:pt x="2389632" y="351535"/>
                </a:lnTo>
                <a:lnTo>
                  <a:pt x="2397252" y="351535"/>
                </a:lnTo>
                <a:lnTo>
                  <a:pt x="2397252" y="364235"/>
                </a:lnTo>
                <a:lnTo>
                  <a:pt x="2406396" y="364235"/>
                </a:lnTo>
                <a:lnTo>
                  <a:pt x="2406396" y="376935"/>
                </a:lnTo>
                <a:lnTo>
                  <a:pt x="2414516" y="376935"/>
                </a:lnTo>
                <a:close/>
              </a:path>
              <a:path w="2441575" h="1494789">
                <a:moveTo>
                  <a:pt x="2421067" y="389635"/>
                </a:moveTo>
                <a:lnTo>
                  <a:pt x="2418240" y="383554"/>
                </a:lnTo>
                <a:lnTo>
                  <a:pt x="2415540" y="378755"/>
                </a:lnTo>
                <a:lnTo>
                  <a:pt x="2415540" y="389635"/>
                </a:lnTo>
                <a:lnTo>
                  <a:pt x="2421067" y="389635"/>
                </a:lnTo>
                <a:close/>
              </a:path>
              <a:path w="2441575" h="1494789">
                <a:moveTo>
                  <a:pt x="2431232" y="415035"/>
                </a:moveTo>
                <a:lnTo>
                  <a:pt x="2430853" y="413711"/>
                </a:lnTo>
                <a:lnTo>
                  <a:pt x="2425112" y="398335"/>
                </a:lnTo>
                <a:lnTo>
                  <a:pt x="2421636" y="390858"/>
                </a:lnTo>
                <a:lnTo>
                  <a:pt x="2421636" y="402335"/>
                </a:lnTo>
                <a:lnTo>
                  <a:pt x="2426208" y="402335"/>
                </a:lnTo>
                <a:lnTo>
                  <a:pt x="2426208" y="415035"/>
                </a:lnTo>
                <a:lnTo>
                  <a:pt x="2431232" y="415035"/>
                </a:lnTo>
                <a:close/>
              </a:path>
              <a:path w="2441575" h="1494789">
                <a:moveTo>
                  <a:pt x="2434868" y="427735"/>
                </a:moveTo>
                <a:lnTo>
                  <a:pt x="2432304" y="418780"/>
                </a:lnTo>
                <a:lnTo>
                  <a:pt x="2432304" y="427735"/>
                </a:lnTo>
                <a:lnTo>
                  <a:pt x="2434868" y="427735"/>
                </a:lnTo>
                <a:close/>
              </a:path>
              <a:path w="2441575" h="1494789">
                <a:moveTo>
                  <a:pt x="2437597" y="440435"/>
                </a:moveTo>
                <a:lnTo>
                  <a:pt x="2435409" y="429626"/>
                </a:lnTo>
                <a:lnTo>
                  <a:pt x="2435352" y="429427"/>
                </a:lnTo>
                <a:lnTo>
                  <a:pt x="2435352" y="440435"/>
                </a:lnTo>
                <a:lnTo>
                  <a:pt x="2437597" y="440435"/>
                </a:lnTo>
                <a:close/>
              </a:path>
              <a:path w="2441575" h="1494789">
                <a:moveTo>
                  <a:pt x="2439586" y="453135"/>
                </a:moveTo>
                <a:lnTo>
                  <a:pt x="2438729" y="446026"/>
                </a:lnTo>
                <a:lnTo>
                  <a:pt x="2438400" y="444402"/>
                </a:lnTo>
                <a:lnTo>
                  <a:pt x="2438400" y="453135"/>
                </a:lnTo>
                <a:lnTo>
                  <a:pt x="2439586" y="453135"/>
                </a:lnTo>
                <a:close/>
              </a:path>
              <a:path w="2441575" h="1494789">
                <a:moveTo>
                  <a:pt x="2440878" y="465835"/>
                </a:moveTo>
                <a:lnTo>
                  <a:pt x="2440759" y="462855"/>
                </a:lnTo>
                <a:lnTo>
                  <a:pt x="2439924" y="455934"/>
                </a:lnTo>
                <a:lnTo>
                  <a:pt x="2439924" y="465835"/>
                </a:lnTo>
                <a:lnTo>
                  <a:pt x="2440878" y="465835"/>
                </a:lnTo>
                <a:close/>
              </a:path>
              <a:path w="2441575" h="1494789">
                <a:moveTo>
                  <a:pt x="2441447" y="1316735"/>
                </a:moveTo>
                <a:lnTo>
                  <a:pt x="2441447" y="480059"/>
                </a:lnTo>
                <a:lnTo>
                  <a:pt x="2441424" y="479481"/>
                </a:lnTo>
                <a:lnTo>
                  <a:pt x="2439926" y="1340842"/>
                </a:lnTo>
                <a:lnTo>
                  <a:pt x="2440759" y="1333940"/>
                </a:lnTo>
                <a:lnTo>
                  <a:pt x="2441447" y="1316735"/>
                </a:lnTo>
                <a:close/>
              </a:path>
              <a:path w="2441575" h="1494789">
                <a:moveTo>
                  <a:pt x="2399007" y="1443735"/>
                </a:moveTo>
                <a:lnTo>
                  <a:pt x="2398776" y="1443735"/>
                </a:lnTo>
                <a:lnTo>
                  <a:pt x="2398734" y="1444082"/>
                </a:lnTo>
                <a:lnTo>
                  <a:pt x="2399007" y="1443735"/>
                </a:lnTo>
                <a:close/>
              </a:path>
              <a:path w="2441575" h="1494789">
                <a:moveTo>
                  <a:pt x="2344223" y="1494535"/>
                </a:moveTo>
                <a:lnTo>
                  <a:pt x="2343912" y="1494535"/>
                </a:lnTo>
                <a:lnTo>
                  <a:pt x="2343884" y="1494766"/>
                </a:lnTo>
                <a:lnTo>
                  <a:pt x="2344223" y="1494535"/>
                </a:lnTo>
                <a:close/>
              </a:path>
            </a:pathLst>
          </a:custGeom>
          <a:solidFill>
            <a:srgbClr val="FFFFFF"/>
          </a:solidFill>
        </p:spPr>
        <p:txBody>
          <a:bodyPr wrap="square" lIns="0" tIns="0" rIns="0" bIns="0" rtlCol="0"/>
          <a:lstStyle/>
          <a:p>
            <a:endParaRPr/>
          </a:p>
        </p:txBody>
      </p:sp>
      <p:sp>
        <p:nvSpPr>
          <p:cNvPr id="61" name="object 24"/>
          <p:cNvSpPr/>
          <p:nvPr/>
        </p:nvSpPr>
        <p:spPr>
          <a:xfrm>
            <a:off x="8097652" y="3385152"/>
            <a:ext cx="2438400" cy="1529715"/>
          </a:xfrm>
          <a:custGeom>
            <a:avLst/>
            <a:gdLst/>
            <a:ahLst/>
            <a:cxnLst/>
            <a:rect l="l" t="t" r="r" b="b"/>
            <a:pathLst>
              <a:path w="2438400" h="1529714">
                <a:moveTo>
                  <a:pt x="60959" y="13207"/>
                </a:moveTo>
                <a:lnTo>
                  <a:pt x="0" y="0"/>
                </a:lnTo>
                <a:lnTo>
                  <a:pt x="30479" y="13207"/>
                </a:lnTo>
                <a:lnTo>
                  <a:pt x="60959" y="13207"/>
                </a:lnTo>
                <a:close/>
              </a:path>
              <a:path w="2438400" h="1529714">
                <a:moveTo>
                  <a:pt x="30479" y="13207"/>
                </a:moveTo>
                <a:lnTo>
                  <a:pt x="0" y="0"/>
                </a:lnTo>
                <a:lnTo>
                  <a:pt x="0" y="9143"/>
                </a:lnTo>
                <a:lnTo>
                  <a:pt x="15239" y="14023"/>
                </a:lnTo>
                <a:lnTo>
                  <a:pt x="15239" y="13207"/>
                </a:lnTo>
                <a:lnTo>
                  <a:pt x="30479" y="13207"/>
                </a:lnTo>
                <a:close/>
              </a:path>
              <a:path w="2438400" h="1529714">
                <a:moveTo>
                  <a:pt x="15239" y="19182"/>
                </a:moveTo>
                <a:lnTo>
                  <a:pt x="15239" y="14023"/>
                </a:lnTo>
                <a:lnTo>
                  <a:pt x="0" y="9143"/>
                </a:lnTo>
                <a:lnTo>
                  <a:pt x="15239" y="19182"/>
                </a:lnTo>
                <a:close/>
              </a:path>
              <a:path w="2438400" h="1529714">
                <a:moveTo>
                  <a:pt x="2361564" y="318007"/>
                </a:moveTo>
                <a:lnTo>
                  <a:pt x="2316479" y="286511"/>
                </a:lnTo>
                <a:lnTo>
                  <a:pt x="2270759" y="274319"/>
                </a:lnTo>
                <a:lnTo>
                  <a:pt x="2255519" y="271271"/>
                </a:lnTo>
                <a:lnTo>
                  <a:pt x="2225039" y="269747"/>
                </a:lnTo>
                <a:lnTo>
                  <a:pt x="1203959" y="269747"/>
                </a:lnTo>
                <a:lnTo>
                  <a:pt x="60959" y="13207"/>
                </a:lnTo>
                <a:lnTo>
                  <a:pt x="30479" y="13207"/>
                </a:lnTo>
                <a:lnTo>
                  <a:pt x="32491" y="14883"/>
                </a:lnTo>
                <a:lnTo>
                  <a:pt x="45719" y="18449"/>
                </a:lnTo>
                <a:lnTo>
                  <a:pt x="76199" y="25907"/>
                </a:lnTo>
                <a:lnTo>
                  <a:pt x="91439" y="25907"/>
                </a:lnTo>
                <a:lnTo>
                  <a:pt x="91439" y="30628"/>
                </a:lnTo>
                <a:lnTo>
                  <a:pt x="121919" y="38607"/>
                </a:lnTo>
                <a:lnTo>
                  <a:pt x="152399" y="38607"/>
                </a:lnTo>
                <a:lnTo>
                  <a:pt x="152399" y="44508"/>
                </a:lnTo>
                <a:lnTo>
                  <a:pt x="182879" y="51307"/>
                </a:lnTo>
                <a:lnTo>
                  <a:pt x="213359" y="51307"/>
                </a:lnTo>
                <a:lnTo>
                  <a:pt x="213359" y="57612"/>
                </a:lnTo>
                <a:lnTo>
                  <a:pt x="243839" y="64007"/>
                </a:lnTo>
                <a:lnTo>
                  <a:pt x="259079" y="64007"/>
                </a:lnTo>
                <a:lnTo>
                  <a:pt x="267618" y="71122"/>
                </a:lnTo>
                <a:lnTo>
                  <a:pt x="289559" y="76707"/>
                </a:lnTo>
                <a:lnTo>
                  <a:pt x="320039" y="76707"/>
                </a:lnTo>
                <a:lnTo>
                  <a:pt x="329994" y="85003"/>
                </a:lnTo>
                <a:lnTo>
                  <a:pt x="350519" y="89407"/>
                </a:lnTo>
                <a:lnTo>
                  <a:pt x="380999" y="89407"/>
                </a:lnTo>
                <a:lnTo>
                  <a:pt x="380999" y="95018"/>
                </a:lnTo>
                <a:lnTo>
                  <a:pt x="411479" y="102107"/>
                </a:lnTo>
                <a:lnTo>
                  <a:pt x="426719" y="102107"/>
                </a:lnTo>
                <a:lnTo>
                  <a:pt x="434259" y="108390"/>
                </a:lnTo>
                <a:lnTo>
                  <a:pt x="472439" y="114807"/>
                </a:lnTo>
                <a:lnTo>
                  <a:pt x="487679" y="114807"/>
                </a:lnTo>
                <a:lnTo>
                  <a:pt x="497714" y="123169"/>
                </a:lnTo>
                <a:lnTo>
                  <a:pt x="518159" y="127507"/>
                </a:lnTo>
                <a:lnTo>
                  <a:pt x="533399" y="127507"/>
                </a:lnTo>
                <a:lnTo>
                  <a:pt x="548639" y="140207"/>
                </a:lnTo>
                <a:lnTo>
                  <a:pt x="548639" y="132219"/>
                </a:lnTo>
                <a:lnTo>
                  <a:pt x="579119" y="140207"/>
                </a:lnTo>
                <a:lnTo>
                  <a:pt x="594359" y="140207"/>
                </a:lnTo>
                <a:lnTo>
                  <a:pt x="609599" y="152907"/>
                </a:lnTo>
                <a:lnTo>
                  <a:pt x="609599" y="146263"/>
                </a:lnTo>
                <a:lnTo>
                  <a:pt x="640079" y="152907"/>
                </a:lnTo>
                <a:lnTo>
                  <a:pt x="655319" y="152907"/>
                </a:lnTo>
                <a:lnTo>
                  <a:pt x="670559" y="165607"/>
                </a:lnTo>
                <a:lnTo>
                  <a:pt x="670559" y="159408"/>
                </a:lnTo>
                <a:lnTo>
                  <a:pt x="685799" y="165607"/>
                </a:lnTo>
                <a:lnTo>
                  <a:pt x="716279" y="165607"/>
                </a:lnTo>
                <a:lnTo>
                  <a:pt x="716279" y="171541"/>
                </a:lnTo>
                <a:lnTo>
                  <a:pt x="746759" y="178307"/>
                </a:lnTo>
                <a:lnTo>
                  <a:pt x="761999" y="178307"/>
                </a:lnTo>
                <a:lnTo>
                  <a:pt x="777239" y="191007"/>
                </a:lnTo>
                <a:lnTo>
                  <a:pt x="777239" y="183699"/>
                </a:lnTo>
                <a:lnTo>
                  <a:pt x="807719" y="191007"/>
                </a:lnTo>
                <a:lnTo>
                  <a:pt x="822959" y="191007"/>
                </a:lnTo>
                <a:lnTo>
                  <a:pt x="838199" y="203707"/>
                </a:lnTo>
                <a:lnTo>
                  <a:pt x="838199" y="197580"/>
                </a:lnTo>
                <a:lnTo>
                  <a:pt x="853439" y="203707"/>
                </a:lnTo>
                <a:lnTo>
                  <a:pt x="883919" y="203707"/>
                </a:lnTo>
                <a:lnTo>
                  <a:pt x="883919" y="209715"/>
                </a:lnTo>
                <a:lnTo>
                  <a:pt x="914399" y="216407"/>
                </a:lnTo>
                <a:lnTo>
                  <a:pt x="944879" y="216407"/>
                </a:lnTo>
                <a:lnTo>
                  <a:pt x="944879" y="222042"/>
                </a:lnTo>
                <a:lnTo>
                  <a:pt x="975359" y="229107"/>
                </a:lnTo>
                <a:lnTo>
                  <a:pt x="1005839" y="229107"/>
                </a:lnTo>
                <a:lnTo>
                  <a:pt x="1005839" y="235959"/>
                </a:lnTo>
                <a:lnTo>
                  <a:pt x="1021079" y="241807"/>
                </a:lnTo>
                <a:lnTo>
                  <a:pt x="1051559" y="241807"/>
                </a:lnTo>
                <a:lnTo>
                  <a:pt x="1061647" y="250213"/>
                </a:lnTo>
                <a:lnTo>
                  <a:pt x="1082039" y="254507"/>
                </a:lnTo>
                <a:lnTo>
                  <a:pt x="1112519" y="254507"/>
                </a:lnTo>
                <a:lnTo>
                  <a:pt x="1112519" y="260215"/>
                </a:lnTo>
                <a:lnTo>
                  <a:pt x="1142999" y="267207"/>
                </a:lnTo>
                <a:lnTo>
                  <a:pt x="1173479" y="267207"/>
                </a:lnTo>
                <a:lnTo>
                  <a:pt x="1173479" y="274133"/>
                </a:lnTo>
                <a:lnTo>
                  <a:pt x="1203959" y="279907"/>
                </a:lnTo>
                <a:lnTo>
                  <a:pt x="2270759" y="279907"/>
                </a:lnTo>
                <a:lnTo>
                  <a:pt x="2285999" y="292607"/>
                </a:lnTo>
                <a:lnTo>
                  <a:pt x="2285999" y="289559"/>
                </a:lnTo>
                <a:lnTo>
                  <a:pt x="2301239" y="292607"/>
                </a:lnTo>
                <a:lnTo>
                  <a:pt x="2316479" y="292607"/>
                </a:lnTo>
                <a:lnTo>
                  <a:pt x="2316479" y="298470"/>
                </a:lnTo>
                <a:lnTo>
                  <a:pt x="2331719" y="304799"/>
                </a:lnTo>
                <a:lnTo>
                  <a:pt x="2331719" y="305307"/>
                </a:lnTo>
                <a:lnTo>
                  <a:pt x="2346959" y="318007"/>
                </a:lnTo>
                <a:lnTo>
                  <a:pt x="2361564" y="318007"/>
                </a:lnTo>
                <a:close/>
              </a:path>
              <a:path w="2438400" h="1529714">
                <a:moveTo>
                  <a:pt x="32978" y="15289"/>
                </a:moveTo>
                <a:lnTo>
                  <a:pt x="32491" y="14883"/>
                </a:lnTo>
                <a:lnTo>
                  <a:pt x="30479" y="14341"/>
                </a:lnTo>
                <a:lnTo>
                  <a:pt x="32978" y="15289"/>
                </a:lnTo>
                <a:close/>
              </a:path>
              <a:path w="2438400" h="1529714">
                <a:moveTo>
                  <a:pt x="60959" y="25907"/>
                </a:moveTo>
                <a:lnTo>
                  <a:pt x="32978" y="15289"/>
                </a:lnTo>
                <a:lnTo>
                  <a:pt x="45719" y="25907"/>
                </a:lnTo>
                <a:lnTo>
                  <a:pt x="60959" y="25907"/>
                </a:lnTo>
                <a:close/>
              </a:path>
              <a:path w="2438400" h="1529714">
                <a:moveTo>
                  <a:pt x="274319" y="76707"/>
                </a:moveTo>
                <a:lnTo>
                  <a:pt x="267618" y="71122"/>
                </a:lnTo>
                <a:lnTo>
                  <a:pt x="259079" y="68949"/>
                </a:lnTo>
                <a:lnTo>
                  <a:pt x="274319" y="76707"/>
                </a:lnTo>
                <a:close/>
              </a:path>
              <a:path w="2438400" h="1529714">
                <a:moveTo>
                  <a:pt x="335279" y="89407"/>
                </a:moveTo>
                <a:lnTo>
                  <a:pt x="329994" y="85003"/>
                </a:lnTo>
                <a:lnTo>
                  <a:pt x="320039" y="82867"/>
                </a:lnTo>
                <a:lnTo>
                  <a:pt x="335279" y="89407"/>
                </a:lnTo>
                <a:close/>
              </a:path>
              <a:path w="2438400" h="1529714">
                <a:moveTo>
                  <a:pt x="441959" y="114807"/>
                </a:moveTo>
                <a:lnTo>
                  <a:pt x="434259" y="108390"/>
                </a:lnTo>
                <a:lnTo>
                  <a:pt x="426719" y="107123"/>
                </a:lnTo>
                <a:lnTo>
                  <a:pt x="441959" y="114807"/>
                </a:lnTo>
                <a:close/>
              </a:path>
              <a:path w="2438400" h="1529714">
                <a:moveTo>
                  <a:pt x="472439" y="289559"/>
                </a:moveTo>
                <a:lnTo>
                  <a:pt x="472439" y="287977"/>
                </a:lnTo>
                <a:lnTo>
                  <a:pt x="457199" y="292607"/>
                </a:lnTo>
                <a:lnTo>
                  <a:pt x="472439" y="289559"/>
                </a:lnTo>
                <a:close/>
              </a:path>
              <a:path w="2438400" h="1529714">
                <a:moveTo>
                  <a:pt x="502919" y="127507"/>
                </a:moveTo>
                <a:lnTo>
                  <a:pt x="497714" y="123169"/>
                </a:lnTo>
                <a:lnTo>
                  <a:pt x="487679" y="121040"/>
                </a:lnTo>
                <a:lnTo>
                  <a:pt x="502919" y="127507"/>
                </a:lnTo>
                <a:close/>
              </a:path>
              <a:path w="2438400" h="1529714">
                <a:moveTo>
                  <a:pt x="1066799" y="254507"/>
                </a:moveTo>
                <a:lnTo>
                  <a:pt x="1061647" y="250213"/>
                </a:lnTo>
                <a:lnTo>
                  <a:pt x="1051559" y="248089"/>
                </a:lnTo>
                <a:lnTo>
                  <a:pt x="1066799" y="254507"/>
                </a:lnTo>
                <a:close/>
              </a:path>
              <a:path w="2438400" h="1529714">
                <a:moveTo>
                  <a:pt x="2362199" y="318515"/>
                </a:moveTo>
                <a:lnTo>
                  <a:pt x="2362199" y="318007"/>
                </a:lnTo>
                <a:lnTo>
                  <a:pt x="2361564" y="318007"/>
                </a:lnTo>
                <a:lnTo>
                  <a:pt x="2362199" y="318515"/>
                </a:lnTo>
                <a:close/>
              </a:path>
              <a:path w="2438400" h="1529714">
                <a:moveTo>
                  <a:pt x="2375746" y="330707"/>
                </a:moveTo>
                <a:lnTo>
                  <a:pt x="2362199" y="318515"/>
                </a:lnTo>
                <a:lnTo>
                  <a:pt x="2362199" y="330707"/>
                </a:lnTo>
                <a:lnTo>
                  <a:pt x="2375746" y="330707"/>
                </a:lnTo>
                <a:close/>
              </a:path>
              <a:path w="2438400" h="1529714">
                <a:moveTo>
                  <a:pt x="2379726" y="334518"/>
                </a:moveTo>
                <a:lnTo>
                  <a:pt x="2377439" y="330707"/>
                </a:lnTo>
                <a:lnTo>
                  <a:pt x="2375746" y="330707"/>
                </a:lnTo>
                <a:lnTo>
                  <a:pt x="2377439" y="332231"/>
                </a:lnTo>
                <a:lnTo>
                  <a:pt x="2379726" y="334518"/>
                </a:lnTo>
                <a:close/>
              </a:path>
              <a:path w="2438400" h="1529714">
                <a:moveTo>
                  <a:pt x="2392679" y="356107"/>
                </a:moveTo>
                <a:lnTo>
                  <a:pt x="2390259" y="352073"/>
                </a:lnTo>
                <a:lnTo>
                  <a:pt x="2377439" y="344157"/>
                </a:lnTo>
                <a:lnTo>
                  <a:pt x="2392679" y="356107"/>
                </a:lnTo>
                <a:close/>
              </a:path>
              <a:path w="2438400" h="1529714">
                <a:moveTo>
                  <a:pt x="2423159" y="394207"/>
                </a:moveTo>
                <a:lnTo>
                  <a:pt x="2423159" y="380999"/>
                </a:lnTo>
                <a:lnTo>
                  <a:pt x="2392679" y="347471"/>
                </a:lnTo>
                <a:lnTo>
                  <a:pt x="2379726" y="334518"/>
                </a:lnTo>
                <a:lnTo>
                  <a:pt x="2390259" y="352073"/>
                </a:lnTo>
                <a:lnTo>
                  <a:pt x="2392679" y="353567"/>
                </a:lnTo>
                <a:lnTo>
                  <a:pt x="2392679" y="368807"/>
                </a:lnTo>
                <a:lnTo>
                  <a:pt x="2407919" y="368807"/>
                </a:lnTo>
                <a:lnTo>
                  <a:pt x="2407919" y="394207"/>
                </a:lnTo>
                <a:lnTo>
                  <a:pt x="2423159" y="394207"/>
                </a:lnTo>
                <a:close/>
              </a:path>
              <a:path w="2438400" h="1529714">
                <a:moveTo>
                  <a:pt x="2423159" y="1423415"/>
                </a:moveTo>
                <a:lnTo>
                  <a:pt x="2423159" y="1422907"/>
                </a:lnTo>
                <a:lnTo>
                  <a:pt x="2407919" y="1422907"/>
                </a:lnTo>
                <a:lnTo>
                  <a:pt x="2407919" y="1441703"/>
                </a:lnTo>
                <a:lnTo>
                  <a:pt x="2423159" y="1423415"/>
                </a:lnTo>
                <a:close/>
              </a:path>
              <a:path w="2438400" h="1529714">
                <a:moveTo>
                  <a:pt x="2435273" y="432307"/>
                </a:moveTo>
                <a:lnTo>
                  <a:pt x="2423159" y="400811"/>
                </a:lnTo>
                <a:lnTo>
                  <a:pt x="2423159" y="432307"/>
                </a:lnTo>
                <a:lnTo>
                  <a:pt x="2435273" y="432307"/>
                </a:lnTo>
                <a:close/>
              </a:path>
              <a:path w="2438400" h="1529714">
                <a:moveTo>
                  <a:pt x="2431324" y="1383900"/>
                </a:moveTo>
                <a:lnTo>
                  <a:pt x="2423159" y="1397507"/>
                </a:lnTo>
                <a:lnTo>
                  <a:pt x="2423159" y="1405127"/>
                </a:lnTo>
                <a:lnTo>
                  <a:pt x="2431324" y="1383900"/>
                </a:lnTo>
                <a:close/>
              </a:path>
              <a:path w="2438400" h="1529714">
                <a:moveTo>
                  <a:pt x="2438399" y="1372107"/>
                </a:moveTo>
                <a:lnTo>
                  <a:pt x="2438399" y="1365503"/>
                </a:lnTo>
                <a:lnTo>
                  <a:pt x="2431324" y="1383900"/>
                </a:lnTo>
                <a:lnTo>
                  <a:pt x="2438399" y="1372107"/>
                </a:lnTo>
                <a:close/>
              </a:path>
              <a:path w="2438400" h="1529714">
                <a:moveTo>
                  <a:pt x="2438399" y="440435"/>
                </a:moveTo>
                <a:lnTo>
                  <a:pt x="2438399" y="432307"/>
                </a:lnTo>
                <a:lnTo>
                  <a:pt x="2435273" y="432307"/>
                </a:lnTo>
                <a:lnTo>
                  <a:pt x="2438399" y="440435"/>
                </a:lnTo>
                <a:close/>
              </a:path>
              <a:path w="2438400" h="1529714">
                <a:moveTo>
                  <a:pt x="2410737" y="1448307"/>
                </a:moveTo>
                <a:lnTo>
                  <a:pt x="2403347" y="1448312"/>
                </a:lnTo>
                <a:lnTo>
                  <a:pt x="2401941" y="1460030"/>
                </a:lnTo>
                <a:lnTo>
                  <a:pt x="2403348" y="1458467"/>
                </a:lnTo>
                <a:lnTo>
                  <a:pt x="2410737" y="1448307"/>
                </a:lnTo>
                <a:close/>
              </a:path>
              <a:path w="2438400" h="1529714">
                <a:moveTo>
                  <a:pt x="2401062" y="1461007"/>
                </a:moveTo>
                <a:lnTo>
                  <a:pt x="2395728" y="1461007"/>
                </a:lnTo>
                <a:lnTo>
                  <a:pt x="2374392" y="1486407"/>
                </a:lnTo>
                <a:lnTo>
                  <a:pt x="2366772" y="1486407"/>
                </a:lnTo>
                <a:lnTo>
                  <a:pt x="2364865" y="1494352"/>
                </a:lnTo>
                <a:lnTo>
                  <a:pt x="2374392" y="1487423"/>
                </a:lnTo>
                <a:lnTo>
                  <a:pt x="2389631" y="1473707"/>
                </a:lnTo>
                <a:lnTo>
                  <a:pt x="2401062" y="1461007"/>
                </a:lnTo>
                <a:close/>
              </a:path>
              <a:path w="2438400" h="1529714">
                <a:moveTo>
                  <a:pt x="2358326" y="1499107"/>
                </a:moveTo>
                <a:lnTo>
                  <a:pt x="2348484" y="1499107"/>
                </a:lnTo>
                <a:lnTo>
                  <a:pt x="2347730" y="1505389"/>
                </a:lnTo>
                <a:lnTo>
                  <a:pt x="2357627" y="1499615"/>
                </a:lnTo>
                <a:lnTo>
                  <a:pt x="2358326" y="1499107"/>
                </a:lnTo>
                <a:close/>
              </a:path>
              <a:path w="2438400" h="1529714">
                <a:moveTo>
                  <a:pt x="2307844" y="1524507"/>
                </a:moveTo>
                <a:lnTo>
                  <a:pt x="2295144" y="1524507"/>
                </a:lnTo>
                <a:lnTo>
                  <a:pt x="2290495" y="1529350"/>
                </a:lnTo>
                <a:lnTo>
                  <a:pt x="2301239" y="1527047"/>
                </a:lnTo>
                <a:lnTo>
                  <a:pt x="2307844" y="1524507"/>
                </a:lnTo>
                <a:close/>
              </a:path>
            </a:pathLst>
          </a:custGeom>
          <a:solidFill>
            <a:srgbClr val="8F8F8F"/>
          </a:solidFill>
        </p:spPr>
        <p:txBody>
          <a:bodyPr wrap="square" lIns="0" tIns="0" rIns="0" bIns="0" rtlCol="0"/>
          <a:lstStyle/>
          <a:p>
            <a:endParaRPr/>
          </a:p>
        </p:txBody>
      </p:sp>
      <p:sp>
        <p:nvSpPr>
          <p:cNvPr id="62" name="object 25"/>
          <p:cNvSpPr/>
          <p:nvPr/>
        </p:nvSpPr>
        <p:spPr>
          <a:xfrm>
            <a:off x="8102224" y="3389725"/>
            <a:ext cx="2441575" cy="1527175"/>
          </a:xfrm>
          <a:custGeom>
            <a:avLst/>
            <a:gdLst/>
            <a:ahLst/>
            <a:cxnLst/>
            <a:rect l="l" t="t" r="r" b="b"/>
            <a:pathLst>
              <a:path w="2441575" h="1527175">
                <a:moveTo>
                  <a:pt x="2232659" y="1527047"/>
                </a:moveTo>
                <a:lnTo>
                  <a:pt x="2232659" y="269747"/>
                </a:lnTo>
                <a:lnTo>
                  <a:pt x="1203959" y="269747"/>
                </a:lnTo>
                <a:lnTo>
                  <a:pt x="0" y="0"/>
                </a:lnTo>
                <a:lnTo>
                  <a:pt x="672083" y="269747"/>
                </a:lnTo>
                <a:lnTo>
                  <a:pt x="672083" y="1527047"/>
                </a:lnTo>
                <a:lnTo>
                  <a:pt x="2232659" y="1527047"/>
                </a:lnTo>
                <a:close/>
              </a:path>
              <a:path w="2441575" h="1527175">
                <a:moveTo>
                  <a:pt x="392093" y="1476312"/>
                </a:moveTo>
                <a:lnTo>
                  <a:pt x="392093" y="320483"/>
                </a:lnTo>
                <a:lnTo>
                  <a:pt x="380237" y="331469"/>
                </a:lnTo>
                <a:lnTo>
                  <a:pt x="350103" y="369422"/>
                </a:lnTo>
                <a:lnTo>
                  <a:pt x="329269" y="413711"/>
                </a:lnTo>
                <a:lnTo>
                  <a:pt x="319215" y="462855"/>
                </a:lnTo>
                <a:lnTo>
                  <a:pt x="318515" y="480059"/>
                </a:lnTo>
                <a:lnTo>
                  <a:pt x="318515" y="1316735"/>
                </a:lnTo>
                <a:lnTo>
                  <a:pt x="324647" y="1367169"/>
                </a:lnTo>
                <a:lnTo>
                  <a:pt x="342052" y="1413241"/>
                </a:lnTo>
                <a:lnTo>
                  <a:pt x="369251" y="1453470"/>
                </a:lnTo>
                <a:lnTo>
                  <a:pt x="392093" y="1476312"/>
                </a:lnTo>
                <a:close/>
              </a:path>
              <a:path w="2441575" h="1527175">
                <a:moveTo>
                  <a:pt x="418190" y="1495460"/>
                </a:moveTo>
                <a:lnTo>
                  <a:pt x="418190" y="301335"/>
                </a:lnTo>
                <a:lnTo>
                  <a:pt x="404762" y="310420"/>
                </a:lnTo>
                <a:lnTo>
                  <a:pt x="404762" y="1486375"/>
                </a:lnTo>
                <a:lnTo>
                  <a:pt x="418190" y="1495460"/>
                </a:lnTo>
                <a:close/>
              </a:path>
              <a:path w="2441575" h="1527175">
                <a:moveTo>
                  <a:pt x="478394" y="1520916"/>
                </a:moveTo>
                <a:lnTo>
                  <a:pt x="478394" y="275879"/>
                </a:lnTo>
                <a:lnTo>
                  <a:pt x="462479" y="280501"/>
                </a:lnTo>
                <a:lnTo>
                  <a:pt x="462479" y="1516294"/>
                </a:lnTo>
                <a:lnTo>
                  <a:pt x="478394" y="1520916"/>
                </a:lnTo>
                <a:close/>
              </a:path>
              <a:path w="2441575" h="1527175">
                <a:moveTo>
                  <a:pt x="672083" y="1527047"/>
                </a:moveTo>
                <a:lnTo>
                  <a:pt x="672083" y="269747"/>
                </a:lnTo>
                <a:lnTo>
                  <a:pt x="528827" y="269747"/>
                </a:lnTo>
                <a:lnTo>
                  <a:pt x="511623" y="270447"/>
                </a:lnTo>
                <a:lnTo>
                  <a:pt x="511623" y="1526348"/>
                </a:lnTo>
                <a:lnTo>
                  <a:pt x="528827" y="1527047"/>
                </a:lnTo>
                <a:lnTo>
                  <a:pt x="672083" y="1527047"/>
                </a:lnTo>
                <a:close/>
              </a:path>
              <a:path w="2441575" h="1527175">
                <a:moveTo>
                  <a:pt x="2298850" y="1516294"/>
                </a:moveTo>
                <a:lnTo>
                  <a:pt x="2298850" y="280501"/>
                </a:lnTo>
                <a:lnTo>
                  <a:pt x="2283001" y="275879"/>
                </a:lnTo>
                <a:lnTo>
                  <a:pt x="2266651" y="272509"/>
                </a:lnTo>
                <a:lnTo>
                  <a:pt x="2266651" y="1524286"/>
                </a:lnTo>
                <a:lnTo>
                  <a:pt x="2283001" y="1520916"/>
                </a:lnTo>
                <a:lnTo>
                  <a:pt x="2298850" y="1516294"/>
                </a:lnTo>
                <a:close/>
              </a:path>
              <a:path w="2441575" h="1527175">
                <a:moveTo>
                  <a:pt x="2380487" y="1465325"/>
                </a:moveTo>
                <a:lnTo>
                  <a:pt x="2380487" y="331469"/>
                </a:lnTo>
                <a:lnTo>
                  <a:pt x="2368746" y="320483"/>
                </a:lnTo>
                <a:lnTo>
                  <a:pt x="2356189" y="310420"/>
                </a:lnTo>
                <a:lnTo>
                  <a:pt x="2342868" y="301335"/>
                </a:lnTo>
                <a:lnTo>
                  <a:pt x="2328836" y="293284"/>
                </a:lnTo>
                <a:lnTo>
                  <a:pt x="2314146" y="286321"/>
                </a:lnTo>
                <a:lnTo>
                  <a:pt x="2314146" y="1510474"/>
                </a:lnTo>
                <a:lnTo>
                  <a:pt x="2356189" y="1486375"/>
                </a:lnTo>
                <a:lnTo>
                  <a:pt x="2380487" y="1465325"/>
                </a:lnTo>
                <a:close/>
              </a:path>
              <a:path w="2441575" h="1527175">
                <a:moveTo>
                  <a:pt x="2441447" y="1316735"/>
                </a:moveTo>
                <a:lnTo>
                  <a:pt x="2441447" y="480059"/>
                </a:lnTo>
                <a:lnTo>
                  <a:pt x="2440759" y="462855"/>
                </a:lnTo>
                <a:lnTo>
                  <a:pt x="2430853" y="413711"/>
                </a:lnTo>
                <a:lnTo>
                  <a:pt x="2410289" y="369422"/>
                </a:lnTo>
                <a:lnTo>
                  <a:pt x="2391360" y="343325"/>
                </a:lnTo>
                <a:lnTo>
                  <a:pt x="2391360" y="1453470"/>
                </a:lnTo>
                <a:lnTo>
                  <a:pt x="2418240" y="1413241"/>
                </a:lnTo>
                <a:lnTo>
                  <a:pt x="2435409" y="1367169"/>
                </a:lnTo>
                <a:lnTo>
                  <a:pt x="2441447" y="1316735"/>
                </a:lnTo>
                <a:close/>
              </a:path>
            </a:pathLst>
          </a:custGeom>
          <a:solidFill>
            <a:srgbClr val="FFFFFF"/>
          </a:solidFill>
        </p:spPr>
        <p:txBody>
          <a:bodyPr wrap="square" lIns="0" tIns="0" rIns="0" bIns="0" rtlCol="0"/>
          <a:lstStyle/>
          <a:p>
            <a:endParaRPr/>
          </a:p>
        </p:txBody>
      </p:sp>
      <p:sp>
        <p:nvSpPr>
          <p:cNvPr id="63" name="object 26"/>
          <p:cNvSpPr/>
          <p:nvPr/>
        </p:nvSpPr>
        <p:spPr>
          <a:xfrm>
            <a:off x="8097652" y="3383628"/>
            <a:ext cx="2452370" cy="1537970"/>
          </a:xfrm>
          <a:custGeom>
            <a:avLst/>
            <a:gdLst/>
            <a:ahLst/>
            <a:cxnLst/>
            <a:rect l="l" t="t" r="r" b="b"/>
            <a:pathLst>
              <a:path w="2452370" h="1537970">
                <a:moveTo>
                  <a:pt x="7513" y="1842"/>
                </a:moveTo>
                <a:lnTo>
                  <a:pt x="6095" y="1523"/>
                </a:lnTo>
                <a:lnTo>
                  <a:pt x="3047" y="0"/>
                </a:lnTo>
                <a:lnTo>
                  <a:pt x="1523" y="1523"/>
                </a:lnTo>
                <a:lnTo>
                  <a:pt x="0" y="4571"/>
                </a:lnTo>
                <a:lnTo>
                  <a:pt x="0" y="7619"/>
                </a:lnTo>
                <a:lnTo>
                  <a:pt x="3047" y="10667"/>
                </a:lnTo>
                <a:lnTo>
                  <a:pt x="4571" y="11279"/>
                </a:lnTo>
                <a:lnTo>
                  <a:pt x="4571" y="10667"/>
                </a:lnTo>
                <a:lnTo>
                  <a:pt x="7513" y="1842"/>
                </a:lnTo>
                <a:close/>
              </a:path>
              <a:path w="2452370" h="1537970">
                <a:moveTo>
                  <a:pt x="63558" y="23975"/>
                </a:moveTo>
                <a:lnTo>
                  <a:pt x="9551" y="2299"/>
                </a:lnTo>
                <a:lnTo>
                  <a:pt x="7513" y="1842"/>
                </a:lnTo>
                <a:lnTo>
                  <a:pt x="4571" y="10667"/>
                </a:lnTo>
                <a:lnTo>
                  <a:pt x="63558" y="23975"/>
                </a:lnTo>
                <a:close/>
              </a:path>
              <a:path w="2452370" h="1537970">
                <a:moveTo>
                  <a:pt x="682751" y="278891"/>
                </a:moveTo>
                <a:lnTo>
                  <a:pt x="682751" y="274319"/>
                </a:lnTo>
                <a:lnTo>
                  <a:pt x="679703" y="271271"/>
                </a:lnTo>
                <a:lnTo>
                  <a:pt x="63558" y="23975"/>
                </a:lnTo>
                <a:lnTo>
                  <a:pt x="4571" y="10667"/>
                </a:lnTo>
                <a:lnTo>
                  <a:pt x="4571" y="11279"/>
                </a:lnTo>
                <a:lnTo>
                  <a:pt x="652349" y="271271"/>
                </a:lnTo>
                <a:lnTo>
                  <a:pt x="678179" y="271271"/>
                </a:lnTo>
                <a:lnTo>
                  <a:pt x="678179" y="281939"/>
                </a:lnTo>
                <a:lnTo>
                  <a:pt x="679703" y="281939"/>
                </a:lnTo>
                <a:lnTo>
                  <a:pt x="682751" y="278891"/>
                </a:lnTo>
                <a:close/>
              </a:path>
              <a:path w="2452370" h="1537970">
                <a:moveTo>
                  <a:pt x="9551" y="2299"/>
                </a:moveTo>
                <a:lnTo>
                  <a:pt x="7619" y="1523"/>
                </a:lnTo>
                <a:lnTo>
                  <a:pt x="7513" y="1842"/>
                </a:lnTo>
                <a:lnTo>
                  <a:pt x="9551" y="2299"/>
                </a:lnTo>
                <a:close/>
              </a:path>
              <a:path w="2452370" h="1537970">
                <a:moveTo>
                  <a:pt x="2452115" y="1322831"/>
                </a:moveTo>
                <a:lnTo>
                  <a:pt x="2452115" y="486155"/>
                </a:lnTo>
                <a:lnTo>
                  <a:pt x="2450591" y="463295"/>
                </a:lnTo>
                <a:lnTo>
                  <a:pt x="2435351" y="402335"/>
                </a:lnTo>
                <a:lnTo>
                  <a:pt x="2415539" y="365759"/>
                </a:lnTo>
                <a:lnTo>
                  <a:pt x="2388107" y="333755"/>
                </a:lnTo>
                <a:lnTo>
                  <a:pt x="2357627" y="307847"/>
                </a:lnTo>
                <a:lnTo>
                  <a:pt x="2321051" y="288035"/>
                </a:lnTo>
                <a:lnTo>
                  <a:pt x="2279903" y="275843"/>
                </a:lnTo>
                <a:lnTo>
                  <a:pt x="2237231" y="271271"/>
                </a:lnTo>
                <a:lnTo>
                  <a:pt x="1208531" y="271271"/>
                </a:lnTo>
                <a:lnTo>
                  <a:pt x="9551" y="2299"/>
                </a:lnTo>
                <a:lnTo>
                  <a:pt x="63558" y="23975"/>
                </a:lnTo>
                <a:lnTo>
                  <a:pt x="1207007" y="281939"/>
                </a:lnTo>
                <a:lnTo>
                  <a:pt x="2258567" y="281939"/>
                </a:lnTo>
                <a:lnTo>
                  <a:pt x="2278379" y="284987"/>
                </a:lnTo>
                <a:lnTo>
                  <a:pt x="2316479" y="297179"/>
                </a:lnTo>
                <a:lnTo>
                  <a:pt x="2351531" y="316991"/>
                </a:lnTo>
                <a:lnTo>
                  <a:pt x="2382011" y="341375"/>
                </a:lnTo>
                <a:lnTo>
                  <a:pt x="2417063" y="388619"/>
                </a:lnTo>
                <a:lnTo>
                  <a:pt x="2432303" y="425195"/>
                </a:lnTo>
                <a:lnTo>
                  <a:pt x="2439923" y="464819"/>
                </a:lnTo>
                <a:lnTo>
                  <a:pt x="2441447" y="486155"/>
                </a:lnTo>
                <a:lnTo>
                  <a:pt x="2441447" y="1386839"/>
                </a:lnTo>
                <a:lnTo>
                  <a:pt x="2447543" y="1367027"/>
                </a:lnTo>
                <a:lnTo>
                  <a:pt x="2450591" y="1345691"/>
                </a:lnTo>
                <a:lnTo>
                  <a:pt x="2452115" y="1322831"/>
                </a:lnTo>
                <a:close/>
              </a:path>
              <a:path w="2452370" h="1537970">
                <a:moveTo>
                  <a:pt x="678179" y="281939"/>
                </a:moveTo>
                <a:lnTo>
                  <a:pt x="678179" y="271271"/>
                </a:lnTo>
                <a:lnTo>
                  <a:pt x="675131" y="280415"/>
                </a:lnTo>
                <a:lnTo>
                  <a:pt x="652349" y="271271"/>
                </a:lnTo>
                <a:lnTo>
                  <a:pt x="533399" y="271271"/>
                </a:lnTo>
                <a:lnTo>
                  <a:pt x="510539" y="272795"/>
                </a:lnTo>
                <a:lnTo>
                  <a:pt x="469391" y="280415"/>
                </a:lnTo>
                <a:lnTo>
                  <a:pt x="429767" y="297179"/>
                </a:lnTo>
                <a:lnTo>
                  <a:pt x="396239" y="320039"/>
                </a:lnTo>
                <a:lnTo>
                  <a:pt x="367283" y="348995"/>
                </a:lnTo>
                <a:lnTo>
                  <a:pt x="344423" y="384047"/>
                </a:lnTo>
                <a:lnTo>
                  <a:pt x="327659" y="422147"/>
                </a:lnTo>
                <a:lnTo>
                  <a:pt x="320039" y="463295"/>
                </a:lnTo>
                <a:lnTo>
                  <a:pt x="318515" y="486155"/>
                </a:lnTo>
                <a:lnTo>
                  <a:pt x="318515" y="1324355"/>
                </a:lnTo>
                <a:lnTo>
                  <a:pt x="320039" y="1345691"/>
                </a:lnTo>
                <a:lnTo>
                  <a:pt x="323087" y="1367027"/>
                </a:lnTo>
                <a:lnTo>
                  <a:pt x="327659" y="1386839"/>
                </a:lnTo>
                <a:lnTo>
                  <a:pt x="329183" y="1390802"/>
                </a:lnTo>
                <a:lnTo>
                  <a:pt x="329183" y="464819"/>
                </a:lnTo>
                <a:lnTo>
                  <a:pt x="332231" y="443483"/>
                </a:lnTo>
                <a:lnTo>
                  <a:pt x="338327" y="425195"/>
                </a:lnTo>
                <a:lnTo>
                  <a:pt x="344423" y="405383"/>
                </a:lnTo>
                <a:lnTo>
                  <a:pt x="353567" y="388619"/>
                </a:lnTo>
                <a:lnTo>
                  <a:pt x="374903" y="355091"/>
                </a:lnTo>
                <a:lnTo>
                  <a:pt x="403859" y="327659"/>
                </a:lnTo>
                <a:lnTo>
                  <a:pt x="435863" y="306323"/>
                </a:lnTo>
                <a:lnTo>
                  <a:pt x="472439" y="291083"/>
                </a:lnTo>
                <a:lnTo>
                  <a:pt x="512063" y="281939"/>
                </a:lnTo>
                <a:lnTo>
                  <a:pt x="678179" y="281939"/>
                </a:lnTo>
                <a:close/>
              </a:path>
              <a:path w="2452370" h="1537970">
                <a:moveTo>
                  <a:pt x="2441447" y="1386839"/>
                </a:moveTo>
                <a:lnTo>
                  <a:pt x="2441447" y="1322831"/>
                </a:lnTo>
                <a:lnTo>
                  <a:pt x="2439923" y="1344167"/>
                </a:lnTo>
                <a:lnTo>
                  <a:pt x="2436875" y="1365503"/>
                </a:lnTo>
                <a:lnTo>
                  <a:pt x="2424683" y="1403603"/>
                </a:lnTo>
                <a:lnTo>
                  <a:pt x="2406395" y="1437131"/>
                </a:lnTo>
                <a:lnTo>
                  <a:pt x="2382011" y="1467611"/>
                </a:lnTo>
                <a:lnTo>
                  <a:pt x="2351531" y="1493519"/>
                </a:lnTo>
                <a:lnTo>
                  <a:pt x="2316479" y="1511807"/>
                </a:lnTo>
                <a:lnTo>
                  <a:pt x="2278379" y="1523999"/>
                </a:lnTo>
                <a:lnTo>
                  <a:pt x="2257043" y="1527047"/>
                </a:lnTo>
                <a:lnTo>
                  <a:pt x="512063" y="1527047"/>
                </a:lnTo>
                <a:lnTo>
                  <a:pt x="452627" y="1511807"/>
                </a:lnTo>
                <a:lnTo>
                  <a:pt x="402335" y="1481327"/>
                </a:lnTo>
                <a:lnTo>
                  <a:pt x="374903" y="1453895"/>
                </a:lnTo>
                <a:lnTo>
                  <a:pt x="353567" y="1420367"/>
                </a:lnTo>
                <a:lnTo>
                  <a:pt x="338327" y="1383791"/>
                </a:lnTo>
                <a:lnTo>
                  <a:pt x="329183" y="1344167"/>
                </a:lnTo>
                <a:lnTo>
                  <a:pt x="329183" y="1390802"/>
                </a:lnTo>
                <a:lnTo>
                  <a:pt x="344423" y="1426463"/>
                </a:lnTo>
                <a:lnTo>
                  <a:pt x="367283" y="1459991"/>
                </a:lnTo>
                <a:lnTo>
                  <a:pt x="396239" y="1488947"/>
                </a:lnTo>
                <a:lnTo>
                  <a:pt x="431291" y="1511807"/>
                </a:lnTo>
                <a:lnTo>
                  <a:pt x="469391" y="1528571"/>
                </a:lnTo>
                <a:lnTo>
                  <a:pt x="512063" y="1537715"/>
                </a:lnTo>
                <a:lnTo>
                  <a:pt x="2237231" y="1537715"/>
                </a:lnTo>
                <a:lnTo>
                  <a:pt x="2279903" y="1533143"/>
                </a:lnTo>
                <a:lnTo>
                  <a:pt x="2321051" y="1520951"/>
                </a:lnTo>
                <a:lnTo>
                  <a:pt x="2357627" y="1501139"/>
                </a:lnTo>
                <a:lnTo>
                  <a:pt x="2389631" y="1475231"/>
                </a:lnTo>
                <a:lnTo>
                  <a:pt x="2415539" y="1443227"/>
                </a:lnTo>
                <a:lnTo>
                  <a:pt x="2435351" y="1406651"/>
                </a:lnTo>
                <a:lnTo>
                  <a:pt x="2441447" y="1386839"/>
                </a:lnTo>
                <a:close/>
              </a:path>
              <a:path w="2452370" h="1537970">
                <a:moveTo>
                  <a:pt x="678179" y="271271"/>
                </a:moveTo>
                <a:lnTo>
                  <a:pt x="652349" y="271271"/>
                </a:lnTo>
                <a:lnTo>
                  <a:pt x="675131" y="280415"/>
                </a:lnTo>
                <a:lnTo>
                  <a:pt x="678179" y="271271"/>
                </a:lnTo>
                <a:close/>
              </a:path>
            </a:pathLst>
          </a:custGeom>
          <a:solidFill>
            <a:srgbClr val="8F8F8F"/>
          </a:solidFill>
        </p:spPr>
        <p:txBody>
          <a:bodyPr wrap="square" lIns="0" tIns="0" rIns="0" bIns="0" rtlCol="0"/>
          <a:lstStyle/>
          <a:p>
            <a:endParaRPr/>
          </a:p>
        </p:txBody>
      </p:sp>
      <p:sp>
        <p:nvSpPr>
          <p:cNvPr id="64" name="object 27"/>
          <p:cNvSpPr txBox="1"/>
          <p:nvPr/>
        </p:nvSpPr>
        <p:spPr>
          <a:xfrm>
            <a:off x="8619880" y="3710001"/>
            <a:ext cx="1726564" cy="584835"/>
          </a:xfrm>
          <a:prstGeom prst="rect">
            <a:avLst/>
          </a:prstGeom>
        </p:spPr>
        <p:txBody>
          <a:bodyPr vert="horz" wrap="square" lIns="0" tIns="0" rIns="0" bIns="0" rtlCol="0">
            <a:spAutoFit/>
          </a:bodyPr>
          <a:lstStyle/>
          <a:p>
            <a:pPr marL="12700" marR="5080" algn="ctr">
              <a:lnSpc>
                <a:spcPct val="99600"/>
              </a:lnSpc>
            </a:pPr>
            <a:r>
              <a:rPr sz="1300" spc="-10" dirty="0">
                <a:latin typeface="Arial"/>
                <a:cs typeface="Arial"/>
              </a:rPr>
              <a:t>Nice</a:t>
            </a:r>
            <a:r>
              <a:rPr sz="1300" spc="-15" dirty="0">
                <a:latin typeface="Arial"/>
                <a:cs typeface="Arial"/>
              </a:rPr>
              <a:t> </a:t>
            </a:r>
            <a:r>
              <a:rPr sz="1300" spc="-10" dirty="0">
                <a:latin typeface="Arial"/>
                <a:cs typeface="Arial"/>
              </a:rPr>
              <a:t>f</a:t>
            </a:r>
            <a:r>
              <a:rPr sz="1300" spc="-5" dirty="0">
                <a:latin typeface="Arial"/>
                <a:cs typeface="Arial"/>
              </a:rPr>
              <a:t>it</a:t>
            </a:r>
            <a:r>
              <a:rPr sz="1300" spc="10" dirty="0">
                <a:latin typeface="Arial"/>
                <a:cs typeface="Arial"/>
              </a:rPr>
              <a:t> </a:t>
            </a:r>
            <a:r>
              <a:rPr sz="1300" spc="-25" dirty="0">
                <a:latin typeface="Arial"/>
                <a:cs typeface="Arial"/>
              </a:rPr>
              <a:t>w</a:t>
            </a:r>
            <a:r>
              <a:rPr sz="1300" spc="-5" dirty="0">
                <a:latin typeface="Arial"/>
                <a:cs typeface="Arial"/>
              </a:rPr>
              <a:t>i</a:t>
            </a:r>
            <a:r>
              <a:rPr sz="1300" spc="-10" dirty="0">
                <a:latin typeface="Arial"/>
                <a:cs typeface="Arial"/>
              </a:rPr>
              <a:t>th</a:t>
            </a:r>
            <a:r>
              <a:rPr sz="1300" spc="10"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a</a:t>
            </a:r>
            <a:r>
              <a:rPr sz="1300" spc="-5" dirty="0">
                <a:latin typeface="Arial"/>
                <a:cs typeface="Arial"/>
              </a:rPr>
              <a:t>i</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r>
              <a:rPr sz="1300" spc="-5" dirty="0">
                <a:latin typeface="Arial"/>
                <a:cs typeface="Arial"/>
              </a:rPr>
              <a:t> </a:t>
            </a:r>
            <a:r>
              <a:rPr sz="1300" spc="-15" dirty="0">
                <a:latin typeface="Arial"/>
                <a:cs typeface="Arial"/>
              </a:rPr>
              <a:t>data</a:t>
            </a:r>
            <a:r>
              <a:rPr sz="1300" spc="-5" dirty="0">
                <a:latin typeface="Arial"/>
                <a:cs typeface="Arial"/>
              </a:rPr>
              <a:t>. W</a:t>
            </a:r>
            <a:r>
              <a:rPr sz="1300" spc="-10" dirty="0">
                <a:latin typeface="Arial"/>
                <a:cs typeface="Arial"/>
              </a:rPr>
              <a:t>e</a:t>
            </a:r>
            <a:r>
              <a:rPr sz="1300" spc="-40" dirty="0">
                <a:latin typeface="Arial"/>
                <a:cs typeface="Arial"/>
              </a:rPr>
              <a:t> </a:t>
            </a:r>
            <a:r>
              <a:rPr sz="1300" spc="-15" dirty="0">
                <a:latin typeface="Arial"/>
                <a:cs typeface="Arial"/>
              </a:rPr>
              <a:t>ha</a:t>
            </a:r>
            <a:r>
              <a:rPr sz="1300" spc="-25" dirty="0">
                <a:latin typeface="Arial"/>
                <a:cs typeface="Arial"/>
              </a:rPr>
              <a:t>v</a:t>
            </a:r>
            <a:r>
              <a:rPr sz="1300" spc="-10" dirty="0">
                <a:latin typeface="Arial"/>
                <a:cs typeface="Arial"/>
              </a:rPr>
              <a:t>e</a:t>
            </a:r>
            <a:r>
              <a:rPr sz="1300" spc="10" dirty="0">
                <a:latin typeface="Arial"/>
                <a:cs typeface="Arial"/>
              </a:rPr>
              <a:t> </a:t>
            </a:r>
            <a:r>
              <a:rPr sz="1300" spc="-15" dirty="0">
                <a:latin typeface="Arial"/>
                <a:cs typeface="Arial"/>
              </a:rPr>
              <a:t>no</a:t>
            </a:r>
            <a:r>
              <a:rPr sz="1300" spc="-5" dirty="0">
                <a:latin typeface="Arial"/>
                <a:cs typeface="Arial"/>
              </a:rPr>
              <a:t>t</a:t>
            </a:r>
            <a:r>
              <a:rPr sz="1300" spc="-10" dirty="0">
                <a:latin typeface="Arial"/>
                <a:cs typeface="Arial"/>
              </a:rPr>
              <a:t> m</a:t>
            </a:r>
            <a:r>
              <a:rPr sz="1300" spc="-15" dirty="0">
                <a:latin typeface="Arial"/>
                <a:cs typeface="Arial"/>
              </a:rPr>
              <a:t>ad</a:t>
            </a:r>
            <a:r>
              <a:rPr sz="1300" spc="-10" dirty="0">
                <a:latin typeface="Arial"/>
                <a:cs typeface="Arial"/>
              </a:rPr>
              <a:t>e</a:t>
            </a:r>
            <a:r>
              <a:rPr sz="1300" spc="-15" dirty="0">
                <a:latin typeface="Arial"/>
                <a:cs typeface="Arial"/>
              </a:rPr>
              <a:t> </a:t>
            </a:r>
            <a:r>
              <a:rPr sz="1300" spc="-10" dirty="0">
                <a:latin typeface="Arial"/>
                <a:cs typeface="Arial"/>
              </a:rPr>
              <a:t>a</a:t>
            </a:r>
            <a:r>
              <a:rPr sz="1300" spc="-5" dirty="0">
                <a:latin typeface="Arial"/>
                <a:cs typeface="Arial"/>
              </a:rPr>
              <a:t> si</a:t>
            </a:r>
            <a:r>
              <a:rPr sz="1300" spc="-15" dirty="0">
                <a:latin typeface="Arial"/>
                <a:cs typeface="Arial"/>
              </a:rPr>
              <a:t>ng</a:t>
            </a:r>
            <a:r>
              <a:rPr sz="1300" spc="-5" dirty="0">
                <a:latin typeface="Arial"/>
                <a:cs typeface="Arial"/>
              </a:rPr>
              <a:t>le</a:t>
            </a:r>
            <a:r>
              <a:rPr sz="1300" spc="-15" dirty="0">
                <a:latin typeface="Arial"/>
                <a:cs typeface="Arial"/>
              </a:rPr>
              <a:t> </a:t>
            </a:r>
            <a:r>
              <a:rPr sz="1300" spc="-10" dirty="0">
                <a:latin typeface="Arial"/>
                <a:cs typeface="Arial"/>
              </a:rPr>
              <a:t>mis</a:t>
            </a:r>
            <a:r>
              <a:rPr sz="1300" spc="-15" dirty="0">
                <a:latin typeface="Arial"/>
                <a:cs typeface="Arial"/>
              </a:rPr>
              <a:t>ta</a:t>
            </a:r>
            <a:r>
              <a:rPr sz="1300" spc="-10" dirty="0">
                <a:latin typeface="Arial"/>
                <a:cs typeface="Arial"/>
              </a:rPr>
              <a:t>k</a:t>
            </a:r>
            <a:r>
              <a:rPr sz="1300" spc="-15" dirty="0">
                <a:latin typeface="Arial"/>
                <a:cs typeface="Arial"/>
              </a:rPr>
              <a:t>e</a:t>
            </a:r>
            <a:r>
              <a:rPr sz="1300" spc="-5" dirty="0">
                <a:latin typeface="Arial"/>
                <a:cs typeface="Arial"/>
              </a:rPr>
              <a:t>!</a:t>
            </a:r>
            <a:endParaRPr sz="1300">
              <a:latin typeface="Arial"/>
              <a:cs typeface="Arial"/>
            </a:endParaRPr>
          </a:p>
        </p:txBody>
      </p:sp>
      <p:sp>
        <p:nvSpPr>
          <p:cNvPr id="65" name="object 28"/>
          <p:cNvSpPr txBox="1"/>
          <p:nvPr/>
        </p:nvSpPr>
        <p:spPr>
          <a:xfrm>
            <a:off x="8647312" y="4499432"/>
            <a:ext cx="1671320" cy="388620"/>
          </a:xfrm>
          <a:prstGeom prst="rect">
            <a:avLst/>
          </a:prstGeom>
        </p:spPr>
        <p:txBody>
          <a:bodyPr vert="horz" wrap="square" lIns="0" tIns="0" rIns="0" bIns="0" rtlCol="0">
            <a:spAutoFit/>
          </a:bodyPr>
          <a:lstStyle/>
          <a:p>
            <a:pPr marL="629285" marR="5080" indent="-617220">
              <a:lnSpc>
                <a:spcPct val="100000"/>
              </a:lnSpc>
            </a:pPr>
            <a:r>
              <a:rPr sz="1300" spc="-15" dirty="0">
                <a:latin typeface="Arial"/>
                <a:cs typeface="Arial"/>
              </a:rPr>
              <a:t>Bu</a:t>
            </a:r>
            <a:r>
              <a:rPr sz="1300" spc="-5" dirty="0">
                <a:latin typeface="Arial"/>
                <a:cs typeface="Arial"/>
              </a:rPr>
              <a:t>t </a:t>
            </a:r>
            <a:r>
              <a:rPr sz="1300" spc="-25" dirty="0">
                <a:latin typeface="Arial"/>
                <a:cs typeface="Arial"/>
              </a:rPr>
              <a:t>w</a:t>
            </a:r>
            <a:r>
              <a:rPr sz="1300" spc="-15" dirty="0">
                <a:latin typeface="Arial"/>
                <a:cs typeface="Arial"/>
              </a:rPr>
              <a:t>ha</a:t>
            </a:r>
            <a:r>
              <a:rPr sz="1300" spc="-5" dirty="0">
                <a:latin typeface="Arial"/>
                <a:cs typeface="Arial"/>
              </a:rPr>
              <a:t>t</a:t>
            </a:r>
            <a:r>
              <a:rPr sz="1300" spc="10" dirty="0">
                <a:latin typeface="Arial"/>
                <a:cs typeface="Arial"/>
              </a:rPr>
              <a:t> </a:t>
            </a:r>
            <a:r>
              <a:rPr sz="1300" spc="-5" dirty="0">
                <a:latin typeface="Arial"/>
                <a:cs typeface="Arial"/>
              </a:rPr>
              <a:t>if </a:t>
            </a:r>
            <a:r>
              <a:rPr sz="1300" spc="-25" dirty="0">
                <a:latin typeface="Arial"/>
                <a:cs typeface="Arial"/>
              </a:rPr>
              <a:t>w</a:t>
            </a:r>
            <a:r>
              <a:rPr sz="1300" spc="-10" dirty="0">
                <a:latin typeface="Arial"/>
                <a:cs typeface="Arial"/>
              </a:rPr>
              <a:t>e</a:t>
            </a:r>
            <a:r>
              <a:rPr sz="1300" spc="10" dirty="0">
                <a:latin typeface="Arial"/>
                <a:cs typeface="Arial"/>
              </a:rPr>
              <a:t> </a:t>
            </a:r>
            <a:r>
              <a:rPr sz="1300" spc="-15" dirty="0">
                <a:latin typeface="Arial"/>
                <a:cs typeface="Arial"/>
              </a:rPr>
              <a:t>ge</a:t>
            </a:r>
            <a:r>
              <a:rPr sz="1300" spc="-5" dirty="0">
                <a:latin typeface="Arial"/>
                <a:cs typeface="Arial"/>
              </a:rPr>
              <a:t>t </a:t>
            </a:r>
            <a:r>
              <a:rPr sz="1300" spc="-15" dirty="0">
                <a:latin typeface="Arial"/>
                <a:cs typeface="Arial"/>
              </a:rPr>
              <a:t>ne</a:t>
            </a:r>
            <a:r>
              <a:rPr sz="1300" spc="-10" dirty="0">
                <a:latin typeface="Arial"/>
                <a:cs typeface="Arial"/>
              </a:rPr>
              <a:t>w</a:t>
            </a:r>
            <a:r>
              <a:rPr sz="1300" spc="-5" dirty="0">
                <a:latin typeface="Arial"/>
                <a:cs typeface="Arial"/>
              </a:rPr>
              <a:t> </a:t>
            </a:r>
            <a:r>
              <a:rPr sz="1300" spc="-15" dirty="0">
                <a:latin typeface="Arial"/>
                <a:cs typeface="Arial"/>
              </a:rPr>
              <a:t>data</a:t>
            </a:r>
            <a:r>
              <a:rPr sz="1300" spc="-10" dirty="0">
                <a:latin typeface="Arial"/>
                <a:cs typeface="Arial"/>
              </a:rPr>
              <a:t>?</a:t>
            </a:r>
            <a:endParaRPr sz="1300">
              <a:latin typeface="Arial"/>
              <a:cs typeface="Arial"/>
            </a:endParaRPr>
          </a:p>
        </p:txBody>
      </p:sp>
    </p:spTree>
    <p:extLst>
      <p:ext uri="{BB962C8B-B14F-4D97-AF65-F5344CB8AC3E}">
        <p14:creationId xmlns:p14="http://schemas.microsoft.com/office/powerpoint/2010/main" val="3711752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37301"/>
            <a:ext cx="11504417" cy="884858"/>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a:lnSpc>
                <a:spcPts val="2340"/>
              </a:lnSpc>
            </a:pPr>
            <a:r>
              <a:rPr lang="en-US" sz="1800" dirty="0">
                <a:latin typeface="Georgia" panose="02040502050405020303" pitchFamily="18" charset="0"/>
              </a:rPr>
              <a:t>Th</a:t>
            </a:r>
            <a:r>
              <a:rPr lang="en-US" sz="1800" spc="-5" dirty="0">
                <a:latin typeface="Georgia" panose="02040502050405020303" pitchFamily="18" charset="0"/>
              </a:rPr>
              <a:t>er</a:t>
            </a:r>
            <a:r>
              <a:rPr lang="en-US" sz="1800" dirty="0">
                <a:latin typeface="Georgia" panose="02040502050405020303" pitchFamily="18" charset="0"/>
              </a:rPr>
              <a:t>e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a (b</a:t>
            </a:r>
            <a:r>
              <a:rPr lang="en-US" sz="1800" spc="-5" dirty="0">
                <a:latin typeface="Georgia" panose="02040502050405020303" pitchFamily="18" charset="0"/>
              </a:rPr>
              <a:t>ias</a:t>
            </a:r>
            <a:r>
              <a:rPr lang="en-US" sz="1800" dirty="0">
                <a:latin typeface="Georgia" panose="02040502050405020303" pitchFamily="18" charset="0"/>
              </a:rPr>
              <a:t>-</a:t>
            </a:r>
            <a:r>
              <a:rPr lang="en-US" sz="1800" spc="-5" dirty="0">
                <a:latin typeface="Georgia" panose="02040502050405020303" pitchFamily="18" charset="0"/>
              </a:rPr>
              <a:t>varia</a:t>
            </a:r>
            <a:r>
              <a:rPr lang="en-US" sz="1800" dirty="0">
                <a:latin typeface="Georgia" panose="02040502050405020303" pitchFamily="18" charset="0"/>
              </a:rPr>
              <a:t>n</a:t>
            </a:r>
            <a:r>
              <a:rPr lang="en-US" sz="1800" spc="-5" dirty="0">
                <a:latin typeface="Georgia" panose="02040502050405020303" pitchFamily="18" charset="0"/>
              </a:rPr>
              <a:t>ce</a:t>
            </a:r>
            <a:r>
              <a:rPr lang="en-US" sz="1800" dirty="0">
                <a:latin typeface="Georgia" panose="02040502050405020303" pitchFamily="18" charset="0"/>
              </a:rPr>
              <a:t>)</a:t>
            </a:r>
            <a:r>
              <a:rPr lang="en-US" sz="1800" spc="-25" dirty="0">
                <a:latin typeface="Georgia" panose="02040502050405020303" pitchFamily="18" charset="0"/>
              </a:rPr>
              <a:t> </a:t>
            </a:r>
            <a:r>
              <a:rPr lang="en-US" sz="1800" dirty="0">
                <a:latin typeface="Georgia" panose="02040502050405020303" pitchFamily="18" charset="0"/>
              </a:rPr>
              <a:t>t</a:t>
            </a:r>
            <a:r>
              <a:rPr lang="en-US" sz="1800" spc="-5" dirty="0">
                <a:latin typeface="Georgia" panose="02040502050405020303" pitchFamily="18" charset="0"/>
              </a:rPr>
              <a:t>ra</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-off</a:t>
            </a:r>
            <a:r>
              <a:rPr lang="en-US" sz="1800" spc="-25" dirty="0">
                <a:latin typeface="Georgia" panose="02040502050405020303" pitchFamily="18" charset="0"/>
              </a:rPr>
              <a:t> </a:t>
            </a:r>
            <a:r>
              <a:rPr lang="en-US" sz="1800" spc="35" dirty="0">
                <a:latin typeface="Georgia" panose="02040502050405020303" pitchFamily="18" charset="0"/>
              </a:rPr>
              <a:t>w</a:t>
            </a:r>
            <a:r>
              <a:rPr lang="en-US" sz="1800" dirty="0">
                <a:latin typeface="Georgia" panose="02040502050405020303" pitchFamily="18" charset="0"/>
              </a:rPr>
              <a:t>h</a:t>
            </a:r>
            <a:r>
              <a:rPr lang="en-US" sz="1800" spc="-5" dirty="0">
                <a:latin typeface="Georgia" panose="02040502050405020303" pitchFamily="18" charset="0"/>
              </a:rPr>
              <a:t>e</a:t>
            </a:r>
            <a:r>
              <a:rPr lang="en-US" sz="1800" dirty="0">
                <a:latin typeface="Georgia" panose="02040502050405020303" pitchFamily="18" charset="0"/>
              </a:rPr>
              <a:t>n</a:t>
            </a:r>
            <a:r>
              <a:rPr lang="en-US" sz="1800" spc="-35" dirty="0">
                <a:latin typeface="Georgia" panose="02040502050405020303" pitchFamily="18" charset="0"/>
              </a:rPr>
              <a:t> </a:t>
            </a:r>
            <a:r>
              <a:rPr lang="en-US" sz="1800" dirty="0">
                <a:latin typeface="Georgia" panose="02040502050405020303" pitchFamily="18" charset="0"/>
              </a:rPr>
              <a:t>f</a:t>
            </a:r>
            <a:r>
              <a:rPr lang="en-US" sz="1800" spc="-5" dirty="0">
                <a:latin typeface="Georgia" panose="02040502050405020303" pitchFamily="18" charset="0"/>
              </a:rPr>
              <a:t>i</a:t>
            </a:r>
            <a:r>
              <a:rPr lang="en-US" sz="1800" dirty="0">
                <a:latin typeface="Georgia" panose="02040502050405020303" pitchFamily="18" charset="0"/>
              </a:rPr>
              <a:t>tt</a:t>
            </a:r>
            <a:r>
              <a:rPr lang="en-US" sz="1800" spc="-5" dirty="0">
                <a:latin typeface="Georgia" panose="02040502050405020303" pitchFamily="18" charset="0"/>
              </a:rPr>
              <a:t>i</a:t>
            </a:r>
            <a:r>
              <a:rPr lang="en-US" sz="1800" dirty="0">
                <a:latin typeface="Georgia" panose="02040502050405020303" pitchFamily="18" charset="0"/>
              </a:rPr>
              <a:t>ng</a:t>
            </a:r>
            <a:r>
              <a:rPr lang="en-US" sz="1800" spc="-25" dirty="0">
                <a:latin typeface="Georgia" panose="02040502050405020303" pitchFamily="18" charset="0"/>
              </a:rPr>
              <a:t> </a:t>
            </a:r>
            <a:r>
              <a:rPr lang="en-US" sz="1800" dirty="0">
                <a:latin typeface="Georgia" panose="02040502050405020303" pitchFamily="18" charset="0"/>
              </a:rPr>
              <a:t>a </a:t>
            </a:r>
            <a:r>
              <a:rPr lang="en-US" sz="1800" spc="-5" dirty="0">
                <a:latin typeface="Georgia" panose="02040502050405020303" pitchFamily="18" charset="0"/>
              </a:rPr>
              <a:t>m</a:t>
            </a:r>
            <a:r>
              <a:rPr lang="en-US" sz="1800" dirty="0">
                <a:latin typeface="Georgia" panose="02040502050405020303" pitchFamily="18" charset="0"/>
              </a:rPr>
              <a:t>od</a:t>
            </a:r>
            <a:r>
              <a:rPr lang="en-US" sz="1800" spc="-5" dirty="0">
                <a:latin typeface="Georgia" panose="02040502050405020303" pitchFamily="18" charset="0"/>
              </a:rPr>
              <a:t>e</a:t>
            </a:r>
            <a:r>
              <a:rPr lang="en-US" sz="1800" dirty="0">
                <a:latin typeface="Georgia" panose="02040502050405020303" pitchFamily="18" charset="0"/>
              </a:rPr>
              <a:t>l</a:t>
            </a:r>
            <a:r>
              <a:rPr lang="en-US" sz="1800" spc="-15" dirty="0">
                <a:latin typeface="Georgia" panose="02040502050405020303" pitchFamily="18" charset="0"/>
              </a:rPr>
              <a:t> </a:t>
            </a:r>
            <a:r>
              <a:rPr lang="en-US" sz="1800" dirty="0">
                <a:latin typeface="Georgia" panose="02040502050405020303" pitchFamily="18" charset="0"/>
              </a:rPr>
              <a:t>to the</a:t>
            </a:r>
            <a:r>
              <a:rPr lang="en-US" sz="1800" spc="-15"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a</a:t>
            </a:r>
            <a:r>
              <a:rPr lang="en-US" sz="1800" dirty="0">
                <a:latin typeface="Georgia" panose="02040502050405020303" pitchFamily="18" charset="0"/>
              </a:rPr>
              <a:t>ta – </a:t>
            </a:r>
          </a:p>
          <a:p>
            <a:pPr marL="12700" marR="5080">
              <a:lnSpc>
                <a:spcPts val="2340"/>
              </a:lnSpc>
            </a:pPr>
            <a:r>
              <a:rPr lang="en-US" sz="1800" spc="35" dirty="0">
                <a:latin typeface="Georgia" panose="02040502050405020303" pitchFamily="18" charset="0"/>
              </a:rPr>
              <a:t>w</a:t>
            </a:r>
            <a:r>
              <a:rPr lang="en-US" sz="1800" dirty="0">
                <a:latin typeface="Georgia" panose="02040502050405020303" pitchFamily="18" charset="0"/>
              </a:rPr>
              <a:t>e</a:t>
            </a:r>
            <a:r>
              <a:rPr lang="en-US" sz="1800" spc="-50" dirty="0">
                <a:latin typeface="Georgia" panose="02040502050405020303" pitchFamily="18" charset="0"/>
              </a:rPr>
              <a:t> </a:t>
            </a:r>
            <a:r>
              <a:rPr lang="en-US" sz="1800" spc="-5" dirty="0">
                <a:latin typeface="Georgia" panose="02040502050405020303" pitchFamily="18" charset="0"/>
              </a:rPr>
              <a:t>ca</a:t>
            </a:r>
            <a:r>
              <a:rPr lang="en-US" sz="1800" dirty="0">
                <a:latin typeface="Georgia" panose="02040502050405020303" pitchFamily="18" charset="0"/>
              </a:rPr>
              <a:t>n und</a:t>
            </a:r>
            <a:r>
              <a:rPr lang="en-US" sz="1800" spc="-5" dirty="0">
                <a:latin typeface="Georgia" panose="02040502050405020303" pitchFamily="18" charset="0"/>
              </a:rPr>
              <a:t>er</a:t>
            </a:r>
            <a:r>
              <a:rPr lang="en-US" sz="1800" dirty="0">
                <a:latin typeface="Georgia" panose="02040502050405020303" pitchFamily="18" charset="0"/>
              </a:rPr>
              <a:t>-fit or</a:t>
            </a:r>
            <a:r>
              <a:rPr lang="en-US" sz="1800" spc="-10" dirty="0">
                <a:latin typeface="Georgia" panose="02040502050405020303" pitchFamily="18" charset="0"/>
              </a:rPr>
              <a:t> </a:t>
            </a:r>
            <a:r>
              <a:rPr lang="en-US" sz="1800" dirty="0">
                <a:latin typeface="Georgia" panose="02040502050405020303" pitchFamily="18" charset="0"/>
              </a:rPr>
              <a:t>o</a:t>
            </a:r>
            <a:r>
              <a:rPr lang="en-US" sz="1800" spc="-5" dirty="0">
                <a:latin typeface="Georgia" panose="02040502050405020303" pitchFamily="18" charset="0"/>
              </a:rPr>
              <a:t>ver-</a:t>
            </a:r>
            <a:r>
              <a:rPr lang="en-US" sz="1800" dirty="0">
                <a:latin typeface="Georgia" panose="02040502050405020303" pitchFamily="18" charset="0"/>
              </a:rPr>
              <a:t>f</a:t>
            </a:r>
            <a:r>
              <a:rPr lang="en-US" sz="1800" spc="-5" dirty="0">
                <a:latin typeface="Georgia" panose="02040502050405020303" pitchFamily="18" charset="0"/>
              </a:rPr>
              <a:t>i</a:t>
            </a:r>
            <a:r>
              <a:rPr lang="en-US" sz="1800" dirty="0">
                <a:latin typeface="Georgia" panose="02040502050405020303" pitchFamily="18" charset="0"/>
              </a:rPr>
              <a:t>t</a:t>
            </a:r>
            <a:r>
              <a:rPr lang="en-US" sz="1800" spc="-10" dirty="0">
                <a:latin typeface="Georgia" panose="02040502050405020303" pitchFamily="18" charset="0"/>
              </a:rPr>
              <a:t> </a:t>
            </a:r>
            <a:r>
              <a:rPr lang="en-US" sz="1800" dirty="0">
                <a:latin typeface="Georgia" panose="02040502050405020303" pitchFamily="18" charset="0"/>
              </a:rPr>
              <a:t>our </a:t>
            </a:r>
            <a:r>
              <a:rPr lang="en-US" sz="1800" spc="-5" dirty="0">
                <a:latin typeface="Georgia" panose="02040502050405020303" pitchFamily="18" charset="0"/>
              </a:rPr>
              <a:t>lear</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r</a:t>
            </a:r>
            <a:r>
              <a:rPr lang="en-US" sz="1800" spc="-10" dirty="0">
                <a:latin typeface="Georgia" panose="02040502050405020303" pitchFamily="18" charset="0"/>
              </a:rPr>
              <a:t> </a:t>
            </a:r>
            <a:r>
              <a:rPr lang="en-US" sz="1800" dirty="0">
                <a:latin typeface="Georgia" panose="02040502050405020303" pitchFamily="18" charset="0"/>
              </a:rPr>
              <a:t>to</a:t>
            </a:r>
            <a:r>
              <a:rPr lang="en-US" sz="1800" spc="-10" dirty="0">
                <a:latin typeface="Georgia" panose="02040502050405020303" pitchFamily="18" charset="0"/>
              </a:rPr>
              <a:t> </a:t>
            </a:r>
            <a:r>
              <a:rPr lang="en-US" sz="1800" dirty="0">
                <a:latin typeface="Georgia" panose="02040502050405020303" pitchFamily="18" charset="0"/>
              </a:rPr>
              <a:t>the d</a:t>
            </a:r>
            <a:r>
              <a:rPr lang="en-US" sz="1800" spc="-5" dirty="0">
                <a:latin typeface="Georgia" panose="02040502050405020303" pitchFamily="18" charset="0"/>
              </a:rPr>
              <a:t>a</a:t>
            </a:r>
            <a:r>
              <a:rPr lang="en-US" sz="1800" dirty="0">
                <a:latin typeface="Georgia" panose="02040502050405020303" pitchFamily="18" charset="0"/>
              </a:rPr>
              <a:t>ta</a:t>
            </a:r>
          </a:p>
          <a:p>
            <a:pPr marL="12700" marR="5080" lvl="0">
              <a:lnSpc>
                <a:spcPts val="2340"/>
              </a:lnSpc>
            </a:pP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sp>
        <p:nvSpPr>
          <p:cNvPr id="22" name="object 16"/>
          <p:cNvSpPr txBox="1"/>
          <p:nvPr/>
        </p:nvSpPr>
        <p:spPr>
          <a:xfrm>
            <a:off x="205080" y="1182877"/>
            <a:ext cx="3111500" cy="217804"/>
          </a:xfrm>
          <a:prstGeom prst="rect">
            <a:avLst/>
          </a:prstGeom>
        </p:spPr>
        <p:txBody>
          <a:bodyPr vert="horz" wrap="square" lIns="0" tIns="0" rIns="0" bIns="0" rtlCol="0">
            <a:spAutoFit/>
          </a:bodyPr>
          <a:lstStyle/>
          <a:p>
            <a:pPr marL="12700">
              <a:lnSpc>
                <a:spcPct val="100000"/>
              </a:lnSpc>
            </a:pPr>
            <a:r>
              <a:rPr sz="1500" b="1" dirty="0">
                <a:latin typeface="Arial"/>
                <a:cs typeface="Arial"/>
              </a:rPr>
              <a:t>Und</a:t>
            </a:r>
            <a:r>
              <a:rPr sz="1500" b="1" spc="-5" dirty="0">
                <a:latin typeface="Arial"/>
                <a:cs typeface="Arial"/>
              </a:rPr>
              <a:t>er</a:t>
            </a:r>
            <a:r>
              <a:rPr sz="1500" b="1" dirty="0">
                <a:latin typeface="Arial"/>
                <a:cs typeface="Arial"/>
              </a:rPr>
              <a:t>-</a:t>
            </a:r>
            <a:r>
              <a:rPr sz="1500" b="1" spc="-10" dirty="0">
                <a:latin typeface="Arial"/>
                <a:cs typeface="Arial"/>
              </a:rPr>
              <a:t> </a:t>
            </a:r>
            <a:r>
              <a:rPr sz="1500" b="1" spc="-40" dirty="0">
                <a:latin typeface="Arial"/>
                <a:cs typeface="Arial"/>
              </a:rPr>
              <a:t>v</a:t>
            </a:r>
            <a:r>
              <a:rPr sz="1500" b="1" spc="-5" dirty="0">
                <a:latin typeface="Arial"/>
                <a:cs typeface="Arial"/>
              </a:rPr>
              <a:t>s</a:t>
            </a:r>
            <a:r>
              <a:rPr sz="1500" b="1" dirty="0">
                <a:latin typeface="Arial"/>
                <a:cs typeface="Arial"/>
              </a:rPr>
              <a:t>.</a:t>
            </a:r>
            <a:r>
              <a:rPr sz="1500" b="1" spc="25" dirty="0">
                <a:latin typeface="Arial"/>
                <a:cs typeface="Arial"/>
              </a:rPr>
              <a:t> </a:t>
            </a:r>
            <a:r>
              <a:rPr sz="1500" b="1" dirty="0">
                <a:latin typeface="Arial"/>
                <a:cs typeface="Arial"/>
              </a:rPr>
              <a:t>o</a:t>
            </a:r>
            <a:r>
              <a:rPr sz="1500" b="1" spc="-40" dirty="0">
                <a:latin typeface="Arial"/>
                <a:cs typeface="Arial"/>
              </a:rPr>
              <a:t>v</a:t>
            </a:r>
            <a:r>
              <a:rPr sz="1500" b="1" spc="-5" dirty="0">
                <a:latin typeface="Arial"/>
                <a:cs typeface="Arial"/>
              </a:rPr>
              <a:t>er</a:t>
            </a:r>
            <a:r>
              <a:rPr sz="1500" b="1" dirty="0">
                <a:latin typeface="Arial"/>
                <a:cs typeface="Arial"/>
              </a:rPr>
              <a:t>f</a:t>
            </a:r>
            <a:r>
              <a:rPr sz="1500" b="1" spc="-5" dirty="0">
                <a:latin typeface="Arial"/>
                <a:cs typeface="Arial"/>
              </a:rPr>
              <a:t>i</a:t>
            </a:r>
            <a:r>
              <a:rPr sz="1500" b="1" dirty="0">
                <a:latin typeface="Arial"/>
                <a:cs typeface="Arial"/>
              </a:rPr>
              <a:t>tt</a:t>
            </a:r>
            <a:r>
              <a:rPr sz="1500" b="1" spc="-5" dirty="0">
                <a:latin typeface="Arial"/>
                <a:cs typeface="Arial"/>
              </a:rPr>
              <a:t>i</a:t>
            </a:r>
            <a:r>
              <a:rPr sz="1500" b="1" dirty="0">
                <a:latin typeface="Arial"/>
                <a:cs typeface="Arial"/>
              </a:rPr>
              <a:t>ng (</a:t>
            </a:r>
            <a:r>
              <a:rPr sz="1500" b="1" spc="-5" dirty="0">
                <a:latin typeface="Arial"/>
                <a:cs typeface="Arial"/>
              </a:rPr>
              <a:t>re</a:t>
            </a:r>
            <a:r>
              <a:rPr sz="1500" b="1" dirty="0">
                <a:latin typeface="Arial"/>
                <a:cs typeface="Arial"/>
              </a:rPr>
              <a:t>g</a:t>
            </a:r>
            <a:r>
              <a:rPr sz="1500" b="1" spc="-5" dirty="0">
                <a:latin typeface="Arial"/>
                <a:cs typeface="Arial"/>
              </a:rPr>
              <a:t>ressi</a:t>
            </a:r>
            <a:r>
              <a:rPr sz="1500" b="1" dirty="0">
                <a:latin typeface="Arial"/>
                <a:cs typeface="Arial"/>
              </a:rPr>
              <a:t>on)</a:t>
            </a:r>
            <a:endParaRPr sz="1500" dirty="0">
              <a:latin typeface="Arial"/>
              <a:cs typeface="Arial"/>
            </a:endParaRPr>
          </a:p>
        </p:txBody>
      </p:sp>
      <p:sp>
        <p:nvSpPr>
          <p:cNvPr id="33" name="object 27"/>
          <p:cNvSpPr txBox="1"/>
          <p:nvPr/>
        </p:nvSpPr>
        <p:spPr>
          <a:xfrm>
            <a:off x="9926070" y="1147500"/>
            <a:ext cx="2135505" cy="279400"/>
          </a:xfrm>
          <a:prstGeom prst="rect">
            <a:avLst/>
          </a:prstGeom>
          <a:solidFill>
            <a:srgbClr val="7F7F7F"/>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a:t>
            </a:r>
            <a:r>
              <a:rPr sz="1300" b="1" spc="20" dirty="0">
                <a:solidFill>
                  <a:srgbClr val="FFFFFF"/>
                </a:solidFill>
                <a:latin typeface="Arial"/>
                <a:cs typeface="Arial"/>
              </a:rPr>
              <a:t> </a:t>
            </a:r>
            <a:r>
              <a:rPr sz="1300" b="1" spc="-15" dirty="0">
                <a:solidFill>
                  <a:srgbClr val="FFFFFF"/>
                </a:solidFill>
                <a:latin typeface="Arial"/>
                <a:cs typeface="Arial"/>
              </a:rPr>
              <a:t>lear</a:t>
            </a:r>
            <a:r>
              <a:rPr sz="1300" b="1" spc="-10" dirty="0">
                <a:solidFill>
                  <a:srgbClr val="FFFFFF"/>
                </a:solidFill>
                <a:latin typeface="Arial"/>
                <a:cs typeface="Arial"/>
              </a:rPr>
              <a:t>ning</a:t>
            </a:r>
            <a:r>
              <a:rPr sz="1300" b="1" spc="10" dirty="0">
                <a:solidFill>
                  <a:srgbClr val="FFFFFF"/>
                </a:solidFill>
                <a:latin typeface="Arial"/>
                <a:cs typeface="Arial"/>
              </a:rPr>
              <a:t> </a:t>
            </a:r>
            <a:r>
              <a:rPr sz="1300" b="1" spc="-10" dirty="0">
                <a:solidFill>
                  <a:srgbClr val="FFFFFF"/>
                </a:solidFill>
                <a:latin typeface="Arial"/>
                <a:cs typeface="Arial"/>
              </a:rPr>
              <a:t>only</a:t>
            </a:r>
            <a:endParaRPr sz="1300">
              <a:latin typeface="Arial"/>
              <a:cs typeface="Arial"/>
            </a:endParaRPr>
          </a:p>
        </p:txBody>
      </p:sp>
      <p:sp>
        <p:nvSpPr>
          <p:cNvPr id="34" name="object 2"/>
          <p:cNvSpPr/>
          <p:nvPr/>
        </p:nvSpPr>
        <p:spPr>
          <a:xfrm>
            <a:off x="5993483" y="1518620"/>
            <a:ext cx="3001010" cy="433070"/>
          </a:xfrm>
          <a:custGeom>
            <a:avLst/>
            <a:gdLst/>
            <a:ahLst/>
            <a:cxnLst/>
            <a:rect l="l" t="t" r="r" b="b"/>
            <a:pathLst>
              <a:path w="3001009" h="433069">
                <a:moveTo>
                  <a:pt x="3000755" y="216407"/>
                </a:moveTo>
                <a:lnTo>
                  <a:pt x="2784347" y="0"/>
                </a:lnTo>
                <a:lnTo>
                  <a:pt x="0" y="0"/>
                </a:lnTo>
                <a:lnTo>
                  <a:pt x="0" y="432815"/>
                </a:lnTo>
                <a:lnTo>
                  <a:pt x="2784347" y="432815"/>
                </a:lnTo>
                <a:lnTo>
                  <a:pt x="3000755" y="216407"/>
                </a:lnTo>
                <a:close/>
              </a:path>
            </a:pathLst>
          </a:custGeom>
          <a:solidFill>
            <a:srgbClr val="D9D9D9"/>
          </a:solidFill>
        </p:spPr>
        <p:txBody>
          <a:bodyPr wrap="square" lIns="0" tIns="0" rIns="0" bIns="0" rtlCol="0"/>
          <a:lstStyle/>
          <a:p>
            <a:endParaRPr/>
          </a:p>
        </p:txBody>
      </p:sp>
      <p:sp>
        <p:nvSpPr>
          <p:cNvPr id="35" name="object 3"/>
          <p:cNvSpPr/>
          <p:nvPr/>
        </p:nvSpPr>
        <p:spPr>
          <a:xfrm>
            <a:off x="5972148" y="1498808"/>
            <a:ext cx="3042920" cy="472440"/>
          </a:xfrm>
          <a:custGeom>
            <a:avLst/>
            <a:gdLst/>
            <a:ahLst/>
            <a:cxnLst/>
            <a:rect l="l" t="t" r="r" b="b"/>
            <a:pathLst>
              <a:path w="3042920" h="472439">
                <a:moveTo>
                  <a:pt x="3042760" y="232558"/>
                </a:moveTo>
                <a:lnTo>
                  <a:pt x="3037331" y="220979"/>
                </a:lnTo>
                <a:lnTo>
                  <a:pt x="2816351" y="1523"/>
                </a:lnTo>
                <a:lnTo>
                  <a:pt x="2811779" y="0"/>
                </a:lnTo>
                <a:lnTo>
                  <a:pt x="16829" y="430"/>
                </a:lnTo>
                <a:lnTo>
                  <a:pt x="4713" y="7354"/>
                </a:lnTo>
                <a:lnTo>
                  <a:pt x="0" y="19811"/>
                </a:lnTo>
                <a:lnTo>
                  <a:pt x="434" y="456622"/>
                </a:lnTo>
                <a:lnTo>
                  <a:pt x="7627" y="467853"/>
                </a:lnTo>
                <a:lnTo>
                  <a:pt x="21335" y="472439"/>
                </a:lnTo>
                <a:lnTo>
                  <a:pt x="21335" y="41147"/>
                </a:lnTo>
                <a:lnTo>
                  <a:pt x="41147" y="19811"/>
                </a:lnTo>
                <a:lnTo>
                  <a:pt x="41147" y="41147"/>
                </a:lnTo>
                <a:lnTo>
                  <a:pt x="2791967" y="41147"/>
                </a:lnTo>
                <a:lnTo>
                  <a:pt x="2791967" y="35051"/>
                </a:lnTo>
                <a:lnTo>
                  <a:pt x="2805683" y="41147"/>
                </a:lnTo>
                <a:lnTo>
                  <a:pt x="2805683" y="48671"/>
                </a:lnTo>
                <a:lnTo>
                  <a:pt x="2993846" y="235509"/>
                </a:lnTo>
                <a:lnTo>
                  <a:pt x="3008375" y="220979"/>
                </a:lnTo>
                <a:lnTo>
                  <a:pt x="3008375" y="277406"/>
                </a:lnTo>
                <a:lnTo>
                  <a:pt x="3041302" y="244219"/>
                </a:lnTo>
                <a:lnTo>
                  <a:pt x="3042760" y="232558"/>
                </a:lnTo>
                <a:close/>
              </a:path>
              <a:path w="3042920" h="472439">
                <a:moveTo>
                  <a:pt x="41147" y="41147"/>
                </a:moveTo>
                <a:lnTo>
                  <a:pt x="41147" y="19811"/>
                </a:lnTo>
                <a:lnTo>
                  <a:pt x="21335" y="41147"/>
                </a:lnTo>
                <a:lnTo>
                  <a:pt x="41147" y="41147"/>
                </a:lnTo>
                <a:close/>
              </a:path>
              <a:path w="3042920" h="472439">
                <a:moveTo>
                  <a:pt x="41147" y="431291"/>
                </a:moveTo>
                <a:lnTo>
                  <a:pt x="41147" y="41147"/>
                </a:lnTo>
                <a:lnTo>
                  <a:pt x="21335" y="41147"/>
                </a:lnTo>
                <a:lnTo>
                  <a:pt x="21335" y="431291"/>
                </a:lnTo>
                <a:lnTo>
                  <a:pt x="41147" y="431291"/>
                </a:lnTo>
                <a:close/>
              </a:path>
              <a:path w="3042920" h="472439">
                <a:moveTo>
                  <a:pt x="2798063" y="431291"/>
                </a:moveTo>
                <a:lnTo>
                  <a:pt x="21335" y="431291"/>
                </a:lnTo>
                <a:lnTo>
                  <a:pt x="41147" y="452627"/>
                </a:lnTo>
                <a:lnTo>
                  <a:pt x="41147" y="472439"/>
                </a:lnTo>
                <a:lnTo>
                  <a:pt x="2791967" y="472439"/>
                </a:lnTo>
                <a:lnTo>
                  <a:pt x="2791967" y="437387"/>
                </a:lnTo>
                <a:lnTo>
                  <a:pt x="2798063" y="431291"/>
                </a:lnTo>
                <a:close/>
              </a:path>
              <a:path w="3042920" h="472439">
                <a:moveTo>
                  <a:pt x="41147" y="472439"/>
                </a:moveTo>
                <a:lnTo>
                  <a:pt x="41147" y="452627"/>
                </a:lnTo>
                <a:lnTo>
                  <a:pt x="21335" y="431291"/>
                </a:lnTo>
                <a:lnTo>
                  <a:pt x="21335" y="472439"/>
                </a:lnTo>
                <a:lnTo>
                  <a:pt x="41147" y="472439"/>
                </a:lnTo>
                <a:close/>
              </a:path>
              <a:path w="3042920" h="472439">
                <a:moveTo>
                  <a:pt x="2805683" y="41147"/>
                </a:moveTo>
                <a:lnTo>
                  <a:pt x="2791967" y="35051"/>
                </a:lnTo>
                <a:lnTo>
                  <a:pt x="2798107" y="41147"/>
                </a:lnTo>
                <a:lnTo>
                  <a:pt x="2805683" y="41147"/>
                </a:lnTo>
                <a:close/>
              </a:path>
              <a:path w="3042920" h="472439">
                <a:moveTo>
                  <a:pt x="2798107" y="41147"/>
                </a:moveTo>
                <a:lnTo>
                  <a:pt x="2791967" y="35051"/>
                </a:lnTo>
                <a:lnTo>
                  <a:pt x="2791967" y="41147"/>
                </a:lnTo>
                <a:lnTo>
                  <a:pt x="2798107" y="41147"/>
                </a:lnTo>
                <a:close/>
              </a:path>
              <a:path w="3042920" h="472439">
                <a:moveTo>
                  <a:pt x="2805683" y="431291"/>
                </a:moveTo>
                <a:lnTo>
                  <a:pt x="2798063" y="431291"/>
                </a:lnTo>
                <a:lnTo>
                  <a:pt x="2791967" y="437387"/>
                </a:lnTo>
                <a:lnTo>
                  <a:pt x="2805683" y="431291"/>
                </a:lnTo>
                <a:close/>
              </a:path>
              <a:path w="3042920" h="472439">
                <a:moveTo>
                  <a:pt x="2805683" y="472439"/>
                </a:moveTo>
                <a:lnTo>
                  <a:pt x="2805683" y="431291"/>
                </a:lnTo>
                <a:lnTo>
                  <a:pt x="2791967" y="437387"/>
                </a:lnTo>
                <a:lnTo>
                  <a:pt x="2791967" y="472439"/>
                </a:lnTo>
                <a:lnTo>
                  <a:pt x="2805683" y="472439"/>
                </a:lnTo>
                <a:close/>
              </a:path>
              <a:path w="3042920" h="472439">
                <a:moveTo>
                  <a:pt x="3008375" y="277406"/>
                </a:moveTo>
                <a:lnTo>
                  <a:pt x="3008375" y="249935"/>
                </a:lnTo>
                <a:lnTo>
                  <a:pt x="2993846" y="235509"/>
                </a:lnTo>
                <a:lnTo>
                  <a:pt x="2798063" y="431291"/>
                </a:lnTo>
                <a:lnTo>
                  <a:pt x="2805683" y="431291"/>
                </a:lnTo>
                <a:lnTo>
                  <a:pt x="2805683" y="472439"/>
                </a:lnTo>
                <a:lnTo>
                  <a:pt x="2811779" y="472439"/>
                </a:lnTo>
                <a:lnTo>
                  <a:pt x="2816351" y="470915"/>
                </a:lnTo>
                <a:lnTo>
                  <a:pt x="3008375" y="277406"/>
                </a:lnTo>
                <a:close/>
              </a:path>
              <a:path w="3042920" h="472439">
                <a:moveTo>
                  <a:pt x="2805683" y="48671"/>
                </a:moveTo>
                <a:lnTo>
                  <a:pt x="2805683" y="41147"/>
                </a:lnTo>
                <a:lnTo>
                  <a:pt x="2798107" y="41147"/>
                </a:lnTo>
                <a:lnTo>
                  <a:pt x="2805683" y="48671"/>
                </a:lnTo>
                <a:close/>
              </a:path>
              <a:path w="3042920" h="472439">
                <a:moveTo>
                  <a:pt x="3008375" y="249935"/>
                </a:moveTo>
                <a:lnTo>
                  <a:pt x="3008375" y="220979"/>
                </a:lnTo>
                <a:lnTo>
                  <a:pt x="2993846" y="235509"/>
                </a:lnTo>
                <a:lnTo>
                  <a:pt x="3008375" y="249935"/>
                </a:lnTo>
                <a:close/>
              </a:path>
            </a:pathLst>
          </a:custGeom>
          <a:solidFill>
            <a:srgbClr val="FFFFFF"/>
          </a:solidFill>
        </p:spPr>
        <p:txBody>
          <a:bodyPr wrap="square" lIns="0" tIns="0" rIns="0" bIns="0" rtlCol="0"/>
          <a:lstStyle/>
          <a:p>
            <a:endParaRPr/>
          </a:p>
        </p:txBody>
      </p:sp>
      <p:sp>
        <p:nvSpPr>
          <p:cNvPr id="36" name="object 4"/>
          <p:cNvSpPr txBox="1"/>
          <p:nvPr/>
        </p:nvSpPr>
        <p:spPr>
          <a:xfrm>
            <a:off x="7012537" y="1649921"/>
            <a:ext cx="854710" cy="190500"/>
          </a:xfrm>
          <a:prstGeom prst="rect">
            <a:avLst/>
          </a:prstGeom>
        </p:spPr>
        <p:txBody>
          <a:bodyPr vert="horz" wrap="square" lIns="0" tIns="0" rIns="0" bIns="0" rtlCol="0">
            <a:spAutoFit/>
          </a:bodyPr>
          <a:lstStyle/>
          <a:p>
            <a:pPr marL="12700">
              <a:lnSpc>
                <a:spcPct val="100000"/>
              </a:lnSpc>
            </a:pPr>
            <a:r>
              <a:rPr sz="1300" b="1" spc="-20" dirty="0">
                <a:latin typeface="Arial"/>
                <a:cs typeface="Arial"/>
              </a:rPr>
              <a:t>O</a:t>
            </a:r>
            <a:r>
              <a:rPr sz="1300" b="1" spc="-35" dirty="0">
                <a:latin typeface="Arial"/>
                <a:cs typeface="Arial"/>
              </a:rPr>
              <a:t>v</a:t>
            </a:r>
            <a:r>
              <a:rPr sz="1300" b="1" spc="-15" dirty="0">
                <a:latin typeface="Arial"/>
                <a:cs typeface="Arial"/>
              </a:rPr>
              <a:t>er</a:t>
            </a:r>
            <a:r>
              <a:rPr sz="1300" b="1" spc="-5" dirty="0">
                <a:latin typeface="Arial"/>
                <a:cs typeface="Arial"/>
              </a:rPr>
              <a:t>f</a:t>
            </a:r>
            <a:r>
              <a:rPr sz="1300" b="1" spc="-10" dirty="0">
                <a:latin typeface="Arial"/>
                <a:cs typeface="Arial"/>
              </a:rPr>
              <a:t>i</a:t>
            </a:r>
            <a:r>
              <a:rPr sz="1300" b="1" spc="-5" dirty="0">
                <a:latin typeface="Arial"/>
                <a:cs typeface="Arial"/>
              </a:rPr>
              <a:t>tt</a:t>
            </a:r>
            <a:r>
              <a:rPr sz="1300" b="1" spc="-10" dirty="0">
                <a:latin typeface="Arial"/>
                <a:cs typeface="Arial"/>
              </a:rPr>
              <a:t>ing</a:t>
            </a:r>
            <a:endParaRPr sz="1300">
              <a:latin typeface="Arial"/>
              <a:cs typeface="Arial"/>
            </a:endParaRPr>
          </a:p>
        </p:txBody>
      </p:sp>
      <p:sp>
        <p:nvSpPr>
          <p:cNvPr id="37" name="object 5"/>
          <p:cNvSpPr/>
          <p:nvPr/>
        </p:nvSpPr>
        <p:spPr>
          <a:xfrm>
            <a:off x="2991204" y="1518620"/>
            <a:ext cx="3002280" cy="433070"/>
          </a:xfrm>
          <a:custGeom>
            <a:avLst/>
            <a:gdLst/>
            <a:ahLst/>
            <a:cxnLst/>
            <a:rect l="l" t="t" r="r" b="b"/>
            <a:pathLst>
              <a:path w="3002279" h="433069">
                <a:moveTo>
                  <a:pt x="3002279" y="432815"/>
                </a:moveTo>
                <a:lnTo>
                  <a:pt x="3002279" y="0"/>
                </a:lnTo>
                <a:lnTo>
                  <a:pt x="216407" y="0"/>
                </a:lnTo>
                <a:lnTo>
                  <a:pt x="0" y="216407"/>
                </a:lnTo>
                <a:lnTo>
                  <a:pt x="216407" y="432815"/>
                </a:lnTo>
                <a:lnTo>
                  <a:pt x="3002279" y="432815"/>
                </a:lnTo>
                <a:close/>
              </a:path>
            </a:pathLst>
          </a:custGeom>
          <a:solidFill>
            <a:srgbClr val="D9D9D9"/>
          </a:solidFill>
        </p:spPr>
        <p:txBody>
          <a:bodyPr wrap="square" lIns="0" tIns="0" rIns="0" bIns="0" rtlCol="0"/>
          <a:lstStyle/>
          <a:p>
            <a:endParaRPr/>
          </a:p>
        </p:txBody>
      </p:sp>
      <p:sp>
        <p:nvSpPr>
          <p:cNvPr id="38" name="object 6"/>
          <p:cNvSpPr/>
          <p:nvPr/>
        </p:nvSpPr>
        <p:spPr>
          <a:xfrm>
            <a:off x="2972059" y="1498808"/>
            <a:ext cx="3041650" cy="472440"/>
          </a:xfrm>
          <a:custGeom>
            <a:avLst/>
            <a:gdLst/>
            <a:ahLst/>
            <a:cxnLst/>
            <a:rect l="l" t="t" r="r" b="b"/>
            <a:pathLst>
              <a:path w="3041650" h="472439">
                <a:moveTo>
                  <a:pt x="3041236" y="19811"/>
                </a:moveTo>
                <a:lnTo>
                  <a:pt x="3036310" y="6954"/>
                </a:lnTo>
                <a:lnTo>
                  <a:pt x="3024369" y="233"/>
                </a:lnTo>
                <a:lnTo>
                  <a:pt x="229456" y="0"/>
                </a:lnTo>
                <a:lnTo>
                  <a:pt x="224884" y="1523"/>
                </a:lnTo>
                <a:lnTo>
                  <a:pt x="221836" y="6095"/>
                </a:lnTo>
                <a:lnTo>
                  <a:pt x="5428" y="220979"/>
                </a:lnTo>
                <a:lnTo>
                  <a:pt x="0" y="232558"/>
                </a:lnTo>
                <a:lnTo>
                  <a:pt x="1458" y="244219"/>
                </a:lnTo>
                <a:lnTo>
                  <a:pt x="34384" y="277406"/>
                </a:lnTo>
                <a:lnTo>
                  <a:pt x="34384" y="220979"/>
                </a:lnTo>
                <a:lnTo>
                  <a:pt x="48914" y="235509"/>
                </a:lnTo>
                <a:lnTo>
                  <a:pt x="235552" y="50184"/>
                </a:lnTo>
                <a:lnTo>
                  <a:pt x="235552" y="41147"/>
                </a:lnTo>
                <a:lnTo>
                  <a:pt x="250792" y="35051"/>
                </a:lnTo>
                <a:lnTo>
                  <a:pt x="250792" y="41147"/>
                </a:lnTo>
                <a:lnTo>
                  <a:pt x="3000088" y="41147"/>
                </a:lnTo>
                <a:lnTo>
                  <a:pt x="3000088" y="19811"/>
                </a:lnTo>
                <a:lnTo>
                  <a:pt x="3021424" y="41147"/>
                </a:lnTo>
                <a:lnTo>
                  <a:pt x="3021424" y="472439"/>
                </a:lnTo>
                <a:lnTo>
                  <a:pt x="3034282" y="467513"/>
                </a:lnTo>
                <a:lnTo>
                  <a:pt x="3041003" y="455572"/>
                </a:lnTo>
                <a:lnTo>
                  <a:pt x="3041236" y="19811"/>
                </a:lnTo>
                <a:close/>
              </a:path>
              <a:path w="3041650" h="472439">
                <a:moveTo>
                  <a:pt x="48914" y="235509"/>
                </a:moveTo>
                <a:lnTo>
                  <a:pt x="34384" y="220979"/>
                </a:lnTo>
                <a:lnTo>
                  <a:pt x="34384" y="249935"/>
                </a:lnTo>
                <a:lnTo>
                  <a:pt x="48914" y="235509"/>
                </a:lnTo>
                <a:close/>
              </a:path>
              <a:path w="3041650" h="472439">
                <a:moveTo>
                  <a:pt x="244696" y="431291"/>
                </a:moveTo>
                <a:lnTo>
                  <a:pt x="48914" y="235509"/>
                </a:lnTo>
                <a:lnTo>
                  <a:pt x="34384" y="249935"/>
                </a:lnTo>
                <a:lnTo>
                  <a:pt x="34384" y="277406"/>
                </a:lnTo>
                <a:lnTo>
                  <a:pt x="221836" y="466343"/>
                </a:lnTo>
                <a:lnTo>
                  <a:pt x="224884" y="470915"/>
                </a:lnTo>
                <a:lnTo>
                  <a:pt x="229456" y="472439"/>
                </a:lnTo>
                <a:lnTo>
                  <a:pt x="235552" y="472439"/>
                </a:lnTo>
                <a:lnTo>
                  <a:pt x="235552" y="431291"/>
                </a:lnTo>
                <a:lnTo>
                  <a:pt x="244696" y="431291"/>
                </a:lnTo>
                <a:close/>
              </a:path>
              <a:path w="3041650" h="472439">
                <a:moveTo>
                  <a:pt x="250792" y="35051"/>
                </a:moveTo>
                <a:lnTo>
                  <a:pt x="235552" y="41147"/>
                </a:lnTo>
                <a:lnTo>
                  <a:pt x="244653" y="41147"/>
                </a:lnTo>
                <a:lnTo>
                  <a:pt x="250792" y="35051"/>
                </a:lnTo>
                <a:close/>
              </a:path>
              <a:path w="3041650" h="472439">
                <a:moveTo>
                  <a:pt x="244653" y="41147"/>
                </a:moveTo>
                <a:lnTo>
                  <a:pt x="235552" y="41147"/>
                </a:lnTo>
                <a:lnTo>
                  <a:pt x="235552" y="50184"/>
                </a:lnTo>
                <a:lnTo>
                  <a:pt x="244653" y="41147"/>
                </a:lnTo>
                <a:close/>
              </a:path>
              <a:path w="3041650" h="472439">
                <a:moveTo>
                  <a:pt x="250792" y="437387"/>
                </a:moveTo>
                <a:lnTo>
                  <a:pt x="244696" y="431291"/>
                </a:lnTo>
                <a:lnTo>
                  <a:pt x="235552" y="431291"/>
                </a:lnTo>
                <a:lnTo>
                  <a:pt x="250792" y="437387"/>
                </a:lnTo>
                <a:close/>
              </a:path>
              <a:path w="3041650" h="472439">
                <a:moveTo>
                  <a:pt x="250792" y="472439"/>
                </a:moveTo>
                <a:lnTo>
                  <a:pt x="250792" y="437387"/>
                </a:lnTo>
                <a:lnTo>
                  <a:pt x="235552" y="431291"/>
                </a:lnTo>
                <a:lnTo>
                  <a:pt x="235552" y="472439"/>
                </a:lnTo>
                <a:lnTo>
                  <a:pt x="250792" y="472439"/>
                </a:lnTo>
                <a:close/>
              </a:path>
              <a:path w="3041650" h="472439">
                <a:moveTo>
                  <a:pt x="250792" y="41147"/>
                </a:moveTo>
                <a:lnTo>
                  <a:pt x="250792" y="35051"/>
                </a:lnTo>
                <a:lnTo>
                  <a:pt x="244653" y="41147"/>
                </a:lnTo>
                <a:lnTo>
                  <a:pt x="250792" y="41147"/>
                </a:lnTo>
                <a:close/>
              </a:path>
              <a:path w="3041650" h="472439">
                <a:moveTo>
                  <a:pt x="3021424" y="431291"/>
                </a:moveTo>
                <a:lnTo>
                  <a:pt x="244696" y="431291"/>
                </a:lnTo>
                <a:lnTo>
                  <a:pt x="250792" y="437387"/>
                </a:lnTo>
                <a:lnTo>
                  <a:pt x="250792" y="472439"/>
                </a:lnTo>
                <a:lnTo>
                  <a:pt x="3000088" y="472439"/>
                </a:lnTo>
                <a:lnTo>
                  <a:pt x="3000088" y="452627"/>
                </a:lnTo>
                <a:lnTo>
                  <a:pt x="3021424" y="431291"/>
                </a:lnTo>
                <a:close/>
              </a:path>
              <a:path w="3041650" h="472439">
                <a:moveTo>
                  <a:pt x="3021424" y="41147"/>
                </a:moveTo>
                <a:lnTo>
                  <a:pt x="3000088" y="19811"/>
                </a:lnTo>
                <a:lnTo>
                  <a:pt x="3000088" y="41147"/>
                </a:lnTo>
                <a:lnTo>
                  <a:pt x="3021424" y="41147"/>
                </a:lnTo>
                <a:close/>
              </a:path>
              <a:path w="3041650" h="472439">
                <a:moveTo>
                  <a:pt x="3021424" y="431291"/>
                </a:moveTo>
                <a:lnTo>
                  <a:pt x="3021424" y="41147"/>
                </a:lnTo>
                <a:lnTo>
                  <a:pt x="3000088" y="41147"/>
                </a:lnTo>
                <a:lnTo>
                  <a:pt x="3000088" y="431291"/>
                </a:lnTo>
                <a:lnTo>
                  <a:pt x="3021424" y="431291"/>
                </a:lnTo>
                <a:close/>
              </a:path>
              <a:path w="3041650" h="472439">
                <a:moveTo>
                  <a:pt x="3021424" y="472439"/>
                </a:moveTo>
                <a:lnTo>
                  <a:pt x="3021424" y="431291"/>
                </a:lnTo>
                <a:lnTo>
                  <a:pt x="3000088" y="452627"/>
                </a:lnTo>
                <a:lnTo>
                  <a:pt x="3000088" y="472439"/>
                </a:lnTo>
                <a:lnTo>
                  <a:pt x="3021424" y="472439"/>
                </a:lnTo>
                <a:close/>
              </a:path>
            </a:pathLst>
          </a:custGeom>
          <a:solidFill>
            <a:srgbClr val="FFFFFF"/>
          </a:solidFill>
        </p:spPr>
        <p:txBody>
          <a:bodyPr wrap="square" lIns="0" tIns="0" rIns="0" bIns="0" rtlCol="0"/>
          <a:lstStyle/>
          <a:p>
            <a:endParaRPr/>
          </a:p>
        </p:txBody>
      </p:sp>
      <p:sp>
        <p:nvSpPr>
          <p:cNvPr id="39" name="object 7"/>
          <p:cNvSpPr txBox="1"/>
          <p:nvPr/>
        </p:nvSpPr>
        <p:spPr>
          <a:xfrm>
            <a:off x="4066646" y="1649921"/>
            <a:ext cx="958215" cy="190500"/>
          </a:xfrm>
          <a:prstGeom prst="rect">
            <a:avLst/>
          </a:prstGeom>
        </p:spPr>
        <p:txBody>
          <a:bodyPr vert="horz" wrap="square" lIns="0" tIns="0" rIns="0" bIns="0" rtlCol="0">
            <a:spAutoFit/>
          </a:bodyPr>
          <a:lstStyle/>
          <a:p>
            <a:pPr marL="12700">
              <a:lnSpc>
                <a:spcPct val="100000"/>
              </a:lnSpc>
            </a:pPr>
            <a:r>
              <a:rPr sz="1300" b="1" spc="-10" dirty="0">
                <a:latin typeface="Arial"/>
                <a:cs typeface="Arial"/>
              </a:rPr>
              <a:t>Und</a:t>
            </a:r>
            <a:r>
              <a:rPr sz="1300" b="1" spc="-15" dirty="0">
                <a:latin typeface="Arial"/>
                <a:cs typeface="Arial"/>
              </a:rPr>
              <a:t>er</a:t>
            </a:r>
            <a:r>
              <a:rPr sz="1300" b="1" spc="-5" dirty="0">
                <a:latin typeface="Arial"/>
                <a:cs typeface="Arial"/>
              </a:rPr>
              <a:t>f</a:t>
            </a:r>
            <a:r>
              <a:rPr sz="1300" b="1" spc="-10" dirty="0">
                <a:latin typeface="Arial"/>
                <a:cs typeface="Arial"/>
              </a:rPr>
              <a:t>i</a:t>
            </a:r>
            <a:r>
              <a:rPr sz="1300" b="1" spc="-5" dirty="0">
                <a:latin typeface="Arial"/>
                <a:cs typeface="Arial"/>
              </a:rPr>
              <a:t>tt</a:t>
            </a:r>
            <a:r>
              <a:rPr sz="1300" b="1" spc="-10" dirty="0">
                <a:latin typeface="Arial"/>
                <a:cs typeface="Arial"/>
              </a:rPr>
              <a:t>ing</a:t>
            </a:r>
            <a:endParaRPr sz="1300">
              <a:latin typeface="Arial"/>
              <a:cs typeface="Arial"/>
            </a:endParaRPr>
          </a:p>
        </p:txBody>
      </p:sp>
      <p:sp>
        <p:nvSpPr>
          <p:cNvPr id="66" name="object 8"/>
          <p:cNvSpPr/>
          <p:nvPr/>
        </p:nvSpPr>
        <p:spPr>
          <a:xfrm>
            <a:off x="5998055" y="1951436"/>
            <a:ext cx="3100070" cy="3667125"/>
          </a:xfrm>
          <a:custGeom>
            <a:avLst/>
            <a:gdLst/>
            <a:ahLst/>
            <a:cxnLst/>
            <a:rect l="l" t="t" r="r" b="b"/>
            <a:pathLst>
              <a:path w="3100070" h="3667125">
                <a:moveTo>
                  <a:pt x="0" y="0"/>
                </a:moveTo>
                <a:lnTo>
                  <a:pt x="0" y="3666743"/>
                </a:lnTo>
                <a:lnTo>
                  <a:pt x="3099815" y="3666743"/>
                </a:lnTo>
                <a:lnTo>
                  <a:pt x="3099815" y="0"/>
                </a:lnTo>
                <a:lnTo>
                  <a:pt x="0" y="0"/>
                </a:lnTo>
                <a:close/>
              </a:path>
            </a:pathLst>
          </a:custGeom>
          <a:solidFill>
            <a:srgbClr val="F2F2F2"/>
          </a:solidFill>
        </p:spPr>
        <p:txBody>
          <a:bodyPr wrap="square" lIns="0" tIns="0" rIns="0" bIns="0" rtlCol="0"/>
          <a:lstStyle/>
          <a:p>
            <a:endParaRPr/>
          </a:p>
        </p:txBody>
      </p:sp>
      <p:sp>
        <p:nvSpPr>
          <p:cNvPr id="67" name="object 9"/>
          <p:cNvSpPr/>
          <p:nvPr/>
        </p:nvSpPr>
        <p:spPr>
          <a:xfrm>
            <a:off x="5982816" y="1934672"/>
            <a:ext cx="3130550" cy="3698875"/>
          </a:xfrm>
          <a:custGeom>
            <a:avLst/>
            <a:gdLst/>
            <a:ahLst/>
            <a:cxnLst/>
            <a:rect l="l" t="t" r="r" b="b"/>
            <a:pathLst>
              <a:path w="3130550" h="3698875">
                <a:moveTo>
                  <a:pt x="3130295" y="3691127"/>
                </a:moveTo>
                <a:lnTo>
                  <a:pt x="3130295" y="7619"/>
                </a:lnTo>
                <a:lnTo>
                  <a:pt x="3124199" y="0"/>
                </a:lnTo>
                <a:lnTo>
                  <a:pt x="6095" y="0"/>
                </a:lnTo>
                <a:lnTo>
                  <a:pt x="0" y="7619"/>
                </a:lnTo>
                <a:lnTo>
                  <a:pt x="0" y="3691127"/>
                </a:lnTo>
                <a:lnTo>
                  <a:pt x="6095" y="3698747"/>
                </a:lnTo>
                <a:lnTo>
                  <a:pt x="15239" y="3698747"/>
                </a:lnTo>
                <a:lnTo>
                  <a:pt x="15239" y="32003"/>
                </a:lnTo>
                <a:lnTo>
                  <a:pt x="30479" y="16763"/>
                </a:lnTo>
                <a:lnTo>
                  <a:pt x="30479" y="32003"/>
                </a:lnTo>
                <a:lnTo>
                  <a:pt x="3099815" y="32003"/>
                </a:lnTo>
                <a:lnTo>
                  <a:pt x="3099815" y="16763"/>
                </a:lnTo>
                <a:lnTo>
                  <a:pt x="3115055" y="32003"/>
                </a:lnTo>
                <a:lnTo>
                  <a:pt x="3115055" y="3698747"/>
                </a:lnTo>
                <a:lnTo>
                  <a:pt x="3124199" y="3698747"/>
                </a:lnTo>
                <a:lnTo>
                  <a:pt x="3130295" y="3691127"/>
                </a:lnTo>
                <a:close/>
              </a:path>
              <a:path w="3130550" h="3698875">
                <a:moveTo>
                  <a:pt x="30479" y="32003"/>
                </a:moveTo>
                <a:lnTo>
                  <a:pt x="30479" y="16763"/>
                </a:lnTo>
                <a:lnTo>
                  <a:pt x="15239" y="32003"/>
                </a:lnTo>
                <a:lnTo>
                  <a:pt x="30479" y="32003"/>
                </a:lnTo>
                <a:close/>
              </a:path>
              <a:path w="3130550" h="3698875">
                <a:moveTo>
                  <a:pt x="30479" y="3668267"/>
                </a:moveTo>
                <a:lnTo>
                  <a:pt x="30479" y="32003"/>
                </a:lnTo>
                <a:lnTo>
                  <a:pt x="15239" y="32003"/>
                </a:lnTo>
                <a:lnTo>
                  <a:pt x="15239" y="3668267"/>
                </a:lnTo>
                <a:lnTo>
                  <a:pt x="30479" y="3668267"/>
                </a:lnTo>
                <a:close/>
              </a:path>
              <a:path w="3130550" h="3698875">
                <a:moveTo>
                  <a:pt x="3115055" y="3668267"/>
                </a:moveTo>
                <a:lnTo>
                  <a:pt x="15239" y="3668267"/>
                </a:lnTo>
                <a:lnTo>
                  <a:pt x="30479" y="3683507"/>
                </a:lnTo>
                <a:lnTo>
                  <a:pt x="30479" y="3698747"/>
                </a:lnTo>
                <a:lnTo>
                  <a:pt x="3099815" y="3698747"/>
                </a:lnTo>
                <a:lnTo>
                  <a:pt x="3099815" y="3683507"/>
                </a:lnTo>
                <a:lnTo>
                  <a:pt x="3115055" y="3668267"/>
                </a:lnTo>
                <a:close/>
              </a:path>
              <a:path w="3130550" h="3698875">
                <a:moveTo>
                  <a:pt x="30479" y="3698747"/>
                </a:moveTo>
                <a:lnTo>
                  <a:pt x="30479" y="3683507"/>
                </a:lnTo>
                <a:lnTo>
                  <a:pt x="15239" y="3668267"/>
                </a:lnTo>
                <a:lnTo>
                  <a:pt x="15239" y="3698747"/>
                </a:lnTo>
                <a:lnTo>
                  <a:pt x="30479" y="3698747"/>
                </a:lnTo>
                <a:close/>
              </a:path>
              <a:path w="3130550" h="3698875">
                <a:moveTo>
                  <a:pt x="3115055" y="32003"/>
                </a:moveTo>
                <a:lnTo>
                  <a:pt x="3099815" y="16763"/>
                </a:lnTo>
                <a:lnTo>
                  <a:pt x="3099815" y="32003"/>
                </a:lnTo>
                <a:lnTo>
                  <a:pt x="3115055" y="32003"/>
                </a:lnTo>
                <a:close/>
              </a:path>
              <a:path w="3130550" h="3698875">
                <a:moveTo>
                  <a:pt x="3115055" y="3668267"/>
                </a:moveTo>
                <a:lnTo>
                  <a:pt x="3115055" y="32003"/>
                </a:lnTo>
                <a:lnTo>
                  <a:pt x="3099815" y="32003"/>
                </a:lnTo>
                <a:lnTo>
                  <a:pt x="3099815" y="3668267"/>
                </a:lnTo>
                <a:lnTo>
                  <a:pt x="3115055" y="3668267"/>
                </a:lnTo>
                <a:close/>
              </a:path>
              <a:path w="3130550" h="3698875">
                <a:moveTo>
                  <a:pt x="3115055" y="3698747"/>
                </a:moveTo>
                <a:lnTo>
                  <a:pt x="3115055" y="3668267"/>
                </a:lnTo>
                <a:lnTo>
                  <a:pt x="3099815" y="3683507"/>
                </a:lnTo>
                <a:lnTo>
                  <a:pt x="3099815" y="3698747"/>
                </a:lnTo>
                <a:lnTo>
                  <a:pt x="3115055" y="3698747"/>
                </a:lnTo>
                <a:close/>
              </a:path>
            </a:pathLst>
          </a:custGeom>
          <a:solidFill>
            <a:srgbClr val="FFFFFF"/>
          </a:solidFill>
        </p:spPr>
        <p:txBody>
          <a:bodyPr wrap="square" lIns="0" tIns="0" rIns="0" bIns="0" rtlCol="0"/>
          <a:lstStyle/>
          <a:p>
            <a:endParaRPr/>
          </a:p>
        </p:txBody>
      </p:sp>
      <p:sp>
        <p:nvSpPr>
          <p:cNvPr id="68" name="object 10"/>
          <p:cNvSpPr/>
          <p:nvPr/>
        </p:nvSpPr>
        <p:spPr>
          <a:xfrm>
            <a:off x="2729076" y="1951436"/>
            <a:ext cx="3264535" cy="3667125"/>
          </a:xfrm>
          <a:custGeom>
            <a:avLst/>
            <a:gdLst/>
            <a:ahLst/>
            <a:cxnLst/>
            <a:rect l="l" t="t" r="r" b="b"/>
            <a:pathLst>
              <a:path w="3264535" h="3667125">
                <a:moveTo>
                  <a:pt x="0" y="0"/>
                </a:moveTo>
                <a:lnTo>
                  <a:pt x="0" y="3666743"/>
                </a:lnTo>
                <a:lnTo>
                  <a:pt x="3264407" y="3666743"/>
                </a:lnTo>
                <a:lnTo>
                  <a:pt x="3264407" y="0"/>
                </a:lnTo>
                <a:lnTo>
                  <a:pt x="0" y="0"/>
                </a:lnTo>
                <a:close/>
              </a:path>
            </a:pathLst>
          </a:custGeom>
          <a:solidFill>
            <a:srgbClr val="F2F2F2"/>
          </a:solidFill>
        </p:spPr>
        <p:txBody>
          <a:bodyPr wrap="square" lIns="0" tIns="0" rIns="0" bIns="0" rtlCol="0"/>
          <a:lstStyle/>
          <a:p>
            <a:endParaRPr/>
          </a:p>
        </p:txBody>
      </p:sp>
      <p:sp>
        <p:nvSpPr>
          <p:cNvPr id="69" name="object 11"/>
          <p:cNvSpPr/>
          <p:nvPr/>
        </p:nvSpPr>
        <p:spPr>
          <a:xfrm>
            <a:off x="2713836" y="1934672"/>
            <a:ext cx="3295015" cy="3698875"/>
          </a:xfrm>
          <a:custGeom>
            <a:avLst/>
            <a:gdLst/>
            <a:ahLst/>
            <a:cxnLst/>
            <a:rect l="l" t="t" r="r" b="b"/>
            <a:pathLst>
              <a:path w="3295015" h="3698875">
                <a:moveTo>
                  <a:pt x="3294887" y="3691127"/>
                </a:moveTo>
                <a:lnTo>
                  <a:pt x="3294887" y="7619"/>
                </a:lnTo>
                <a:lnTo>
                  <a:pt x="3287267" y="0"/>
                </a:lnTo>
                <a:lnTo>
                  <a:pt x="6095" y="0"/>
                </a:lnTo>
                <a:lnTo>
                  <a:pt x="0" y="7619"/>
                </a:lnTo>
                <a:lnTo>
                  <a:pt x="0" y="3691127"/>
                </a:lnTo>
                <a:lnTo>
                  <a:pt x="6095" y="3698747"/>
                </a:lnTo>
                <a:lnTo>
                  <a:pt x="15239" y="3698747"/>
                </a:lnTo>
                <a:lnTo>
                  <a:pt x="15239" y="32003"/>
                </a:lnTo>
                <a:lnTo>
                  <a:pt x="30479" y="16763"/>
                </a:lnTo>
                <a:lnTo>
                  <a:pt x="30479" y="32003"/>
                </a:lnTo>
                <a:lnTo>
                  <a:pt x="3264407" y="32003"/>
                </a:lnTo>
                <a:lnTo>
                  <a:pt x="3264407" y="16763"/>
                </a:lnTo>
                <a:lnTo>
                  <a:pt x="3279647" y="32003"/>
                </a:lnTo>
                <a:lnTo>
                  <a:pt x="3279647" y="3698747"/>
                </a:lnTo>
                <a:lnTo>
                  <a:pt x="3287267" y="3698747"/>
                </a:lnTo>
                <a:lnTo>
                  <a:pt x="3294887" y="3691127"/>
                </a:lnTo>
                <a:close/>
              </a:path>
              <a:path w="3295015" h="3698875">
                <a:moveTo>
                  <a:pt x="30479" y="32003"/>
                </a:moveTo>
                <a:lnTo>
                  <a:pt x="30479" y="16763"/>
                </a:lnTo>
                <a:lnTo>
                  <a:pt x="15239" y="32003"/>
                </a:lnTo>
                <a:lnTo>
                  <a:pt x="30479" y="32003"/>
                </a:lnTo>
                <a:close/>
              </a:path>
              <a:path w="3295015" h="3698875">
                <a:moveTo>
                  <a:pt x="30479" y="3668267"/>
                </a:moveTo>
                <a:lnTo>
                  <a:pt x="30479" y="32003"/>
                </a:lnTo>
                <a:lnTo>
                  <a:pt x="15239" y="32003"/>
                </a:lnTo>
                <a:lnTo>
                  <a:pt x="15239" y="3668267"/>
                </a:lnTo>
                <a:lnTo>
                  <a:pt x="30479" y="3668267"/>
                </a:lnTo>
                <a:close/>
              </a:path>
              <a:path w="3295015" h="3698875">
                <a:moveTo>
                  <a:pt x="3279647" y="3668267"/>
                </a:moveTo>
                <a:lnTo>
                  <a:pt x="15239" y="3668267"/>
                </a:lnTo>
                <a:lnTo>
                  <a:pt x="30479" y="3683507"/>
                </a:lnTo>
                <a:lnTo>
                  <a:pt x="30479" y="3698747"/>
                </a:lnTo>
                <a:lnTo>
                  <a:pt x="3264407" y="3698747"/>
                </a:lnTo>
                <a:lnTo>
                  <a:pt x="3264407" y="3683507"/>
                </a:lnTo>
                <a:lnTo>
                  <a:pt x="3279647" y="3668267"/>
                </a:lnTo>
                <a:close/>
              </a:path>
              <a:path w="3295015" h="3698875">
                <a:moveTo>
                  <a:pt x="30479" y="3698747"/>
                </a:moveTo>
                <a:lnTo>
                  <a:pt x="30479" y="3683507"/>
                </a:lnTo>
                <a:lnTo>
                  <a:pt x="15239" y="3668267"/>
                </a:lnTo>
                <a:lnTo>
                  <a:pt x="15239" y="3698747"/>
                </a:lnTo>
                <a:lnTo>
                  <a:pt x="30479" y="3698747"/>
                </a:lnTo>
                <a:close/>
              </a:path>
              <a:path w="3295015" h="3698875">
                <a:moveTo>
                  <a:pt x="3279647" y="32003"/>
                </a:moveTo>
                <a:lnTo>
                  <a:pt x="3264407" y="16763"/>
                </a:lnTo>
                <a:lnTo>
                  <a:pt x="3264407" y="32003"/>
                </a:lnTo>
                <a:lnTo>
                  <a:pt x="3279647" y="32003"/>
                </a:lnTo>
                <a:close/>
              </a:path>
              <a:path w="3295015" h="3698875">
                <a:moveTo>
                  <a:pt x="3279647" y="3668267"/>
                </a:moveTo>
                <a:lnTo>
                  <a:pt x="3279647" y="32003"/>
                </a:lnTo>
                <a:lnTo>
                  <a:pt x="3264407" y="32003"/>
                </a:lnTo>
                <a:lnTo>
                  <a:pt x="3264407" y="3668267"/>
                </a:lnTo>
                <a:lnTo>
                  <a:pt x="3279647" y="3668267"/>
                </a:lnTo>
                <a:close/>
              </a:path>
              <a:path w="3295015" h="3698875">
                <a:moveTo>
                  <a:pt x="3279647" y="3698747"/>
                </a:moveTo>
                <a:lnTo>
                  <a:pt x="3279647" y="3668267"/>
                </a:lnTo>
                <a:lnTo>
                  <a:pt x="3264407" y="3683507"/>
                </a:lnTo>
                <a:lnTo>
                  <a:pt x="3264407" y="3698747"/>
                </a:lnTo>
                <a:lnTo>
                  <a:pt x="3279647" y="3698747"/>
                </a:lnTo>
                <a:close/>
              </a:path>
            </a:pathLst>
          </a:custGeom>
          <a:solidFill>
            <a:srgbClr val="FFFFFF"/>
          </a:solidFill>
        </p:spPr>
        <p:txBody>
          <a:bodyPr wrap="square" lIns="0" tIns="0" rIns="0" bIns="0" rtlCol="0"/>
          <a:lstStyle/>
          <a:p>
            <a:endParaRPr/>
          </a:p>
        </p:txBody>
      </p:sp>
      <p:sp>
        <p:nvSpPr>
          <p:cNvPr id="70" name="object 13"/>
          <p:cNvSpPr/>
          <p:nvPr/>
        </p:nvSpPr>
        <p:spPr>
          <a:xfrm>
            <a:off x="2687927" y="1951436"/>
            <a:ext cx="82550" cy="3667125"/>
          </a:xfrm>
          <a:custGeom>
            <a:avLst/>
            <a:gdLst/>
            <a:ahLst/>
            <a:cxnLst/>
            <a:rect l="l" t="t" r="r" b="b"/>
            <a:pathLst>
              <a:path w="82550" h="3667125">
                <a:moveTo>
                  <a:pt x="82295" y="82295"/>
                </a:moveTo>
                <a:lnTo>
                  <a:pt x="41147" y="0"/>
                </a:lnTo>
                <a:lnTo>
                  <a:pt x="0" y="82295"/>
                </a:lnTo>
                <a:lnTo>
                  <a:pt x="32003" y="82295"/>
                </a:lnTo>
                <a:lnTo>
                  <a:pt x="32003" y="68579"/>
                </a:lnTo>
                <a:lnTo>
                  <a:pt x="50291" y="68579"/>
                </a:lnTo>
                <a:lnTo>
                  <a:pt x="50291" y="82295"/>
                </a:lnTo>
                <a:lnTo>
                  <a:pt x="82295" y="82295"/>
                </a:lnTo>
                <a:close/>
              </a:path>
              <a:path w="82550" h="3667125">
                <a:moveTo>
                  <a:pt x="50291" y="82295"/>
                </a:moveTo>
                <a:lnTo>
                  <a:pt x="50291" y="68579"/>
                </a:lnTo>
                <a:lnTo>
                  <a:pt x="32003" y="68579"/>
                </a:lnTo>
                <a:lnTo>
                  <a:pt x="32003" y="82295"/>
                </a:lnTo>
                <a:lnTo>
                  <a:pt x="50291" y="82295"/>
                </a:lnTo>
                <a:close/>
              </a:path>
              <a:path w="82550" h="3667125">
                <a:moveTo>
                  <a:pt x="50291" y="3666743"/>
                </a:moveTo>
                <a:lnTo>
                  <a:pt x="50291" y="82295"/>
                </a:lnTo>
                <a:lnTo>
                  <a:pt x="32003" y="82295"/>
                </a:lnTo>
                <a:lnTo>
                  <a:pt x="32003" y="3666743"/>
                </a:lnTo>
                <a:lnTo>
                  <a:pt x="50291" y="3666743"/>
                </a:lnTo>
                <a:close/>
              </a:path>
            </a:pathLst>
          </a:custGeom>
          <a:solidFill>
            <a:srgbClr val="7F7F7F"/>
          </a:solidFill>
        </p:spPr>
        <p:txBody>
          <a:bodyPr wrap="square" lIns="0" tIns="0" rIns="0" bIns="0" rtlCol="0"/>
          <a:lstStyle/>
          <a:p>
            <a:endParaRPr/>
          </a:p>
        </p:txBody>
      </p:sp>
      <p:sp>
        <p:nvSpPr>
          <p:cNvPr id="71" name="object 14"/>
          <p:cNvSpPr/>
          <p:nvPr/>
        </p:nvSpPr>
        <p:spPr>
          <a:xfrm>
            <a:off x="2729076" y="5577032"/>
            <a:ext cx="6466840" cy="82550"/>
          </a:xfrm>
          <a:custGeom>
            <a:avLst/>
            <a:gdLst/>
            <a:ahLst/>
            <a:cxnLst/>
            <a:rect l="l" t="t" r="r" b="b"/>
            <a:pathLst>
              <a:path w="6466840" h="82550">
                <a:moveTo>
                  <a:pt x="6397751" y="48767"/>
                </a:moveTo>
                <a:lnTo>
                  <a:pt x="6397751" y="32003"/>
                </a:lnTo>
                <a:lnTo>
                  <a:pt x="0" y="32003"/>
                </a:lnTo>
                <a:lnTo>
                  <a:pt x="0" y="48767"/>
                </a:lnTo>
                <a:lnTo>
                  <a:pt x="6397751" y="48767"/>
                </a:lnTo>
                <a:close/>
              </a:path>
              <a:path w="6466840" h="82550">
                <a:moveTo>
                  <a:pt x="6466331" y="41147"/>
                </a:moveTo>
                <a:lnTo>
                  <a:pt x="6384035" y="0"/>
                </a:lnTo>
                <a:lnTo>
                  <a:pt x="6384035" y="32003"/>
                </a:lnTo>
                <a:lnTo>
                  <a:pt x="6397751" y="32003"/>
                </a:lnTo>
                <a:lnTo>
                  <a:pt x="6397751" y="75437"/>
                </a:lnTo>
                <a:lnTo>
                  <a:pt x="6466331" y="41147"/>
                </a:lnTo>
                <a:close/>
              </a:path>
              <a:path w="6466840" h="82550">
                <a:moveTo>
                  <a:pt x="6397751" y="75437"/>
                </a:moveTo>
                <a:lnTo>
                  <a:pt x="6397751" y="48767"/>
                </a:lnTo>
                <a:lnTo>
                  <a:pt x="6384035" y="48767"/>
                </a:lnTo>
                <a:lnTo>
                  <a:pt x="6384035" y="82295"/>
                </a:lnTo>
                <a:lnTo>
                  <a:pt x="6397751" y="75437"/>
                </a:lnTo>
                <a:close/>
              </a:path>
            </a:pathLst>
          </a:custGeom>
          <a:solidFill>
            <a:srgbClr val="7F7F7F"/>
          </a:solidFill>
        </p:spPr>
        <p:txBody>
          <a:bodyPr wrap="square" lIns="0" tIns="0" rIns="0" bIns="0" rtlCol="0"/>
          <a:lstStyle/>
          <a:p>
            <a:endParaRPr/>
          </a:p>
        </p:txBody>
      </p:sp>
      <p:sp>
        <p:nvSpPr>
          <p:cNvPr id="72" name="object 15"/>
          <p:cNvSpPr txBox="1"/>
          <p:nvPr/>
        </p:nvSpPr>
        <p:spPr>
          <a:xfrm>
            <a:off x="1760830" y="3509200"/>
            <a:ext cx="830580" cy="388620"/>
          </a:xfrm>
          <a:prstGeom prst="rect">
            <a:avLst/>
          </a:prstGeom>
        </p:spPr>
        <p:txBody>
          <a:bodyPr vert="horz" wrap="square" lIns="0" tIns="0" rIns="0" bIns="0" rtlCol="0">
            <a:spAutoFit/>
          </a:bodyPr>
          <a:lstStyle/>
          <a:p>
            <a:pPr marL="12700">
              <a:lnSpc>
                <a:spcPct val="100000"/>
              </a:lnSpc>
            </a:pPr>
            <a:r>
              <a:rPr sz="1300" b="1" spc="-15" dirty="0">
                <a:latin typeface="Arial"/>
                <a:cs typeface="Arial"/>
              </a:rPr>
              <a:t>Pre</a:t>
            </a:r>
            <a:r>
              <a:rPr sz="1300" b="1" spc="-10" dirty="0">
                <a:latin typeface="Arial"/>
                <a:cs typeface="Arial"/>
              </a:rPr>
              <a:t>d</a:t>
            </a:r>
            <a:r>
              <a:rPr sz="1300" b="1" spc="-15" dirty="0">
                <a:latin typeface="Arial"/>
                <a:cs typeface="Arial"/>
              </a:rPr>
              <a:t>ic</a:t>
            </a:r>
            <a:r>
              <a:rPr sz="1300" b="1" spc="-5" dirty="0">
                <a:latin typeface="Arial"/>
                <a:cs typeface="Arial"/>
              </a:rPr>
              <a:t>t</a:t>
            </a:r>
            <a:r>
              <a:rPr sz="1300" b="1" spc="-10" dirty="0">
                <a:latin typeface="Arial"/>
                <a:cs typeface="Arial"/>
              </a:rPr>
              <a:t>ion</a:t>
            </a:r>
            <a:endParaRPr sz="1300">
              <a:latin typeface="Arial"/>
              <a:cs typeface="Arial"/>
            </a:endParaRPr>
          </a:p>
          <a:p>
            <a:pPr marL="433070">
              <a:lnSpc>
                <a:spcPct val="100000"/>
              </a:lnSpc>
            </a:pPr>
            <a:r>
              <a:rPr sz="1300" b="1" spc="-15" dirty="0">
                <a:latin typeface="Arial"/>
                <a:cs typeface="Arial"/>
              </a:rPr>
              <a:t>err</a:t>
            </a:r>
            <a:r>
              <a:rPr sz="1300" b="1" spc="-10" dirty="0">
                <a:latin typeface="Arial"/>
                <a:cs typeface="Arial"/>
              </a:rPr>
              <a:t>or</a:t>
            </a:r>
            <a:endParaRPr sz="1300">
              <a:latin typeface="Arial"/>
              <a:cs typeface="Arial"/>
            </a:endParaRPr>
          </a:p>
        </p:txBody>
      </p:sp>
      <p:sp>
        <p:nvSpPr>
          <p:cNvPr id="73" name="object 16"/>
          <p:cNvSpPr txBox="1"/>
          <p:nvPr/>
        </p:nvSpPr>
        <p:spPr>
          <a:xfrm>
            <a:off x="5299556" y="5729668"/>
            <a:ext cx="1407795" cy="190500"/>
          </a:xfrm>
          <a:prstGeom prst="rect">
            <a:avLst/>
          </a:prstGeom>
        </p:spPr>
        <p:txBody>
          <a:bodyPr vert="horz" wrap="square" lIns="0" tIns="0" rIns="0" bIns="0" rtlCol="0">
            <a:spAutoFit/>
          </a:bodyPr>
          <a:lstStyle/>
          <a:p>
            <a:pPr marL="12700">
              <a:lnSpc>
                <a:spcPct val="100000"/>
              </a:lnSpc>
            </a:pPr>
            <a:r>
              <a:rPr sz="1300" b="1" spc="-5" dirty="0">
                <a:latin typeface="Arial"/>
                <a:cs typeface="Arial"/>
              </a:rPr>
              <a:t>M</a:t>
            </a:r>
            <a:r>
              <a:rPr sz="1300" b="1" spc="-10" dirty="0">
                <a:latin typeface="Arial"/>
                <a:cs typeface="Arial"/>
              </a:rPr>
              <a:t>od</a:t>
            </a:r>
            <a:r>
              <a:rPr sz="1300" b="1" spc="-15" dirty="0">
                <a:latin typeface="Arial"/>
                <a:cs typeface="Arial"/>
              </a:rPr>
              <a:t>e</a:t>
            </a:r>
            <a:r>
              <a:rPr sz="1300" b="1" spc="-5" dirty="0">
                <a:latin typeface="Arial"/>
                <a:cs typeface="Arial"/>
              </a:rPr>
              <a:t>l </a:t>
            </a:r>
            <a:r>
              <a:rPr sz="1300" b="1" spc="-15" dirty="0">
                <a:latin typeface="Arial"/>
                <a:cs typeface="Arial"/>
              </a:rPr>
              <a:t>c</a:t>
            </a:r>
            <a:r>
              <a:rPr sz="1300" b="1" spc="-10" dirty="0">
                <a:latin typeface="Arial"/>
                <a:cs typeface="Arial"/>
              </a:rPr>
              <a:t>o</a:t>
            </a:r>
            <a:r>
              <a:rPr sz="1300" b="1" spc="-20" dirty="0">
                <a:latin typeface="Arial"/>
                <a:cs typeface="Arial"/>
              </a:rPr>
              <a:t>m</a:t>
            </a:r>
            <a:r>
              <a:rPr sz="1300" b="1" spc="-10" dirty="0">
                <a:latin typeface="Arial"/>
                <a:cs typeface="Arial"/>
              </a:rPr>
              <a:t>p</a:t>
            </a:r>
            <a:r>
              <a:rPr sz="1300" b="1" spc="-15" dirty="0">
                <a:latin typeface="Arial"/>
                <a:cs typeface="Arial"/>
              </a:rPr>
              <a:t>lexi</a:t>
            </a:r>
            <a:r>
              <a:rPr sz="1300" b="1" spc="-10" dirty="0">
                <a:latin typeface="Arial"/>
                <a:cs typeface="Arial"/>
              </a:rPr>
              <a:t>ty</a:t>
            </a:r>
            <a:endParaRPr sz="1300">
              <a:latin typeface="Arial"/>
              <a:cs typeface="Arial"/>
            </a:endParaRPr>
          </a:p>
        </p:txBody>
      </p:sp>
      <p:sp>
        <p:nvSpPr>
          <p:cNvPr id="74" name="object 17"/>
          <p:cNvSpPr txBox="1"/>
          <p:nvPr/>
        </p:nvSpPr>
        <p:spPr>
          <a:xfrm>
            <a:off x="2413102" y="5729668"/>
            <a:ext cx="327660" cy="190500"/>
          </a:xfrm>
          <a:prstGeom prst="rect">
            <a:avLst/>
          </a:prstGeom>
        </p:spPr>
        <p:txBody>
          <a:bodyPr vert="horz" wrap="square" lIns="0" tIns="0" rIns="0" bIns="0" rtlCol="0">
            <a:spAutoFit/>
          </a:bodyPr>
          <a:lstStyle/>
          <a:p>
            <a:pPr marL="12700">
              <a:lnSpc>
                <a:spcPct val="100000"/>
              </a:lnSpc>
            </a:pPr>
            <a:r>
              <a:rPr sz="1300" spc="-15" dirty="0">
                <a:latin typeface="Arial"/>
                <a:cs typeface="Arial"/>
              </a:rPr>
              <a:t>Lo</a:t>
            </a:r>
            <a:r>
              <a:rPr sz="1300" spc="-10" dirty="0">
                <a:latin typeface="Arial"/>
                <a:cs typeface="Arial"/>
              </a:rPr>
              <a:t>w</a:t>
            </a:r>
            <a:endParaRPr sz="1300">
              <a:latin typeface="Arial"/>
              <a:cs typeface="Arial"/>
            </a:endParaRPr>
          </a:p>
        </p:txBody>
      </p:sp>
      <p:sp>
        <p:nvSpPr>
          <p:cNvPr id="75" name="object 18"/>
          <p:cNvSpPr txBox="1"/>
          <p:nvPr/>
        </p:nvSpPr>
        <p:spPr>
          <a:xfrm>
            <a:off x="8745319" y="5729668"/>
            <a:ext cx="363855" cy="190500"/>
          </a:xfrm>
          <a:prstGeom prst="rect">
            <a:avLst/>
          </a:prstGeom>
        </p:spPr>
        <p:txBody>
          <a:bodyPr vert="horz" wrap="square" lIns="0" tIns="0" rIns="0" bIns="0" rtlCol="0">
            <a:spAutoFit/>
          </a:bodyPr>
          <a:lstStyle/>
          <a:p>
            <a:pPr marL="12700">
              <a:lnSpc>
                <a:spcPct val="100000"/>
              </a:lnSpc>
            </a:pPr>
            <a:r>
              <a:rPr sz="1300" spc="-10" dirty="0">
                <a:latin typeface="Arial"/>
                <a:cs typeface="Arial"/>
              </a:rPr>
              <a:t>Hi</a:t>
            </a:r>
            <a:r>
              <a:rPr sz="1300" spc="-15" dirty="0">
                <a:latin typeface="Arial"/>
                <a:cs typeface="Arial"/>
              </a:rPr>
              <a:t>g</a:t>
            </a:r>
            <a:r>
              <a:rPr sz="1300" spc="-10" dirty="0">
                <a:latin typeface="Arial"/>
                <a:cs typeface="Arial"/>
              </a:rPr>
              <a:t>h</a:t>
            </a:r>
            <a:endParaRPr sz="1300">
              <a:latin typeface="Arial"/>
              <a:cs typeface="Arial"/>
            </a:endParaRPr>
          </a:p>
        </p:txBody>
      </p:sp>
      <p:sp>
        <p:nvSpPr>
          <p:cNvPr id="76" name="object 19"/>
          <p:cNvSpPr txBox="1"/>
          <p:nvPr/>
        </p:nvSpPr>
        <p:spPr>
          <a:xfrm>
            <a:off x="2225650" y="2076641"/>
            <a:ext cx="363855" cy="190500"/>
          </a:xfrm>
          <a:prstGeom prst="rect">
            <a:avLst/>
          </a:prstGeom>
        </p:spPr>
        <p:txBody>
          <a:bodyPr vert="horz" wrap="square" lIns="0" tIns="0" rIns="0" bIns="0" rtlCol="0">
            <a:spAutoFit/>
          </a:bodyPr>
          <a:lstStyle/>
          <a:p>
            <a:pPr marL="12700">
              <a:lnSpc>
                <a:spcPct val="100000"/>
              </a:lnSpc>
            </a:pPr>
            <a:r>
              <a:rPr sz="1300" spc="-10" dirty="0">
                <a:latin typeface="Arial"/>
                <a:cs typeface="Arial"/>
              </a:rPr>
              <a:t>Hi</a:t>
            </a:r>
            <a:r>
              <a:rPr sz="1300" spc="-15" dirty="0">
                <a:latin typeface="Arial"/>
                <a:cs typeface="Arial"/>
              </a:rPr>
              <a:t>g</a:t>
            </a:r>
            <a:r>
              <a:rPr sz="1300" spc="-10" dirty="0">
                <a:latin typeface="Arial"/>
                <a:cs typeface="Arial"/>
              </a:rPr>
              <a:t>h</a:t>
            </a:r>
            <a:endParaRPr sz="1300">
              <a:latin typeface="Arial"/>
              <a:cs typeface="Arial"/>
            </a:endParaRPr>
          </a:p>
        </p:txBody>
      </p:sp>
      <p:sp>
        <p:nvSpPr>
          <p:cNvPr id="77" name="object 21"/>
          <p:cNvSpPr/>
          <p:nvPr/>
        </p:nvSpPr>
        <p:spPr>
          <a:xfrm>
            <a:off x="2762604" y="2297385"/>
            <a:ext cx="6416040" cy="2156460"/>
          </a:xfrm>
          <a:custGeom>
            <a:avLst/>
            <a:gdLst/>
            <a:ahLst/>
            <a:cxnLst/>
            <a:rect l="l" t="t" r="r" b="b"/>
            <a:pathLst>
              <a:path w="6416040" h="2156460">
                <a:moveTo>
                  <a:pt x="36575" y="61806"/>
                </a:moveTo>
                <a:lnTo>
                  <a:pt x="36575" y="4571"/>
                </a:lnTo>
                <a:lnTo>
                  <a:pt x="35051" y="1523"/>
                </a:lnTo>
                <a:lnTo>
                  <a:pt x="35051" y="0"/>
                </a:lnTo>
                <a:lnTo>
                  <a:pt x="0" y="13715"/>
                </a:lnTo>
                <a:lnTo>
                  <a:pt x="3047" y="18287"/>
                </a:lnTo>
                <a:lnTo>
                  <a:pt x="3047" y="19811"/>
                </a:lnTo>
                <a:lnTo>
                  <a:pt x="4571" y="21335"/>
                </a:lnTo>
                <a:lnTo>
                  <a:pt x="9143" y="28955"/>
                </a:lnTo>
                <a:lnTo>
                  <a:pt x="16763" y="39623"/>
                </a:lnTo>
                <a:lnTo>
                  <a:pt x="28955" y="53339"/>
                </a:lnTo>
                <a:lnTo>
                  <a:pt x="35051" y="60113"/>
                </a:lnTo>
                <a:lnTo>
                  <a:pt x="35051" y="1523"/>
                </a:lnTo>
                <a:lnTo>
                  <a:pt x="35813" y="2285"/>
                </a:lnTo>
                <a:lnTo>
                  <a:pt x="35813" y="60959"/>
                </a:lnTo>
                <a:lnTo>
                  <a:pt x="36575" y="61806"/>
                </a:lnTo>
                <a:close/>
              </a:path>
              <a:path w="6416040" h="2156460">
                <a:moveTo>
                  <a:pt x="36575" y="4571"/>
                </a:moveTo>
                <a:lnTo>
                  <a:pt x="35813" y="2285"/>
                </a:lnTo>
                <a:lnTo>
                  <a:pt x="35051" y="1523"/>
                </a:lnTo>
                <a:lnTo>
                  <a:pt x="36575" y="4571"/>
                </a:lnTo>
                <a:close/>
              </a:path>
              <a:path w="6416040" h="2156460">
                <a:moveTo>
                  <a:pt x="6416039" y="512063"/>
                </a:moveTo>
                <a:lnTo>
                  <a:pt x="6387911" y="488376"/>
                </a:lnTo>
                <a:lnTo>
                  <a:pt x="6384035" y="492251"/>
                </a:lnTo>
                <a:lnTo>
                  <a:pt x="6376415" y="498347"/>
                </a:lnTo>
                <a:lnTo>
                  <a:pt x="6365747" y="505967"/>
                </a:lnTo>
                <a:lnTo>
                  <a:pt x="6353555" y="516635"/>
                </a:lnTo>
                <a:lnTo>
                  <a:pt x="6336791" y="530351"/>
                </a:lnTo>
                <a:lnTo>
                  <a:pt x="6316979" y="545591"/>
                </a:lnTo>
                <a:lnTo>
                  <a:pt x="6295643" y="562355"/>
                </a:lnTo>
                <a:lnTo>
                  <a:pt x="6271259" y="580643"/>
                </a:lnTo>
                <a:lnTo>
                  <a:pt x="6245351" y="600455"/>
                </a:lnTo>
                <a:lnTo>
                  <a:pt x="6216395" y="623315"/>
                </a:lnTo>
                <a:lnTo>
                  <a:pt x="6184391" y="646175"/>
                </a:lnTo>
                <a:lnTo>
                  <a:pt x="6150863" y="672083"/>
                </a:lnTo>
                <a:lnTo>
                  <a:pt x="6114287" y="697991"/>
                </a:lnTo>
                <a:lnTo>
                  <a:pt x="6076187" y="726947"/>
                </a:lnTo>
                <a:lnTo>
                  <a:pt x="6036563" y="755903"/>
                </a:lnTo>
                <a:lnTo>
                  <a:pt x="5993891" y="786383"/>
                </a:lnTo>
                <a:lnTo>
                  <a:pt x="5949695" y="818387"/>
                </a:lnTo>
                <a:lnTo>
                  <a:pt x="5903975" y="850391"/>
                </a:lnTo>
                <a:lnTo>
                  <a:pt x="5856731" y="885443"/>
                </a:lnTo>
                <a:lnTo>
                  <a:pt x="5806439" y="918971"/>
                </a:lnTo>
                <a:lnTo>
                  <a:pt x="5756147" y="955547"/>
                </a:lnTo>
                <a:lnTo>
                  <a:pt x="5702807" y="990599"/>
                </a:lnTo>
                <a:lnTo>
                  <a:pt x="5649467" y="1027175"/>
                </a:lnTo>
                <a:lnTo>
                  <a:pt x="5536691" y="1103375"/>
                </a:lnTo>
                <a:lnTo>
                  <a:pt x="5298947" y="1257299"/>
                </a:lnTo>
                <a:lnTo>
                  <a:pt x="5173979" y="1336547"/>
                </a:lnTo>
                <a:lnTo>
                  <a:pt x="5045963" y="1414271"/>
                </a:lnTo>
                <a:lnTo>
                  <a:pt x="4914899" y="1490471"/>
                </a:lnTo>
                <a:lnTo>
                  <a:pt x="4782311" y="1566671"/>
                </a:lnTo>
                <a:lnTo>
                  <a:pt x="4648199" y="1639823"/>
                </a:lnTo>
                <a:lnTo>
                  <a:pt x="4514087" y="1709927"/>
                </a:lnTo>
                <a:lnTo>
                  <a:pt x="4378451" y="1776983"/>
                </a:lnTo>
                <a:lnTo>
                  <a:pt x="4244339" y="1839467"/>
                </a:lnTo>
                <a:lnTo>
                  <a:pt x="4111751" y="1897379"/>
                </a:lnTo>
                <a:lnTo>
                  <a:pt x="3980687" y="1950719"/>
                </a:lnTo>
                <a:lnTo>
                  <a:pt x="3916679" y="1975103"/>
                </a:lnTo>
                <a:lnTo>
                  <a:pt x="3852671" y="1997963"/>
                </a:lnTo>
                <a:lnTo>
                  <a:pt x="3788663" y="2017775"/>
                </a:lnTo>
                <a:lnTo>
                  <a:pt x="3726179" y="2037587"/>
                </a:lnTo>
                <a:lnTo>
                  <a:pt x="3665219" y="2054351"/>
                </a:lnTo>
                <a:lnTo>
                  <a:pt x="3604259" y="2069591"/>
                </a:lnTo>
                <a:lnTo>
                  <a:pt x="3544823" y="2083307"/>
                </a:lnTo>
                <a:lnTo>
                  <a:pt x="3486911" y="2095499"/>
                </a:lnTo>
                <a:lnTo>
                  <a:pt x="3428999" y="2104643"/>
                </a:lnTo>
                <a:lnTo>
                  <a:pt x="3374135" y="2110739"/>
                </a:lnTo>
                <a:lnTo>
                  <a:pt x="3319271" y="2115311"/>
                </a:lnTo>
                <a:lnTo>
                  <a:pt x="3265931" y="2118359"/>
                </a:lnTo>
                <a:lnTo>
                  <a:pt x="3215639" y="2118359"/>
                </a:lnTo>
                <a:lnTo>
                  <a:pt x="3165347" y="2115311"/>
                </a:lnTo>
                <a:lnTo>
                  <a:pt x="3116579" y="2110739"/>
                </a:lnTo>
                <a:lnTo>
                  <a:pt x="3064763" y="2103119"/>
                </a:lnTo>
                <a:lnTo>
                  <a:pt x="3012947" y="2092451"/>
                </a:lnTo>
                <a:lnTo>
                  <a:pt x="2958083" y="2080259"/>
                </a:lnTo>
                <a:lnTo>
                  <a:pt x="2903219" y="2065019"/>
                </a:lnTo>
                <a:lnTo>
                  <a:pt x="2846831" y="2046731"/>
                </a:lnTo>
                <a:lnTo>
                  <a:pt x="2788919" y="2026919"/>
                </a:lnTo>
                <a:lnTo>
                  <a:pt x="2731007" y="2005583"/>
                </a:lnTo>
                <a:lnTo>
                  <a:pt x="2671571" y="1981199"/>
                </a:lnTo>
                <a:lnTo>
                  <a:pt x="2610611" y="1955291"/>
                </a:lnTo>
                <a:lnTo>
                  <a:pt x="2549651" y="1926335"/>
                </a:lnTo>
                <a:lnTo>
                  <a:pt x="2487167" y="1897379"/>
                </a:lnTo>
                <a:lnTo>
                  <a:pt x="2424683" y="1865375"/>
                </a:lnTo>
                <a:lnTo>
                  <a:pt x="2362199" y="1831847"/>
                </a:lnTo>
                <a:lnTo>
                  <a:pt x="2234183" y="1761743"/>
                </a:lnTo>
                <a:lnTo>
                  <a:pt x="2104643" y="1684019"/>
                </a:lnTo>
                <a:lnTo>
                  <a:pt x="1975103" y="1603247"/>
                </a:lnTo>
                <a:lnTo>
                  <a:pt x="1844039" y="1517903"/>
                </a:lnTo>
                <a:lnTo>
                  <a:pt x="1714499" y="1427987"/>
                </a:lnTo>
                <a:lnTo>
                  <a:pt x="1584959" y="1336547"/>
                </a:lnTo>
                <a:lnTo>
                  <a:pt x="1456943" y="1242059"/>
                </a:lnTo>
                <a:lnTo>
                  <a:pt x="1330451" y="1147571"/>
                </a:lnTo>
                <a:lnTo>
                  <a:pt x="1207007" y="1051559"/>
                </a:lnTo>
                <a:lnTo>
                  <a:pt x="1086611" y="955547"/>
                </a:lnTo>
                <a:lnTo>
                  <a:pt x="856487" y="766571"/>
                </a:lnTo>
                <a:lnTo>
                  <a:pt x="748283" y="675131"/>
                </a:lnTo>
                <a:lnTo>
                  <a:pt x="597407" y="542543"/>
                </a:lnTo>
                <a:lnTo>
                  <a:pt x="550163" y="499871"/>
                </a:lnTo>
                <a:lnTo>
                  <a:pt x="502919" y="460247"/>
                </a:lnTo>
                <a:lnTo>
                  <a:pt x="376427" y="342899"/>
                </a:lnTo>
                <a:lnTo>
                  <a:pt x="336803" y="307847"/>
                </a:lnTo>
                <a:lnTo>
                  <a:pt x="300227" y="272795"/>
                </a:lnTo>
                <a:lnTo>
                  <a:pt x="266699" y="239267"/>
                </a:lnTo>
                <a:lnTo>
                  <a:pt x="233171" y="208787"/>
                </a:lnTo>
                <a:lnTo>
                  <a:pt x="149351" y="124967"/>
                </a:lnTo>
                <a:lnTo>
                  <a:pt x="124967" y="102107"/>
                </a:lnTo>
                <a:lnTo>
                  <a:pt x="105155" y="80771"/>
                </a:lnTo>
                <a:lnTo>
                  <a:pt x="85343" y="60959"/>
                </a:lnTo>
                <a:lnTo>
                  <a:pt x="70103" y="44195"/>
                </a:lnTo>
                <a:lnTo>
                  <a:pt x="57911" y="28955"/>
                </a:lnTo>
                <a:lnTo>
                  <a:pt x="47243" y="16763"/>
                </a:lnTo>
                <a:lnTo>
                  <a:pt x="41147" y="7619"/>
                </a:lnTo>
                <a:lnTo>
                  <a:pt x="35813" y="2285"/>
                </a:lnTo>
                <a:lnTo>
                  <a:pt x="36575" y="4571"/>
                </a:lnTo>
                <a:lnTo>
                  <a:pt x="36575" y="61806"/>
                </a:lnTo>
                <a:lnTo>
                  <a:pt x="57911" y="85343"/>
                </a:lnTo>
                <a:lnTo>
                  <a:pt x="77723" y="106679"/>
                </a:lnTo>
                <a:lnTo>
                  <a:pt x="99059" y="128015"/>
                </a:lnTo>
                <a:lnTo>
                  <a:pt x="121919" y="152399"/>
                </a:lnTo>
                <a:lnTo>
                  <a:pt x="147827" y="178307"/>
                </a:lnTo>
                <a:lnTo>
                  <a:pt x="176783" y="205739"/>
                </a:lnTo>
                <a:lnTo>
                  <a:pt x="207263" y="236219"/>
                </a:lnTo>
                <a:lnTo>
                  <a:pt x="310895" y="335279"/>
                </a:lnTo>
                <a:lnTo>
                  <a:pt x="350519" y="370331"/>
                </a:lnTo>
                <a:lnTo>
                  <a:pt x="434339" y="448055"/>
                </a:lnTo>
                <a:lnTo>
                  <a:pt x="571499" y="571499"/>
                </a:lnTo>
                <a:lnTo>
                  <a:pt x="621791" y="614171"/>
                </a:lnTo>
                <a:lnTo>
                  <a:pt x="832103" y="795527"/>
                </a:lnTo>
                <a:lnTo>
                  <a:pt x="1062227" y="984503"/>
                </a:lnTo>
                <a:lnTo>
                  <a:pt x="1182623" y="1080515"/>
                </a:lnTo>
                <a:lnTo>
                  <a:pt x="1307591" y="1176527"/>
                </a:lnTo>
                <a:lnTo>
                  <a:pt x="1434083" y="1272539"/>
                </a:lnTo>
                <a:lnTo>
                  <a:pt x="1562099" y="1367027"/>
                </a:lnTo>
                <a:lnTo>
                  <a:pt x="1691639" y="1458467"/>
                </a:lnTo>
                <a:lnTo>
                  <a:pt x="1822703" y="1548383"/>
                </a:lnTo>
                <a:lnTo>
                  <a:pt x="1953767" y="1635251"/>
                </a:lnTo>
                <a:lnTo>
                  <a:pt x="2084831" y="1716023"/>
                </a:lnTo>
                <a:lnTo>
                  <a:pt x="2214371" y="1793747"/>
                </a:lnTo>
                <a:lnTo>
                  <a:pt x="2279903" y="1830323"/>
                </a:lnTo>
                <a:lnTo>
                  <a:pt x="2343911" y="1865375"/>
                </a:lnTo>
                <a:lnTo>
                  <a:pt x="2407919" y="1898903"/>
                </a:lnTo>
                <a:lnTo>
                  <a:pt x="2470403" y="1930907"/>
                </a:lnTo>
                <a:lnTo>
                  <a:pt x="2532887" y="1961387"/>
                </a:lnTo>
                <a:lnTo>
                  <a:pt x="2595371" y="1988819"/>
                </a:lnTo>
                <a:lnTo>
                  <a:pt x="2656331" y="2014727"/>
                </a:lnTo>
                <a:lnTo>
                  <a:pt x="2715767" y="2040635"/>
                </a:lnTo>
                <a:lnTo>
                  <a:pt x="2834639" y="2083307"/>
                </a:lnTo>
                <a:lnTo>
                  <a:pt x="2947415" y="2116835"/>
                </a:lnTo>
                <a:lnTo>
                  <a:pt x="3003803" y="2129027"/>
                </a:lnTo>
                <a:lnTo>
                  <a:pt x="3057143" y="2139695"/>
                </a:lnTo>
                <a:lnTo>
                  <a:pt x="3110483" y="2147315"/>
                </a:lnTo>
                <a:lnTo>
                  <a:pt x="3162299" y="2153411"/>
                </a:lnTo>
                <a:lnTo>
                  <a:pt x="3214115" y="2156459"/>
                </a:lnTo>
                <a:lnTo>
                  <a:pt x="3265931" y="2156459"/>
                </a:lnTo>
                <a:lnTo>
                  <a:pt x="3320795" y="2153411"/>
                </a:lnTo>
                <a:lnTo>
                  <a:pt x="3377183" y="2148839"/>
                </a:lnTo>
                <a:lnTo>
                  <a:pt x="3435095" y="2141219"/>
                </a:lnTo>
                <a:lnTo>
                  <a:pt x="3493007" y="2132075"/>
                </a:lnTo>
                <a:lnTo>
                  <a:pt x="3552443" y="2119883"/>
                </a:lnTo>
                <a:lnTo>
                  <a:pt x="3613403" y="2106167"/>
                </a:lnTo>
                <a:lnTo>
                  <a:pt x="3674363" y="2090927"/>
                </a:lnTo>
                <a:lnTo>
                  <a:pt x="3736847" y="2074163"/>
                </a:lnTo>
                <a:lnTo>
                  <a:pt x="3799331" y="2054351"/>
                </a:lnTo>
                <a:lnTo>
                  <a:pt x="3863339" y="2033015"/>
                </a:lnTo>
                <a:lnTo>
                  <a:pt x="3928871" y="2010155"/>
                </a:lnTo>
                <a:lnTo>
                  <a:pt x="3994403" y="1985771"/>
                </a:lnTo>
                <a:lnTo>
                  <a:pt x="4125467" y="1932431"/>
                </a:lnTo>
                <a:lnTo>
                  <a:pt x="4259579" y="1874519"/>
                </a:lnTo>
                <a:lnTo>
                  <a:pt x="4395215" y="1810511"/>
                </a:lnTo>
                <a:lnTo>
                  <a:pt x="4530851" y="1743455"/>
                </a:lnTo>
                <a:lnTo>
                  <a:pt x="4664963" y="1673351"/>
                </a:lnTo>
                <a:lnTo>
                  <a:pt x="4800599" y="1598675"/>
                </a:lnTo>
                <a:lnTo>
                  <a:pt x="4933187" y="1523999"/>
                </a:lnTo>
                <a:lnTo>
                  <a:pt x="5064251" y="1446275"/>
                </a:lnTo>
                <a:lnTo>
                  <a:pt x="5193791" y="1368551"/>
                </a:lnTo>
                <a:lnTo>
                  <a:pt x="5440679" y="1211579"/>
                </a:lnTo>
                <a:lnTo>
                  <a:pt x="5670803" y="1059179"/>
                </a:lnTo>
                <a:lnTo>
                  <a:pt x="5777483" y="986027"/>
                </a:lnTo>
                <a:lnTo>
                  <a:pt x="5878067" y="915923"/>
                </a:lnTo>
                <a:lnTo>
                  <a:pt x="5925311" y="882395"/>
                </a:lnTo>
                <a:lnTo>
                  <a:pt x="5971031" y="848867"/>
                </a:lnTo>
                <a:lnTo>
                  <a:pt x="6015227" y="816863"/>
                </a:lnTo>
                <a:lnTo>
                  <a:pt x="6057899" y="786383"/>
                </a:lnTo>
                <a:lnTo>
                  <a:pt x="6099047" y="757427"/>
                </a:lnTo>
                <a:lnTo>
                  <a:pt x="6137147" y="728471"/>
                </a:lnTo>
                <a:lnTo>
                  <a:pt x="6173723" y="702563"/>
                </a:lnTo>
                <a:lnTo>
                  <a:pt x="6207251" y="676655"/>
                </a:lnTo>
                <a:lnTo>
                  <a:pt x="6239255" y="652271"/>
                </a:lnTo>
                <a:lnTo>
                  <a:pt x="6268211" y="630935"/>
                </a:lnTo>
                <a:lnTo>
                  <a:pt x="6294119" y="609599"/>
                </a:lnTo>
                <a:lnTo>
                  <a:pt x="6318503" y="591311"/>
                </a:lnTo>
                <a:lnTo>
                  <a:pt x="6341363" y="574547"/>
                </a:lnTo>
                <a:lnTo>
                  <a:pt x="6359651" y="559307"/>
                </a:lnTo>
                <a:lnTo>
                  <a:pt x="6376415" y="547115"/>
                </a:lnTo>
                <a:lnTo>
                  <a:pt x="6390131" y="534923"/>
                </a:lnTo>
                <a:lnTo>
                  <a:pt x="6400799" y="527303"/>
                </a:lnTo>
                <a:lnTo>
                  <a:pt x="6412991" y="515111"/>
                </a:lnTo>
                <a:lnTo>
                  <a:pt x="6414515" y="515111"/>
                </a:lnTo>
                <a:lnTo>
                  <a:pt x="6414515" y="513587"/>
                </a:lnTo>
                <a:lnTo>
                  <a:pt x="6416039" y="512063"/>
                </a:lnTo>
                <a:close/>
              </a:path>
              <a:path w="6416040" h="2156460">
                <a:moveTo>
                  <a:pt x="6387651" y="488158"/>
                </a:moveTo>
                <a:lnTo>
                  <a:pt x="6387083" y="487679"/>
                </a:lnTo>
                <a:lnTo>
                  <a:pt x="6385559" y="489203"/>
                </a:lnTo>
                <a:lnTo>
                  <a:pt x="6387651" y="488158"/>
                </a:lnTo>
                <a:close/>
              </a:path>
              <a:path w="6416040" h="2156460">
                <a:moveTo>
                  <a:pt x="6388607" y="487679"/>
                </a:moveTo>
                <a:lnTo>
                  <a:pt x="6387651" y="488158"/>
                </a:lnTo>
                <a:lnTo>
                  <a:pt x="6387911" y="488376"/>
                </a:lnTo>
                <a:lnTo>
                  <a:pt x="6388607" y="487679"/>
                </a:lnTo>
                <a:close/>
              </a:path>
            </a:pathLst>
          </a:custGeom>
          <a:solidFill>
            <a:srgbClr val="E57200"/>
          </a:solidFill>
        </p:spPr>
        <p:txBody>
          <a:bodyPr wrap="square" lIns="0" tIns="0" rIns="0" bIns="0" rtlCol="0"/>
          <a:lstStyle/>
          <a:p>
            <a:endParaRPr/>
          </a:p>
        </p:txBody>
      </p:sp>
      <p:sp>
        <p:nvSpPr>
          <p:cNvPr id="78" name="object 22"/>
          <p:cNvSpPr/>
          <p:nvPr/>
        </p:nvSpPr>
        <p:spPr>
          <a:xfrm>
            <a:off x="2768699" y="2379680"/>
            <a:ext cx="6174105" cy="3165475"/>
          </a:xfrm>
          <a:custGeom>
            <a:avLst/>
            <a:gdLst/>
            <a:ahLst/>
            <a:cxnLst/>
            <a:rect l="l" t="t" r="r" b="b"/>
            <a:pathLst>
              <a:path w="6174105" h="3165475">
                <a:moveTo>
                  <a:pt x="6173723" y="3160775"/>
                </a:moveTo>
                <a:lnTo>
                  <a:pt x="6166103" y="3137915"/>
                </a:lnTo>
                <a:lnTo>
                  <a:pt x="6163055" y="3137915"/>
                </a:lnTo>
                <a:lnTo>
                  <a:pt x="6153911" y="3139439"/>
                </a:lnTo>
                <a:lnTo>
                  <a:pt x="6128003" y="3139439"/>
                </a:lnTo>
                <a:lnTo>
                  <a:pt x="6111239" y="3140963"/>
                </a:lnTo>
                <a:lnTo>
                  <a:pt x="5826251" y="3140963"/>
                </a:lnTo>
                <a:lnTo>
                  <a:pt x="5782055" y="3139439"/>
                </a:lnTo>
                <a:lnTo>
                  <a:pt x="5736335" y="3139439"/>
                </a:lnTo>
                <a:lnTo>
                  <a:pt x="5689091" y="3137915"/>
                </a:lnTo>
                <a:lnTo>
                  <a:pt x="5638799" y="3136391"/>
                </a:lnTo>
                <a:lnTo>
                  <a:pt x="5586983" y="3134867"/>
                </a:lnTo>
                <a:lnTo>
                  <a:pt x="5533643" y="3133343"/>
                </a:lnTo>
                <a:lnTo>
                  <a:pt x="5420867" y="3130295"/>
                </a:lnTo>
                <a:lnTo>
                  <a:pt x="5362955" y="3127247"/>
                </a:lnTo>
                <a:lnTo>
                  <a:pt x="5241035" y="3121151"/>
                </a:lnTo>
                <a:lnTo>
                  <a:pt x="5116067" y="3115055"/>
                </a:lnTo>
                <a:lnTo>
                  <a:pt x="4985003" y="3105911"/>
                </a:lnTo>
                <a:lnTo>
                  <a:pt x="4850891" y="3096767"/>
                </a:lnTo>
                <a:lnTo>
                  <a:pt x="4713731" y="3084575"/>
                </a:lnTo>
                <a:lnTo>
                  <a:pt x="4573523" y="3072383"/>
                </a:lnTo>
                <a:lnTo>
                  <a:pt x="4431791" y="3057143"/>
                </a:lnTo>
                <a:lnTo>
                  <a:pt x="4290059" y="3040379"/>
                </a:lnTo>
                <a:lnTo>
                  <a:pt x="4148327" y="3022091"/>
                </a:lnTo>
                <a:lnTo>
                  <a:pt x="4005071" y="3000755"/>
                </a:lnTo>
                <a:lnTo>
                  <a:pt x="3864863" y="2977895"/>
                </a:lnTo>
                <a:lnTo>
                  <a:pt x="3726179" y="2951987"/>
                </a:lnTo>
                <a:lnTo>
                  <a:pt x="3589019" y="2924555"/>
                </a:lnTo>
                <a:lnTo>
                  <a:pt x="3456431" y="2895599"/>
                </a:lnTo>
                <a:lnTo>
                  <a:pt x="3326891" y="2862071"/>
                </a:lnTo>
                <a:lnTo>
                  <a:pt x="3201923" y="2827019"/>
                </a:lnTo>
                <a:lnTo>
                  <a:pt x="3081527" y="2788919"/>
                </a:lnTo>
                <a:lnTo>
                  <a:pt x="3025139" y="2767583"/>
                </a:lnTo>
                <a:lnTo>
                  <a:pt x="2968751" y="2747771"/>
                </a:lnTo>
                <a:lnTo>
                  <a:pt x="2913887" y="2724911"/>
                </a:lnTo>
                <a:lnTo>
                  <a:pt x="2862071" y="2703575"/>
                </a:lnTo>
                <a:lnTo>
                  <a:pt x="2811779" y="2679191"/>
                </a:lnTo>
                <a:lnTo>
                  <a:pt x="2763011" y="2656331"/>
                </a:lnTo>
                <a:lnTo>
                  <a:pt x="2714243" y="2630423"/>
                </a:lnTo>
                <a:lnTo>
                  <a:pt x="2663951" y="2602991"/>
                </a:lnTo>
                <a:lnTo>
                  <a:pt x="2615183" y="2572511"/>
                </a:lnTo>
                <a:lnTo>
                  <a:pt x="2563367" y="2540507"/>
                </a:lnTo>
                <a:lnTo>
                  <a:pt x="2511551" y="2506979"/>
                </a:lnTo>
                <a:lnTo>
                  <a:pt x="2458211" y="2471927"/>
                </a:lnTo>
                <a:lnTo>
                  <a:pt x="2404871" y="2433827"/>
                </a:lnTo>
                <a:lnTo>
                  <a:pt x="2351531" y="2394203"/>
                </a:lnTo>
                <a:lnTo>
                  <a:pt x="2241803" y="2311907"/>
                </a:lnTo>
                <a:lnTo>
                  <a:pt x="2130551" y="2221991"/>
                </a:lnTo>
                <a:lnTo>
                  <a:pt x="2017775" y="2129027"/>
                </a:lnTo>
                <a:lnTo>
                  <a:pt x="1903475" y="2029967"/>
                </a:lnTo>
                <a:lnTo>
                  <a:pt x="1789175" y="1927859"/>
                </a:lnTo>
                <a:lnTo>
                  <a:pt x="1674875" y="1821179"/>
                </a:lnTo>
                <a:lnTo>
                  <a:pt x="1560575" y="1712975"/>
                </a:lnTo>
                <a:lnTo>
                  <a:pt x="1447799" y="1603247"/>
                </a:lnTo>
                <a:lnTo>
                  <a:pt x="1336547" y="1491995"/>
                </a:lnTo>
                <a:lnTo>
                  <a:pt x="1225295" y="1379219"/>
                </a:lnTo>
                <a:lnTo>
                  <a:pt x="1117091" y="1267967"/>
                </a:lnTo>
                <a:lnTo>
                  <a:pt x="908303" y="1046987"/>
                </a:lnTo>
                <a:lnTo>
                  <a:pt x="713231" y="833627"/>
                </a:lnTo>
                <a:lnTo>
                  <a:pt x="621791" y="731519"/>
                </a:lnTo>
                <a:lnTo>
                  <a:pt x="536447" y="632459"/>
                </a:lnTo>
                <a:lnTo>
                  <a:pt x="454151" y="539495"/>
                </a:lnTo>
                <a:lnTo>
                  <a:pt x="379475" y="451103"/>
                </a:lnTo>
                <a:lnTo>
                  <a:pt x="342899" y="408431"/>
                </a:lnTo>
                <a:lnTo>
                  <a:pt x="309371" y="367283"/>
                </a:lnTo>
                <a:lnTo>
                  <a:pt x="245363" y="291083"/>
                </a:lnTo>
                <a:lnTo>
                  <a:pt x="188975" y="222503"/>
                </a:lnTo>
                <a:lnTo>
                  <a:pt x="140207" y="161543"/>
                </a:lnTo>
                <a:lnTo>
                  <a:pt x="118871" y="134111"/>
                </a:lnTo>
                <a:lnTo>
                  <a:pt x="99059" y="109727"/>
                </a:lnTo>
                <a:lnTo>
                  <a:pt x="82295" y="86867"/>
                </a:lnTo>
                <a:lnTo>
                  <a:pt x="67055" y="65531"/>
                </a:lnTo>
                <a:lnTo>
                  <a:pt x="53339" y="47243"/>
                </a:lnTo>
                <a:lnTo>
                  <a:pt x="42671" y="32003"/>
                </a:lnTo>
                <a:lnTo>
                  <a:pt x="33527" y="19811"/>
                </a:lnTo>
                <a:lnTo>
                  <a:pt x="27431" y="10667"/>
                </a:lnTo>
                <a:lnTo>
                  <a:pt x="24383" y="3047"/>
                </a:lnTo>
                <a:lnTo>
                  <a:pt x="24383" y="4571"/>
                </a:lnTo>
                <a:lnTo>
                  <a:pt x="22859" y="0"/>
                </a:lnTo>
                <a:lnTo>
                  <a:pt x="0" y="7619"/>
                </a:lnTo>
                <a:lnTo>
                  <a:pt x="1523" y="12191"/>
                </a:lnTo>
                <a:lnTo>
                  <a:pt x="3047" y="13715"/>
                </a:lnTo>
                <a:lnTo>
                  <a:pt x="7619" y="21335"/>
                </a:lnTo>
                <a:lnTo>
                  <a:pt x="13715" y="32003"/>
                </a:lnTo>
                <a:lnTo>
                  <a:pt x="22859" y="45719"/>
                </a:lnTo>
                <a:lnTo>
                  <a:pt x="33527" y="62483"/>
                </a:lnTo>
                <a:lnTo>
                  <a:pt x="47243" y="80771"/>
                </a:lnTo>
                <a:lnTo>
                  <a:pt x="62483" y="100583"/>
                </a:lnTo>
                <a:lnTo>
                  <a:pt x="80771" y="123443"/>
                </a:lnTo>
                <a:lnTo>
                  <a:pt x="100583" y="149351"/>
                </a:lnTo>
                <a:lnTo>
                  <a:pt x="121919" y="176783"/>
                </a:lnTo>
                <a:lnTo>
                  <a:pt x="144779" y="205739"/>
                </a:lnTo>
                <a:lnTo>
                  <a:pt x="198119" y="271271"/>
                </a:lnTo>
                <a:lnTo>
                  <a:pt x="227075" y="306323"/>
                </a:lnTo>
                <a:lnTo>
                  <a:pt x="257555" y="344423"/>
                </a:lnTo>
                <a:lnTo>
                  <a:pt x="291083" y="382523"/>
                </a:lnTo>
                <a:lnTo>
                  <a:pt x="324611" y="423671"/>
                </a:lnTo>
                <a:lnTo>
                  <a:pt x="361187" y="466343"/>
                </a:lnTo>
                <a:lnTo>
                  <a:pt x="435863" y="554735"/>
                </a:lnTo>
                <a:lnTo>
                  <a:pt x="605027" y="746759"/>
                </a:lnTo>
                <a:lnTo>
                  <a:pt x="790955" y="954023"/>
                </a:lnTo>
                <a:lnTo>
                  <a:pt x="891539" y="1062227"/>
                </a:lnTo>
                <a:lnTo>
                  <a:pt x="993647" y="1173479"/>
                </a:lnTo>
                <a:lnTo>
                  <a:pt x="1100327" y="1284731"/>
                </a:lnTo>
                <a:lnTo>
                  <a:pt x="1318259" y="1508759"/>
                </a:lnTo>
                <a:lnTo>
                  <a:pt x="1543811" y="1731263"/>
                </a:lnTo>
                <a:lnTo>
                  <a:pt x="1658111" y="1839467"/>
                </a:lnTo>
                <a:lnTo>
                  <a:pt x="1888235" y="2048255"/>
                </a:lnTo>
                <a:lnTo>
                  <a:pt x="2002535" y="2147315"/>
                </a:lnTo>
                <a:lnTo>
                  <a:pt x="2115311" y="2240279"/>
                </a:lnTo>
                <a:lnTo>
                  <a:pt x="2226563" y="2330195"/>
                </a:lnTo>
                <a:lnTo>
                  <a:pt x="2282951" y="2372867"/>
                </a:lnTo>
                <a:lnTo>
                  <a:pt x="2337815" y="2414015"/>
                </a:lnTo>
                <a:lnTo>
                  <a:pt x="2391155" y="2453639"/>
                </a:lnTo>
                <a:lnTo>
                  <a:pt x="2497835" y="2526791"/>
                </a:lnTo>
                <a:lnTo>
                  <a:pt x="2549651" y="2560319"/>
                </a:lnTo>
                <a:lnTo>
                  <a:pt x="2601467" y="2592323"/>
                </a:lnTo>
                <a:lnTo>
                  <a:pt x="2651759" y="2622803"/>
                </a:lnTo>
                <a:lnTo>
                  <a:pt x="2702051" y="2651759"/>
                </a:lnTo>
                <a:lnTo>
                  <a:pt x="2750819" y="2676143"/>
                </a:lnTo>
                <a:lnTo>
                  <a:pt x="2851403" y="2724911"/>
                </a:lnTo>
                <a:lnTo>
                  <a:pt x="2904743" y="2747771"/>
                </a:lnTo>
                <a:lnTo>
                  <a:pt x="2959607" y="2769107"/>
                </a:lnTo>
                <a:lnTo>
                  <a:pt x="3015995" y="2790443"/>
                </a:lnTo>
                <a:lnTo>
                  <a:pt x="3073907" y="2810255"/>
                </a:lnTo>
                <a:lnTo>
                  <a:pt x="3194303" y="2849879"/>
                </a:lnTo>
                <a:lnTo>
                  <a:pt x="3319271" y="2884931"/>
                </a:lnTo>
                <a:lnTo>
                  <a:pt x="3450335" y="2918459"/>
                </a:lnTo>
                <a:lnTo>
                  <a:pt x="3584447" y="2948939"/>
                </a:lnTo>
                <a:lnTo>
                  <a:pt x="3721607" y="2976371"/>
                </a:lnTo>
                <a:lnTo>
                  <a:pt x="3860291" y="3002279"/>
                </a:lnTo>
                <a:lnTo>
                  <a:pt x="4002023" y="3025139"/>
                </a:lnTo>
                <a:lnTo>
                  <a:pt x="4143755" y="3044951"/>
                </a:lnTo>
                <a:lnTo>
                  <a:pt x="4287011" y="3064763"/>
                </a:lnTo>
                <a:lnTo>
                  <a:pt x="4428743" y="3081527"/>
                </a:lnTo>
                <a:lnTo>
                  <a:pt x="4570475" y="3095243"/>
                </a:lnTo>
                <a:lnTo>
                  <a:pt x="4710683" y="3108959"/>
                </a:lnTo>
                <a:lnTo>
                  <a:pt x="4847843" y="3119627"/>
                </a:lnTo>
                <a:lnTo>
                  <a:pt x="4983479" y="3130295"/>
                </a:lnTo>
                <a:lnTo>
                  <a:pt x="5114543" y="3137915"/>
                </a:lnTo>
                <a:lnTo>
                  <a:pt x="5239511" y="3145535"/>
                </a:lnTo>
                <a:lnTo>
                  <a:pt x="5361431" y="3151631"/>
                </a:lnTo>
                <a:lnTo>
                  <a:pt x="5419343" y="3153155"/>
                </a:lnTo>
                <a:lnTo>
                  <a:pt x="5477255" y="3156203"/>
                </a:lnTo>
                <a:lnTo>
                  <a:pt x="5532119" y="3157727"/>
                </a:lnTo>
                <a:lnTo>
                  <a:pt x="5585459" y="3159251"/>
                </a:lnTo>
                <a:lnTo>
                  <a:pt x="5637275" y="3160775"/>
                </a:lnTo>
                <a:lnTo>
                  <a:pt x="5687567" y="3162299"/>
                </a:lnTo>
                <a:lnTo>
                  <a:pt x="5736335" y="3163823"/>
                </a:lnTo>
                <a:lnTo>
                  <a:pt x="5782055" y="3163823"/>
                </a:lnTo>
                <a:lnTo>
                  <a:pt x="5826251" y="3165347"/>
                </a:lnTo>
                <a:lnTo>
                  <a:pt x="6089903" y="3165347"/>
                </a:lnTo>
                <a:lnTo>
                  <a:pt x="6111239" y="3163823"/>
                </a:lnTo>
                <a:lnTo>
                  <a:pt x="6143243" y="3163823"/>
                </a:lnTo>
                <a:lnTo>
                  <a:pt x="6155435" y="3162299"/>
                </a:lnTo>
                <a:lnTo>
                  <a:pt x="6170675" y="3162299"/>
                </a:lnTo>
                <a:lnTo>
                  <a:pt x="6172199" y="3160775"/>
                </a:lnTo>
                <a:lnTo>
                  <a:pt x="6173723" y="3160775"/>
                </a:lnTo>
                <a:close/>
              </a:path>
            </a:pathLst>
          </a:custGeom>
          <a:solidFill>
            <a:srgbClr val="00529E"/>
          </a:solidFill>
        </p:spPr>
        <p:txBody>
          <a:bodyPr wrap="square" lIns="0" tIns="0" rIns="0" bIns="0" rtlCol="0"/>
          <a:lstStyle/>
          <a:p>
            <a:endParaRPr/>
          </a:p>
        </p:txBody>
      </p:sp>
      <p:sp>
        <p:nvSpPr>
          <p:cNvPr id="79" name="object 23"/>
          <p:cNvSpPr/>
          <p:nvPr/>
        </p:nvSpPr>
        <p:spPr>
          <a:xfrm>
            <a:off x="5987387" y="15292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0" name="object 24"/>
          <p:cNvSpPr/>
          <p:nvPr/>
        </p:nvSpPr>
        <p:spPr>
          <a:xfrm>
            <a:off x="5987387" y="160091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1" name="object 25"/>
          <p:cNvSpPr/>
          <p:nvPr/>
        </p:nvSpPr>
        <p:spPr>
          <a:xfrm>
            <a:off x="5987387" y="16725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2" name="object 26"/>
          <p:cNvSpPr/>
          <p:nvPr/>
        </p:nvSpPr>
        <p:spPr>
          <a:xfrm>
            <a:off x="5987387" y="17456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3" name="object 27"/>
          <p:cNvSpPr/>
          <p:nvPr/>
        </p:nvSpPr>
        <p:spPr>
          <a:xfrm>
            <a:off x="5987387" y="18173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4" name="object 28"/>
          <p:cNvSpPr/>
          <p:nvPr/>
        </p:nvSpPr>
        <p:spPr>
          <a:xfrm>
            <a:off x="5987387" y="18889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5" name="object 29"/>
          <p:cNvSpPr/>
          <p:nvPr/>
        </p:nvSpPr>
        <p:spPr>
          <a:xfrm>
            <a:off x="5987387" y="19605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6" name="object 30"/>
          <p:cNvSpPr/>
          <p:nvPr/>
        </p:nvSpPr>
        <p:spPr>
          <a:xfrm>
            <a:off x="5987387" y="203373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7" name="object 31"/>
          <p:cNvSpPr/>
          <p:nvPr/>
        </p:nvSpPr>
        <p:spPr>
          <a:xfrm>
            <a:off x="5987387" y="210536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8" name="object 32"/>
          <p:cNvSpPr/>
          <p:nvPr/>
        </p:nvSpPr>
        <p:spPr>
          <a:xfrm>
            <a:off x="5987387" y="21769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89" name="object 33"/>
          <p:cNvSpPr/>
          <p:nvPr/>
        </p:nvSpPr>
        <p:spPr>
          <a:xfrm>
            <a:off x="5987387" y="224861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0" name="object 34"/>
          <p:cNvSpPr/>
          <p:nvPr/>
        </p:nvSpPr>
        <p:spPr>
          <a:xfrm>
            <a:off x="5987387" y="23202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1" name="object 35"/>
          <p:cNvSpPr/>
          <p:nvPr/>
        </p:nvSpPr>
        <p:spPr>
          <a:xfrm>
            <a:off x="5987387" y="23933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2" name="object 36"/>
          <p:cNvSpPr/>
          <p:nvPr/>
        </p:nvSpPr>
        <p:spPr>
          <a:xfrm>
            <a:off x="5987387" y="24650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3" name="object 37"/>
          <p:cNvSpPr/>
          <p:nvPr/>
        </p:nvSpPr>
        <p:spPr>
          <a:xfrm>
            <a:off x="5987387" y="25366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4" name="object 38"/>
          <p:cNvSpPr/>
          <p:nvPr/>
        </p:nvSpPr>
        <p:spPr>
          <a:xfrm>
            <a:off x="5987387" y="26082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5" name="object 39"/>
          <p:cNvSpPr/>
          <p:nvPr/>
        </p:nvSpPr>
        <p:spPr>
          <a:xfrm>
            <a:off x="5987387" y="268143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6" name="object 40"/>
          <p:cNvSpPr/>
          <p:nvPr/>
        </p:nvSpPr>
        <p:spPr>
          <a:xfrm>
            <a:off x="5987387" y="2753061"/>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7" name="object 41"/>
          <p:cNvSpPr/>
          <p:nvPr/>
        </p:nvSpPr>
        <p:spPr>
          <a:xfrm>
            <a:off x="5987387" y="28246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8" name="object 42"/>
          <p:cNvSpPr/>
          <p:nvPr/>
        </p:nvSpPr>
        <p:spPr>
          <a:xfrm>
            <a:off x="5987387" y="2896317"/>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99" name="object 43"/>
          <p:cNvSpPr/>
          <p:nvPr/>
        </p:nvSpPr>
        <p:spPr>
          <a:xfrm>
            <a:off x="5987387" y="29679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0" name="object 44"/>
          <p:cNvSpPr/>
          <p:nvPr/>
        </p:nvSpPr>
        <p:spPr>
          <a:xfrm>
            <a:off x="5987387" y="30410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1" name="object 45"/>
          <p:cNvSpPr/>
          <p:nvPr/>
        </p:nvSpPr>
        <p:spPr>
          <a:xfrm>
            <a:off x="5987387" y="31127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2" name="object 46"/>
          <p:cNvSpPr/>
          <p:nvPr/>
        </p:nvSpPr>
        <p:spPr>
          <a:xfrm>
            <a:off x="5987387" y="31843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3" name="object 47"/>
          <p:cNvSpPr/>
          <p:nvPr/>
        </p:nvSpPr>
        <p:spPr>
          <a:xfrm>
            <a:off x="5987387" y="32559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4" name="object 48"/>
          <p:cNvSpPr/>
          <p:nvPr/>
        </p:nvSpPr>
        <p:spPr>
          <a:xfrm>
            <a:off x="5987387" y="332913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5" name="object 49"/>
          <p:cNvSpPr/>
          <p:nvPr/>
        </p:nvSpPr>
        <p:spPr>
          <a:xfrm>
            <a:off x="5987387" y="3400761"/>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6" name="object 50"/>
          <p:cNvSpPr/>
          <p:nvPr/>
        </p:nvSpPr>
        <p:spPr>
          <a:xfrm>
            <a:off x="5987387" y="34723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7" name="object 51"/>
          <p:cNvSpPr/>
          <p:nvPr/>
        </p:nvSpPr>
        <p:spPr>
          <a:xfrm>
            <a:off x="5987387" y="3544017"/>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8" name="object 52"/>
          <p:cNvSpPr/>
          <p:nvPr/>
        </p:nvSpPr>
        <p:spPr>
          <a:xfrm>
            <a:off x="5987387" y="36156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09" name="object 53"/>
          <p:cNvSpPr/>
          <p:nvPr/>
        </p:nvSpPr>
        <p:spPr>
          <a:xfrm>
            <a:off x="5987387" y="36887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0" name="object 54"/>
          <p:cNvSpPr/>
          <p:nvPr/>
        </p:nvSpPr>
        <p:spPr>
          <a:xfrm>
            <a:off x="5987387" y="37604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1" name="object 55"/>
          <p:cNvSpPr/>
          <p:nvPr/>
        </p:nvSpPr>
        <p:spPr>
          <a:xfrm>
            <a:off x="5987387" y="38320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2" name="object 56"/>
          <p:cNvSpPr/>
          <p:nvPr/>
        </p:nvSpPr>
        <p:spPr>
          <a:xfrm>
            <a:off x="5987387" y="39036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3" name="object 57"/>
          <p:cNvSpPr/>
          <p:nvPr/>
        </p:nvSpPr>
        <p:spPr>
          <a:xfrm>
            <a:off x="5987387" y="397683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4" name="object 58"/>
          <p:cNvSpPr/>
          <p:nvPr/>
        </p:nvSpPr>
        <p:spPr>
          <a:xfrm>
            <a:off x="5987387" y="4048461"/>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5" name="object 59"/>
          <p:cNvSpPr/>
          <p:nvPr/>
        </p:nvSpPr>
        <p:spPr>
          <a:xfrm>
            <a:off x="5987387" y="41200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6" name="object 60"/>
          <p:cNvSpPr/>
          <p:nvPr/>
        </p:nvSpPr>
        <p:spPr>
          <a:xfrm>
            <a:off x="5987387" y="4191717"/>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7" name="object 61"/>
          <p:cNvSpPr/>
          <p:nvPr/>
        </p:nvSpPr>
        <p:spPr>
          <a:xfrm>
            <a:off x="5987387" y="42633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8" name="object 62"/>
          <p:cNvSpPr/>
          <p:nvPr/>
        </p:nvSpPr>
        <p:spPr>
          <a:xfrm>
            <a:off x="5987387" y="43364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19" name="object 63"/>
          <p:cNvSpPr/>
          <p:nvPr/>
        </p:nvSpPr>
        <p:spPr>
          <a:xfrm>
            <a:off x="5987387" y="44081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0" name="object 64"/>
          <p:cNvSpPr/>
          <p:nvPr/>
        </p:nvSpPr>
        <p:spPr>
          <a:xfrm>
            <a:off x="5987387" y="44797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1" name="object 65"/>
          <p:cNvSpPr/>
          <p:nvPr/>
        </p:nvSpPr>
        <p:spPr>
          <a:xfrm>
            <a:off x="5987387" y="45513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2" name="object 66"/>
          <p:cNvSpPr/>
          <p:nvPr/>
        </p:nvSpPr>
        <p:spPr>
          <a:xfrm>
            <a:off x="5987387" y="462453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3" name="object 67"/>
          <p:cNvSpPr/>
          <p:nvPr/>
        </p:nvSpPr>
        <p:spPr>
          <a:xfrm>
            <a:off x="5987387" y="469616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4" name="object 68"/>
          <p:cNvSpPr/>
          <p:nvPr/>
        </p:nvSpPr>
        <p:spPr>
          <a:xfrm>
            <a:off x="5987387" y="47677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5" name="object 69"/>
          <p:cNvSpPr/>
          <p:nvPr/>
        </p:nvSpPr>
        <p:spPr>
          <a:xfrm>
            <a:off x="5987387" y="4839417"/>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6" name="object 70"/>
          <p:cNvSpPr/>
          <p:nvPr/>
        </p:nvSpPr>
        <p:spPr>
          <a:xfrm>
            <a:off x="5987387" y="49110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7" name="object 71"/>
          <p:cNvSpPr/>
          <p:nvPr/>
        </p:nvSpPr>
        <p:spPr>
          <a:xfrm>
            <a:off x="5987387" y="498419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8" name="object 72"/>
          <p:cNvSpPr/>
          <p:nvPr/>
        </p:nvSpPr>
        <p:spPr>
          <a:xfrm>
            <a:off x="5987387" y="505582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29" name="object 73"/>
          <p:cNvSpPr/>
          <p:nvPr/>
        </p:nvSpPr>
        <p:spPr>
          <a:xfrm>
            <a:off x="5987387" y="5127452"/>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0" name="object 74"/>
          <p:cNvSpPr/>
          <p:nvPr/>
        </p:nvSpPr>
        <p:spPr>
          <a:xfrm>
            <a:off x="5987387" y="519908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1" name="object 75"/>
          <p:cNvSpPr/>
          <p:nvPr/>
        </p:nvSpPr>
        <p:spPr>
          <a:xfrm>
            <a:off x="5987387" y="5272232"/>
            <a:ext cx="10795" cy="40005"/>
          </a:xfrm>
          <a:custGeom>
            <a:avLst/>
            <a:gdLst/>
            <a:ahLst/>
            <a:cxnLst/>
            <a:rect l="l" t="t" r="r" b="b"/>
            <a:pathLst>
              <a:path w="10795" h="40004">
                <a:moveTo>
                  <a:pt x="0" y="19811"/>
                </a:moveTo>
                <a:lnTo>
                  <a:pt x="10667" y="19811"/>
                </a:lnTo>
              </a:path>
            </a:pathLst>
          </a:custGeom>
          <a:ln w="40893">
            <a:solidFill>
              <a:srgbClr val="7F7F7F"/>
            </a:solidFill>
          </a:ln>
        </p:spPr>
        <p:txBody>
          <a:bodyPr wrap="square" lIns="0" tIns="0" rIns="0" bIns="0" rtlCol="0"/>
          <a:lstStyle/>
          <a:p>
            <a:endParaRPr/>
          </a:p>
        </p:txBody>
      </p:sp>
      <p:sp>
        <p:nvSpPr>
          <p:cNvPr id="132" name="object 76"/>
          <p:cNvSpPr/>
          <p:nvPr/>
        </p:nvSpPr>
        <p:spPr>
          <a:xfrm>
            <a:off x="5987387" y="5343860"/>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3" name="object 77"/>
          <p:cNvSpPr/>
          <p:nvPr/>
        </p:nvSpPr>
        <p:spPr>
          <a:xfrm>
            <a:off x="5987387" y="5415488"/>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4" name="object 78"/>
          <p:cNvSpPr/>
          <p:nvPr/>
        </p:nvSpPr>
        <p:spPr>
          <a:xfrm>
            <a:off x="5987387" y="5487116"/>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5" name="object 79"/>
          <p:cNvSpPr/>
          <p:nvPr/>
        </p:nvSpPr>
        <p:spPr>
          <a:xfrm>
            <a:off x="5987387" y="5558744"/>
            <a:ext cx="10795" cy="41275"/>
          </a:xfrm>
          <a:custGeom>
            <a:avLst/>
            <a:gdLst/>
            <a:ahLst/>
            <a:cxnLst/>
            <a:rect l="l" t="t" r="r" b="b"/>
            <a:pathLst>
              <a:path w="10795" h="41275">
                <a:moveTo>
                  <a:pt x="0" y="20573"/>
                </a:moveTo>
                <a:lnTo>
                  <a:pt x="10667" y="20573"/>
                </a:lnTo>
              </a:path>
            </a:pathLst>
          </a:custGeom>
          <a:ln w="42417">
            <a:solidFill>
              <a:srgbClr val="7F7F7F"/>
            </a:solidFill>
          </a:ln>
        </p:spPr>
        <p:txBody>
          <a:bodyPr wrap="square" lIns="0" tIns="0" rIns="0" bIns="0" rtlCol="0"/>
          <a:lstStyle/>
          <a:p>
            <a:endParaRPr/>
          </a:p>
        </p:txBody>
      </p:sp>
      <p:sp>
        <p:nvSpPr>
          <p:cNvPr id="136" name="object 80"/>
          <p:cNvSpPr txBox="1"/>
          <p:nvPr/>
        </p:nvSpPr>
        <p:spPr>
          <a:xfrm>
            <a:off x="9257388" y="2501837"/>
            <a:ext cx="1612265" cy="388620"/>
          </a:xfrm>
          <a:prstGeom prst="rect">
            <a:avLst/>
          </a:prstGeom>
        </p:spPr>
        <p:txBody>
          <a:bodyPr vert="horz" wrap="square" lIns="0" tIns="0" rIns="0" bIns="0" rtlCol="0">
            <a:spAutoFit/>
          </a:bodyPr>
          <a:lstStyle/>
          <a:p>
            <a:pPr marL="12700">
              <a:lnSpc>
                <a:spcPct val="100000"/>
              </a:lnSpc>
            </a:pPr>
            <a:r>
              <a:rPr sz="1300" spc="-15" dirty="0">
                <a:solidFill>
                  <a:srgbClr val="E57200"/>
                </a:solidFill>
                <a:latin typeface="Arial"/>
                <a:cs typeface="Arial"/>
              </a:rPr>
              <a:t>P</a:t>
            </a:r>
            <a:r>
              <a:rPr sz="1300" spc="-5" dirty="0">
                <a:solidFill>
                  <a:srgbClr val="E57200"/>
                </a:solidFill>
                <a:latin typeface="Arial"/>
                <a:cs typeface="Arial"/>
              </a:rPr>
              <a:t>r</a:t>
            </a:r>
            <a:r>
              <a:rPr sz="1300" spc="-15" dirty="0">
                <a:solidFill>
                  <a:srgbClr val="E57200"/>
                </a:solidFill>
                <a:latin typeface="Arial"/>
                <a:cs typeface="Arial"/>
              </a:rPr>
              <a:t>ed</a:t>
            </a:r>
            <a:r>
              <a:rPr sz="1300" spc="-5" dirty="0">
                <a:solidFill>
                  <a:srgbClr val="E57200"/>
                </a:solidFill>
                <a:latin typeface="Arial"/>
                <a:cs typeface="Arial"/>
              </a:rPr>
              <a:t>ic</a:t>
            </a:r>
            <a:r>
              <a:rPr sz="1300" spc="-10" dirty="0">
                <a:solidFill>
                  <a:srgbClr val="E57200"/>
                </a:solidFill>
                <a:latin typeface="Arial"/>
                <a:cs typeface="Arial"/>
              </a:rPr>
              <a:t>t</a:t>
            </a:r>
            <a:r>
              <a:rPr sz="1300" spc="-5" dirty="0">
                <a:solidFill>
                  <a:srgbClr val="E57200"/>
                </a:solidFill>
                <a:latin typeface="Arial"/>
                <a:cs typeface="Arial"/>
              </a:rPr>
              <a:t>i</a:t>
            </a:r>
            <a:r>
              <a:rPr sz="1300" spc="-15" dirty="0">
                <a:solidFill>
                  <a:srgbClr val="E57200"/>
                </a:solidFill>
                <a:latin typeface="Arial"/>
                <a:cs typeface="Arial"/>
              </a:rPr>
              <a:t>o</a:t>
            </a:r>
            <a:r>
              <a:rPr sz="1300" spc="-10" dirty="0">
                <a:solidFill>
                  <a:srgbClr val="E57200"/>
                </a:solidFill>
                <a:latin typeface="Arial"/>
                <a:cs typeface="Arial"/>
              </a:rPr>
              <a:t>n</a:t>
            </a:r>
            <a:r>
              <a:rPr sz="1300" spc="-15" dirty="0">
                <a:solidFill>
                  <a:srgbClr val="E57200"/>
                </a:solidFill>
                <a:latin typeface="Arial"/>
                <a:cs typeface="Arial"/>
              </a:rPr>
              <a:t> e</a:t>
            </a:r>
            <a:r>
              <a:rPr sz="1300" spc="-5" dirty="0">
                <a:solidFill>
                  <a:srgbClr val="E57200"/>
                </a:solidFill>
                <a:latin typeface="Arial"/>
                <a:cs typeface="Arial"/>
              </a:rPr>
              <a:t>rr</a:t>
            </a:r>
            <a:r>
              <a:rPr sz="1300" spc="-15" dirty="0">
                <a:solidFill>
                  <a:srgbClr val="E57200"/>
                </a:solidFill>
                <a:latin typeface="Arial"/>
                <a:cs typeface="Arial"/>
              </a:rPr>
              <a:t>o</a:t>
            </a:r>
            <a:r>
              <a:rPr sz="1300" spc="-5" dirty="0">
                <a:solidFill>
                  <a:srgbClr val="E57200"/>
                </a:solidFill>
                <a:latin typeface="Arial"/>
                <a:cs typeface="Arial"/>
              </a:rPr>
              <a:t>r</a:t>
            </a:r>
            <a:endParaRPr sz="1300">
              <a:latin typeface="Arial"/>
              <a:cs typeface="Arial"/>
            </a:endParaRPr>
          </a:p>
          <a:p>
            <a:pPr marL="12700">
              <a:lnSpc>
                <a:spcPct val="100000"/>
              </a:lnSpc>
            </a:pPr>
            <a:r>
              <a:rPr sz="1300" spc="-15" dirty="0">
                <a:solidFill>
                  <a:srgbClr val="E57200"/>
                </a:solidFill>
                <a:latin typeface="Arial"/>
                <a:cs typeface="Arial"/>
              </a:rPr>
              <a:t>o</a:t>
            </a:r>
            <a:r>
              <a:rPr sz="1300" spc="-10" dirty="0">
                <a:solidFill>
                  <a:srgbClr val="E57200"/>
                </a:solidFill>
                <a:latin typeface="Arial"/>
                <a:cs typeface="Arial"/>
              </a:rPr>
              <a:t>n</a:t>
            </a:r>
            <a:r>
              <a:rPr sz="1300" spc="-5" dirty="0">
                <a:solidFill>
                  <a:srgbClr val="E57200"/>
                </a:solidFill>
                <a:latin typeface="Arial"/>
                <a:cs typeface="Arial"/>
              </a:rPr>
              <a:t> </a:t>
            </a:r>
            <a:r>
              <a:rPr sz="1300" spc="-15" dirty="0">
                <a:solidFill>
                  <a:srgbClr val="E57200"/>
                </a:solidFill>
                <a:latin typeface="Arial"/>
                <a:cs typeface="Arial"/>
              </a:rPr>
              <a:t>ne</a:t>
            </a:r>
            <a:r>
              <a:rPr sz="1300" spc="-10" dirty="0">
                <a:solidFill>
                  <a:srgbClr val="E57200"/>
                </a:solidFill>
                <a:latin typeface="Arial"/>
                <a:cs typeface="Arial"/>
              </a:rPr>
              <a:t>w</a:t>
            </a:r>
            <a:r>
              <a:rPr sz="1300" spc="-15" dirty="0">
                <a:solidFill>
                  <a:srgbClr val="E57200"/>
                </a:solidFill>
                <a:latin typeface="Arial"/>
                <a:cs typeface="Arial"/>
              </a:rPr>
              <a:t> </a:t>
            </a:r>
            <a:r>
              <a:rPr sz="1300" spc="-5" dirty="0">
                <a:solidFill>
                  <a:srgbClr val="E57200"/>
                </a:solidFill>
                <a:latin typeface="Arial"/>
                <a:cs typeface="Arial"/>
              </a:rPr>
              <a:t>(</a:t>
            </a:r>
            <a:r>
              <a:rPr sz="1300" spc="-15" dirty="0">
                <a:solidFill>
                  <a:srgbClr val="E57200"/>
                </a:solidFill>
                <a:latin typeface="Arial"/>
                <a:cs typeface="Arial"/>
              </a:rPr>
              <a:t>un</a:t>
            </a:r>
            <a:r>
              <a:rPr sz="1300" spc="-10" dirty="0">
                <a:solidFill>
                  <a:srgbClr val="E57200"/>
                </a:solidFill>
                <a:latin typeface="Arial"/>
                <a:cs typeface="Arial"/>
              </a:rPr>
              <a:t>s</a:t>
            </a:r>
            <a:r>
              <a:rPr sz="1300" spc="-15" dirty="0">
                <a:solidFill>
                  <a:srgbClr val="E57200"/>
                </a:solidFill>
                <a:latin typeface="Arial"/>
                <a:cs typeface="Arial"/>
              </a:rPr>
              <a:t>een</a:t>
            </a:r>
            <a:r>
              <a:rPr sz="1300" spc="-5" dirty="0">
                <a:solidFill>
                  <a:srgbClr val="E57200"/>
                </a:solidFill>
                <a:latin typeface="Arial"/>
                <a:cs typeface="Arial"/>
              </a:rPr>
              <a:t>)</a:t>
            </a:r>
            <a:r>
              <a:rPr sz="1300" spc="-25" dirty="0">
                <a:solidFill>
                  <a:srgbClr val="E57200"/>
                </a:solidFill>
                <a:latin typeface="Arial"/>
                <a:cs typeface="Arial"/>
              </a:rPr>
              <a:t> </a:t>
            </a:r>
            <a:r>
              <a:rPr sz="1300" spc="-15" dirty="0">
                <a:solidFill>
                  <a:srgbClr val="E57200"/>
                </a:solidFill>
                <a:latin typeface="Arial"/>
                <a:cs typeface="Arial"/>
              </a:rPr>
              <a:t>dat</a:t>
            </a:r>
            <a:r>
              <a:rPr sz="1300" spc="-10" dirty="0">
                <a:solidFill>
                  <a:srgbClr val="E57200"/>
                </a:solidFill>
                <a:latin typeface="Arial"/>
                <a:cs typeface="Arial"/>
              </a:rPr>
              <a:t>a</a:t>
            </a:r>
            <a:endParaRPr sz="1300">
              <a:latin typeface="Arial"/>
              <a:cs typeface="Arial"/>
            </a:endParaRPr>
          </a:p>
        </p:txBody>
      </p:sp>
      <p:sp>
        <p:nvSpPr>
          <p:cNvPr id="137" name="object 81"/>
          <p:cNvSpPr txBox="1"/>
          <p:nvPr/>
        </p:nvSpPr>
        <p:spPr>
          <a:xfrm>
            <a:off x="9257388" y="5144452"/>
            <a:ext cx="1805939" cy="388620"/>
          </a:xfrm>
          <a:prstGeom prst="rect">
            <a:avLst/>
          </a:prstGeom>
        </p:spPr>
        <p:txBody>
          <a:bodyPr vert="horz" wrap="square" lIns="0" tIns="0" rIns="0" bIns="0" rtlCol="0">
            <a:spAutoFit/>
          </a:bodyPr>
          <a:lstStyle/>
          <a:p>
            <a:pPr marL="12700">
              <a:lnSpc>
                <a:spcPct val="100000"/>
              </a:lnSpc>
            </a:pPr>
            <a:r>
              <a:rPr sz="1300" spc="-15" dirty="0">
                <a:solidFill>
                  <a:srgbClr val="00529F"/>
                </a:solidFill>
                <a:latin typeface="Arial"/>
                <a:cs typeface="Arial"/>
              </a:rPr>
              <a:t>P</a:t>
            </a:r>
            <a:r>
              <a:rPr sz="1300" spc="-5" dirty="0">
                <a:solidFill>
                  <a:srgbClr val="00529F"/>
                </a:solidFill>
                <a:latin typeface="Arial"/>
                <a:cs typeface="Arial"/>
              </a:rPr>
              <a:t>r</a:t>
            </a:r>
            <a:r>
              <a:rPr sz="1300" spc="-15" dirty="0">
                <a:solidFill>
                  <a:srgbClr val="00529F"/>
                </a:solidFill>
                <a:latin typeface="Arial"/>
                <a:cs typeface="Arial"/>
              </a:rPr>
              <a:t>ed</a:t>
            </a:r>
            <a:r>
              <a:rPr sz="1300" spc="-5" dirty="0">
                <a:solidFill>
                  <a:srgbClr val="00529F"/>
                </a:solidFill>
                <a:latin typeface="Arial"/>
                <a:cs typeface="Arial"/>
              </a:rPr>
              <a:t>ic</a:t>
            </a:r>
            <a:r>
              <a:rPr sz="1300" spc="-10" dirty="0">
                <a:solidFill>
                  <a:srgbClr val="00529F"/>
                </a:solidFill>
                <a:latin typeface="Arial"/>
                <a:cs typeface="Arial"/>
              </a:rPr>
              <a:t>t</a:t>
            </a:r>
            <a:r>
              <a:rPr sz="1300" spc="-5" dirty="0">
                <a:solidFill>
                  <a:srgbClr val="00529F"/>
                </a:solidFill>
                <a:latin typeface="Arial"/>
                <a:cs typeface="Arial"/>
              </a:rPr>
              <a:t>i</a:t>
            </a:r>
            <a:r>
              <a:rPr sz="1300" spc="-15" dirty="0">
                <a:solidFill>
                  <a:srgbClr val="00529F"/>
                </a:solidFill>
                <a:latin typeface="Arial"/>
                <a:cs typeface="Arial"/>
              </a:rPr>
              <a:t>o</a:t>
            </a:r>
            <a:r>
              <a:rPr sz="1300" spc="-10" dirty="0">
                <a:solidFill>
                  <a:srgbClr val="00529F"/>
                </a:solidFill>
                <a:latin typeface="Arial"/>
                <a:cs typeface="Arial"/>
              </a:rPr>
              <a:t>n</a:t>
            </a:r>
            <a:r>
              <a:rPr sz="1300" spc="-15" dirty="0">
                <a:solidFill>
                  <a:srgbClr val="00529F"/>
                </a:solidFill>
                <a:latin typeface="Arial"/>
                <a:cs typeface="Arial"/>
              </a:rPr>
              <a:t> e</a:t>
            </a:r>
            <a:r>
              <a:rPr sz="1300" spc="-5" dirty="0">
                <a:solidFill>
                  <a:srgbClr val="00529F"/>
                </a:solidFill>
                <a:latin typeface="Arial"/>
                <a:cs typeface="Arial"/>
              </a:rPr>
              <a:t>rr</a:t>
            </a:r>
            <a:r>
              <a:rPr sz="1300" spc="-15" dirty="0">
                <a:solidFill>
                  <a:srgbClr val="00529F"/>
                </a:solidFill>
                <a:latin typeface="Arial"/>
                <a:cs typeface="Arial"/>
              </a:rPr>
              <a:t>o</a:t>
            </a:r>
            <a:r>
              <a:rPr sz="1300" spc="-5" dirty="0">
                <a:solidFill>
                  <a:srgbClr val="00529F"/>
                </a:solidFill>
                <a:latin typeface="Arial"/>
                <a:cs typeface="Arial"/>
              </a:rPr>
              <a:t>r</a:t>
            </a:r>
            <a:endParaRPr sz="1300">
              <a:latin typeface="Arial"/>
              <a:cs typeface="Arial"/>
            </a:endParaRPr>
          </a:p>
          <a:p>
            <a:pPr marL="12700">
              <a:lnSpc>
                <a:spcPct val="100000"/>
              </a:lnSpc>
            </a:pPr>
            <a:r>
              <a:rPr sz="1300" spc="-15" dirty="0">
                <a:solidFill>
                  <a:srgbClr val="00529F"/>
                </a:solidFill>
                <a:latin typeface="Arial"/>
                <a:cs typeface="Arial"/>
              </a:rPr>
              <a:t>o</a:t>
            </a:r>
            <a:r>
              <a:rPr sz="1300" spc="-10" dirty="0">
                <a:solidFill>
                  <a:srgbClr val="00529F"/>
                </a:solidFill>
                <a:latin typeface="Arial"/>
                <a:cs typeface="Arial"/>
              </a:rPr>
              <a:t>n</a:t>
            </a:r>
            <a:r>
              <a:rPr sz="1300" spc="-5" dirty="0">
                <a:solidFill>
                  <a:srgbClr val="00529F"/>
                </a:solidFill>
                <a:latin typeface="Arial"/>
                <a:cs typeface="Arial"/>
              </a:rPr>
              <a:t> </a:t>
            </a:r>
            <a:r>
              <a:rPr sz="1300" spc="-15" dirty="0">
                <a:solidFill>
                  <a:srgbClr val="00529F"/>
                </a:solidFill>
                <a:latin typeface="Arial"/>
                <a:cs typeface="Arial"/>
              </a:rPr>
              <a:t>th</a:t>
            </a:r>
            <a:r>
              <a:rPr sz="1300" spc="-10" dirty="0">
                <a:solidFill>
                  <a:srgbClr val="00529F"/>
                </a:solidFill>
                <a:latin typeface="Arial"/>
                <a:cs typeface="Arial"/>
              </a:rPr>
              <a:t>e</a:t>
            </a:r>
            <a:r>
              <a:rPr sz="1300" spc="-5" dirty="0">
                <a:solidFill>
                  <a:srgbClr val="00529F"/>
                </a:solidFill>
                <a:latin typeface="Arial"/>
                <a:cs typeface="Arial"/>
              </a:rPr>
              <a:t> </a:t>
            </a:r>
            <a:r>
              <a:rPr sz="1300" spc="-15" dirty="0">
                <a:solidFill>
                  <a:srgbClr val="00529F"/>
                </a:solidFill>
                <a:latin typeface="Arial"/>
                <a:cs typeface="Arial"/>
              </a:rPr>
              <a:t>dat</a:t>
            </a:r>
            <a:r>
              <a:rPr sz="1300" spc="-10" dirty="0">
                <a:solidFill>
                  <a:srgbClr val="00529F"/>
                </a:solidFill>
                <a:latin typeface="Arial"/>
                <a:cs typeface="Arial"/>
              </a:rPr>
              <a:t>a</a:t>
            </a:r>
            <a:r>
              <a:rPr sz="1300" spc="-15" dirty="0">
                <a:solidFill>
                  <a:srgbClr val="00529F"/>
                </a:solidFill>
                <a:latin typeface="Arial"/>
                <a:cs typeface="Arial"/>
              </a:rPr>
              <a:t> </a:t>
            </a:r>
            <a:r>
              <a:rPr sz="1300" spc="-25" dirty="0">
                <a:solidFill>
                  <a:srgbClr val="00529F"/>
                </a:solidFill>
                <a:latin typeface="Arial"/>
                <a:cs typeface="Arial"/>
              </a:rPr>
              <a:t>w</a:t>
            </a:r>
            <a:r>
              <a:rPr sz="1300" spc="-10" dirty="0">
                <a:solidFill>
                  <a:srgbClr val="00529F"/>
                </a:solidFill>
                <a:latin typeface="Arial"/>
                <a:cs typeface="Arial"/>
              </a:rPr>
              <a:t>e</a:t>
            </a:r>
            <a:r>
              <a:rPr sz="1300" spc="10" dirty="0">
                <a:solidFill>
                  <a:srgbClr val="00529F"/>
                </a:solidFill>
                <a:latin typeface="Arial"/>
                <a:cs typeface="Arial"/>
              </a:rPr>
              <a:t> </a:t>
            </a:r>
            <a:r>
              <a:rPr sz="1300" spc="-10" dirty="0">
                <a:solidFill>
                  <a:srgbClr val="00529F"/>
                </a:solidFill>
                <a:latin typeface="Arial"/>
                <a:cs typeface="Arial"/>
              </a:rPr>
              <a:t>t</a:t>
            </a:r>
            <a:r>
              <a:rPr sz="1300" spc="-5" dirty="0">
                <a:solidFill>
                  <a:srgbClr val="00529F"/>
                </a:solidFill>
                <a:latin typeface="Arial"/>
                <a:cs typeface="Arial"/>
              </a:rPr>
              <a:t>r</a:t>
            </a:r>
            <a:r>
              <a:rPr sz="1300" spc="-15" dirty="0">
                <a:solidFill>
                  <a:srgbClr val="00529F"/>
                </a:solidFill>
                <a:latin typeface="Arial"/>
                <a:cs typeface="Arial"/>
              </a:rPr>
              <a:t>a</a:t>
            </a:r>
            <a:r>
              <a:rPr sz="1300" spc="-5" dirty="0">
                <a:solidFill>
                  <a:srgbClr val="00529F"/>
                </a:solidFill>
                <a:latin typeface="Arial"/>
                <a:cs typeface="Arial"/>
              </a:rPr>
              <a:t>in </a:t>
            </a:r>
            <a:r>
              <a:rPr sz="1300" spc="-25" dirty="0">
                <a:solidFill>
                  <a:srgbClr val="00529F"/>
                </a:solidFill>
                <a:latin typeface="Arial"/>
                <a:cs typeface="Arial"/>
              </a:rPr>
              <a:t>w</a:t>
            </a:r>
            <a:r>
              <a:rPr sz="1300" spc="-5" dirty="0">
                <a:solidFill>
                  <a:srgbClr val="00529F"/>
                </a:solidFill>
                <a:latin typeface="Arial"/>
                <a:cs typeface="Arial"/>
              </a:rPr>
              <a:t>i</a:t>
            </a:r>
            <a:r>
              <a:rPr sz="1300" spc="-10" dirty="0">
                <a:solidFill>
                  <a:srgbClr val="00529F"/>
                </a:solidFill>
                <a:latin typeface="Arial"/>
                <a:cs typeface="Arial"/>
              </a:rPr>
              <a:t>th</a:t>
            </a:r>
            <a:endParaRPr sz="1300">
              <a:latin typeface="Arial"/>
              <a:cs typeface="Arial"/>
            </a:endParaRPr>
          </a:p>
        </p:txBody>
      </p:sp>
      <p:sp>
        <p:nvSpPr>
          <p:cNvPr id="138" name="object 82"/>
          <p:cNvSpPr txBox="1"/>
          <p:nvPr/>
        </p:nvSpPr>
        <p:spPr>
          <a:xfrm>
            <a:off x="6130141" y="2069914"/>
            <a:ext cx="2545080" cy="1068070"/>
          </a:xfrm>
          <a:prstGeom prst="rect">
            <a:avLst/>
          </a:prstGeom>
        </p:spPr>
        <p:txBody>
          <a:bodyPr vert="horz" wrap="square" lIns="0" tIns="0" rIns="0" bIns="0" rtlCol="0">
            <a:spAutoFit/>
          </a:bodyPr>
          <a:lstStyle/>
          <a:p>
            <a:pPr marL="218440" marR="5080" indent="-205740">
              <a:lnSpc>
                <a:spcPct val="102899"/>
              </a:lnSpc>
              <a:buFont typeface="Wingdings 2"/>
              <a:buChar char=""/>
              <a:tabLst>
                <a:tab pos="218440" algn="l"/>
              </a:tabLst>
            </a:pPr>
            <a:r>
              <a:rPr sz="1050" spc="5" dirty="0">
                <a:latin typeface="Arial"/>
                <a:cs typeface="Arial"/>
              </a:rPr>
              <a:t>Fi</a:t>
            </a:r>
            <a:r>
              <a:rPr sz="1050" dirty="0">
                <a:latin typeface="Arial"/>
                <a:cs typeface="Arial"/>
              </a:rPr>
              <a:t>tti</a:t>
            </a:r>
            <a:r>
              <a:rPr sz="1050" spc="5" dirty="0">
                <a:latin typeface="Arial"/>
                <a:cs typeface="Arial"/>
              </a:rPr>
              <a:t>n</a:t>
            </a:r>
            <a:r>
              <a:rPr sz="1050" spc="10" dirty="0">
                <a:latin typeface="Arial"/>
                <a:cs typeface="Arial"/>
              </a:rPr>
              <a:t>g</a:t>
            </a:r>
            <a:r>
              <a:rPr sz="1050" spc="-5"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20" dirty="0">
                <a:latin typeface="Arial"/>
                <a:cs typeface="Arial"/>
              </a:rPr>
              <a:t> </a:t>
            </a:r>
            <a:r>
              <a:rPr sz="1050" spc="25" dirty="0">
                <a:latin typeface="Arial"/>
                <a:cs typeface="Arial"/>
              </a:rPr>
              <a:t>m</a:t>
            </a:r>
            <a:r>
              <a:rPr sz="1050" spc="5" dirty="0">
                <a:latin typeface="Arial"/>
                <a:cs typeface="Arial"/>
              </a:rPr>
              <a:t>ode</a:t>
            </a:r>
            <a:r>
              <a:rPr sz="1050" dirty="0">
                <a:latin typeface="Arial"/>
                <a:cs typeface="Arial"/>
              </a:rPr>
              <a:t>l</a:t>
            </a:r>
            <a:r>
              <a:rPr sz="1050" spc="-20" dirty="0">
                <a:latin typeface="Arial"/>
                <a:cs typeface="Arial"/>
              </a:rPr>
              <a:t> </a:t>
            </a:r>
            <a:r>
              <a:rPr sz="1050" spc="5" dirty="0">
                <a:latin typeface="Arial"/>
                <a:cs typeface="Arial"/>
              </a:rPr>
              <a:t>e</a:t>
            </a:r>
            <a:r>
              <a:rPr sz="1050" spc="10" dirty="0">
                <a:latin typeface="Arial"/>
                <a:cs typeface="Arial"/>
              </a:rPr>
              <a:t>v</a:t>
            </a:r>
            <a:r>
              <a:rPr sz="1050" spc="5" dirty="0">
                <a:latin typeface="Arial"/>
                <a:cs typeface="Arial"/>
              </a:rPr>
              <a:t>e</a:t>
            </a:r>
            <a:r>
              <a:rPr sz="1050" spc="10" dirty="0">
                <a:latin typeface="Arial"/>
                <a:cs typeface="Arial"/>
              </a:rPr>
              <a:t>n</a:t>
            </a:r>
            <a:r>
              <a:rPr sz="1050" spc="-5" dirty="0">
                <a:latin typeface="Arial"/>
                <a:cs typeface="Arial"/>
              </a:rPr>
              <a:t> </a:t>
            </a:r>
            <a:r>
              <a:rPr sz="1050" dirty="0">
                <a:latin typeface="Arial"/>
                <a:cs typeface="Arial"/>
              </a:rPr>
              <a:t>t</a:t>
            </a:r>
            <a:r>
              <a:rPr sz="1050" spc="10" dirty="0">
                <a:latin typeface="Arial"/>
                <a:cs typeface="Arial"/>
              </a:rPr>
              <a:t>o</a:t>
            </a:r>
            <a:r>
              <a:rPr sz="1050" spc="-5"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20" dirty="0">
                <a:latin typeface="Arial"/>
                <a:cs typeface="Arial"/>
              </a:rPr>
              <a:t> </a:t>
            </a:r>
            <a:r>
              <a:rPr sz="1050" spc="5" dirty="0">
                <a:latin typeface="Arial"/>
                <a:cs typeface="Arial"/>
              </a:rPr>
              <a:t>noise</a:t>
            </a:r>
            <a:r>
              <a:rPr sz="1050" spc="-5" dirty="0">
                <a:latin typeface="Arial"/>
                <a:cs typeface="Arial"/>
              </a:rPr>
              <a:t> </a:t>
            </a:r>
            <a:r>
              <a:rPr sz="1050" spc="5"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5" dirty="0">
                <a:latin typeface="Arial"/>
                <a:cs typeface="Arial"/>
              </a:rPr>
              <a:t> </a:t>
            </a:r>
            <a:r>
              <a:rPr sz="1050" spc="25" dirty="0">
                <a:latin typeface="Arial"/>
                <a:cs typeface="Arial"/>
              </a:rPr>
              <a:t>m</a:t>
            </a:r>
            <a:r>
              <a:rPr sz="1050" spc="5" dirty="0">
                <a:latin typeface="Arial"/>
                <a:cs typeface="Arial"/>
              </a:rPr>
              <a:t>ode</a:t>
            </a:r>
            <a:r>
              <a:rPr sz="1050" dirty="0">
                <a:latin typeface="Arial"/>
                <a:cs typeface="Arial"/>
              </a:rPr>
              <a:t>l</a:t>
            </a:r>
            <a:r>
              <a:rPr sz="1050" spc="-30" dirty="0">
                <a:latin typeface="Arial"/>
                <a:cs typeface="Arial"/>
              </a:rPr>
              <a:t> </a:t>
            </a:r>
            <a:r>
              <a:rPr sz="1050" spc="5" dirty="0">
                <a:latin typeface="Arial"/>
                <a:cs typeface="Arial"/>
              </a:rPr>
              <a:t>no</a:t>
            </a:r>
            <a:r>
              <a:rPr sz="1050" spc="15" dirty="0">
                <a:latin typeface="Arial"/>
                <a:cs typeface="Arial"/>
              </a:rPr>
              <a:t>w</a:t>
            </a:r>
            <a:r>
              <a:rPr sz="1050" spc="-5" dirty="0">
                <a:latin typeface="Arial"/>
                <a:cs typeface="Arial"/>
              </a:rPr>
              <a:t> </a:t>
            </a:r>
            <a:r>
              <a:rPr sz="1050" spc="5" dirty="0">
                <a:latin typeface="Arial"/>
                <a:cs typeface="Arial"/>
              </a:rPr>
              <a:t>re</a:t>
            </a:r>
            <a:r>
              <a:rPr sz="1050" spc="15" dirty="0">
                <a:latin typeface="Arial"/>
                <a:cs typeface="Arial"/>
              </a:rPr>
              <a:t>f</a:t>
            </a:r>
            <a:r>
              <a:rPr sz="1050" dirty="0">
                <a:latin typeface="Arial"/>
                <a:cs typeface="Arial"/>
              </a:rPr>
              <a:t>l</a:t>
            </a:r>
            <a:r>
              <a:rPr sz="1050" spc="5" dirty="0">
                <a:latin typeface="Arial"/>
                <a:cs typeface="Arial"/>
              </a:rPr>
              <a:t>e</a:t>
            </a:r>
            <a:r>
              <a:rPr sz="1050" spc="10" dirty="0">
                <a:latin typeface="Arial"/>
                <a:cs typeface="Arial"/>
              </a:rPr>
              <a:t>c</a:t>
            </a:r>
            <a:r>
              <a:rPr sz="1050" dirty="0">
                <a:latin typeface="Arial"/>
                <a:cs typeface="Arial"/>
              </a:rPr>
              <a:t>t</a:t>
            </a:r>
            <a:r>
              <a:rPr sz="1050" spc="10" dirty="0">
                <a:latin typeface="Arial"/>
                <a:cs typeface="Arial"/>
              </a:rPr>
              <a:t>s</a:t>
            </a:r>
            <a:r>
              <a:rPr sz="1050" spc="-20" dirty="0">
                <a:latin typeface="Arial"/>
                <a:cs typeface="Arial"/>
              </a:rPr>
              <a:t> </a:t>
            </a:r>
            <a:r>
              <a:rPr sz="1050" spc="5" dirty="0">
                <a:latin typeface="Arial"/>
                <a:cs typeface="Arial"/>
              </a:rPr>
              <a:t>a</a:t>
            </a:r>
            <a:r>
              <a:rPr sz="1050" dirty="0">
                <a:latin typeface="Arial"/>
                <a:cs typeface="Arial"/>
              </a:rPr>
              <a:t>ll</a:t>
            </a:r>
            <a:r>
              <a:rPr sz="1050" spc="5"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5" dirty="0">
                <a:latin typeface="Arial"/>
                <a:cs typeface="Arial"/>
              </a:rPr>
              <a:t> </a:t>
            </a:r>
            <a:r>
              <a:rPr sz="1050" spc="5" dirty="0">
                <a:latin typeface="Arial"/>
                <a:cs typeface="Arial"/>
              </a:rPr>
              <a:t>quir</a:t>
            </a:r>
            <a:r>
              <a:rPr sz="1050" spc="20" dirty="0">
                <a:latin typeface="Arial"/>
                <a:cs typeface="Arial"/>
              </a:rPr>
              <a:t>k</a:t>
            </a:r>
            <a:r>
              <a:rPr sz="1050" spc="10" dirty="0">
                <a:latin typeface="Arial"/>
                <a:cs typeface="Arial"/>
              </a:rPr>
              <a:t>s</a:t>
            </a:r>
            <a:r>
              <a:rPr sz="1050" spc="-20" dirty="0">
                <a:latin typeface="Arial"/>
                <a:cs typeface="Arial"/>
              </a:rPr>
              <a:t> </a:t>
            </a:r>
            <a:r>
              <a:rPr sz="1050" spc="5" dirty="0">
                <a:latin typeface="Arial"/>
                <a:cs typeface="Arial"/>
              </a:rPr>
              <a:t>in </a:t>
            </a:r>
            <a:r>
              <a:rPr sz="1050" dirty="0">
                <a:latin typeface="Arial"/>
                <a:cs typeface="Arial"/>
              </a:rPr>
              <a:t>t</a:t>
            </a:r>
            <a:r>
              <a:rPr sz="1050" spc="5" dirty="0">
                <a:latin typeface="Arial"/>
                <a:cs typeface="Arial"/>
              </a:rPr>
              <a:t>h</a:t>
            </a:r>
            <a:r>
              <a:rPr sz="1050" spc="10" dirty="0">
                <a:latin typeface="Arial"/>
                <a:cs typeface="Arial"/>
              </a:rPr>
              <a:t>e</a:t>
            </a:r>
            <a:r>
              <a:rPr sz="1050" spc="-5" dirty="0">
                <a:latin typeface="Arial"/>
                <a:cs typeface="Arial"/>
              </a:rPr>
              <a:t> </a:t>
            </a:r>
            <a:r>
              <a:rPr sz="1050" spc="5" dirty="0">
                <a:latin typeface="Arial"/>
                <a:cs typeface="Arial"/>
              </a:rPr>
              <a:t>da</a:t>
            </a:r>
            <a:r>
              <a:rPr sz="1050" dirty="0">
                <a:latin typeface="Arial"/>
                <a:cs typeface="Arial"/>
              </a:rPr>
              <a:t>t</a:t>
            </a:r>
            <a:r>
              <a:rPr sz="1050" spc="10" dirty="0">
                <a:latin typeface="Arial"/>
                <a:cs typeface="Arial"/>
              </a:rPr>
              <a:t>a</a:t>
            </a:r>
            <a:endParaRPr sz="1050">
              <a:latin typeface="Arial"/>
              <a:cs typeface="Arial"/>
            </a:endParaRPr>
          </a:p>
          <a:p>
            <a:pPr marL="218440" marR="365760" indent="-205740" algn="just">
              <a:lnSpc>
                <a:spcPct val="102899"/>
              </a:lnSpc>
              <a:spcBef>
                <a:spcPts val="645"/>
              </a:spcBef>
              <a:buFont typeface="Wingdings 2"/>
              <a:buChar char=""/>
              <a:tabLst>
                <a:tab pos="218440" algn="l"/>
              </a:tabLst>
            </a:pPr>
            <a:r>
              <a:rPr sz="1050" spc="55" dirty="0">
                <a:latin typeface="Arial"/>
                <a:cs typeface="Arial"/>
              </a:rPr>
              <a:t>W</a:t>
            </a:r>
            <a:r>
              <a:rPr sz="1050" spc="-5" dirty="0">
                <a:latin typeface="Arial"/>
                <a:cs typeface="Arial"/>
              </a:rPr>
              <a:t>h</a:t>
            </a:r>
            <a:r>
              <a:rPr sz="1050" spc="5" dirty="0">
                <a:latin typeface="Arial"/>
                <a:cs typeface="Arial"/>
              </a:rPr>
              <a:t>e</a:t>
            </a:r>
            <a:r>
              <a:rPr sz="1050" spc="10" dirty="0">
                <a:latin typeface="Arial"/>
                <a:cs typeface="Arial"/>
              </a:rPr>
              <a:t>n</a:t>
            </a:r>
            <a:r>
              <a:rPr sz="1050" spc="-45" dirty="0">
                <a:latin typeface="Arial"/>
                <a:cs typeface="Arial"/>
              </a:rPr>
              <a:t> </a:t>
            </a:r>
            <a:r>
              <a:rPr sz="1050" dirty="0">
                <a:latin typeface="Arial"/>
                <a:cs typeface="Arial"/>
              </a:rPr>
              <a:t>t</a:t>
            </a:r>
            <a:r>
              <a:rPr sz="1050" spc="5" dirty="0">
                <a:latin typeface="Arial"/>
                <a:cs typeface="Arial"/>
              </a:rPr>
              <a:t>e</a:t>
            </a:r>
            <a:r>
              <a:rPr sz="1050" spc="10" dirty="0">
                <a:latin typeface="Arial"/>
                <a:cs typeface="Arial"/>
              </a:rPr>
              <a:t>s</a:t>
            </a:r>
            <a:r>
              <a:rPr sz="1050" dirty="0">
                <a:latin typeface="Arial"/>
                <a:cs typeface="Arial"/>
              </a:rPr>
              <a:t>ti</a:t>
            </a:r>
            <a:r>
              <a:rPr sz="1050" spc="5" dirty="0">
                <a:latin typeface="Arial"/>
                <a:cs typeface="Arial"/>
              </a:rPr>
              <a:t>n</a:t>
            </a:r>
            <a:r>
              <a:rPr sz="1050" spc="10" dirty="0">
                <a:latin typeface="Arial"/>
                <a:cs typeface="Arial"/>
              </a:rPr>
              <a:t>g</a:t>
            </a:r>
            <a:r>
              <a:rPr sz="1050" spc="-20"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20" dirty="0">
                <a:latin typeface="Arial"/>
                <a:cs typeface="Arial"/>
              </a:rPr>
              <a:t> </a:t>
            </a:r>
            <a:r>
              <a:rPr sz="1050" spc="25" dirty="0">
                <a:latin typeface="Arial"/>
                <a:cs typeface="Arial"/>
              </a:rPr>
              <a:t>m</a:t>
            </a:r>
            <a:r>
              <a:rPr sz="1050" spc="5" dirty="0">
                <a:latin typeface="Arial"/>
                <a:cs typeface="Arial"/>
              </a:rPr>
              <a:t>odel,</a:t>
            </a:r>
            <a:r>
              <a:rPr sz="1050" spc="-20" dirty="0">
                <a:latin typeface="Arial"/>
                <a:cs typeface="Arial"/>
              </a:rPr>
              <a:t> </a:t>
            </a:r>
            <a:r>
              <a:rPr sz="1050" spc="-15" dirty="0">
                <a:latin typeface="Arial"/>
                <a:cs typeface="Arial"/>
              </a:rPr>
              <a:t>y</a:t>
            </a:r>
            <a:r>
              <a:rPr sz="1050" spc="5" dirty="0">
                <a:latin typeface="Arial"/>
                <a:cs typeface="Arial"/>
              </a:rPr>
              <a:t>o</a:t>
            </a:r>
            <a:r>
              <a:rPr sz="1050" spc="10" dirty="0">
                <a:latin typeface="Arial"/>
                <a:cs typeface="Arial"/>
              </a:rPr>
              <a:t>u</a:t>
            </a:r>
            <a:r>
              <a:rPr sz="1050" spc="15" dirty="0">
                <a:latin typeface="Arial"/>
                <a:cs typeface="Arial"/>
              </a:rPr>
              <a:t> </a:t>
            </a:r>
            <a:r>
              <a:rPr sz="1050" spc="-10" dirty="0">
                <a:latin typeface="Arial"/>
                <a:cs typeface="Arial"/>
              </a:rPr>
              <a:t>w</a:t>
            </a:r>
            <a:r>
              <a:rPr sz="1050" dirty="0">
                <a:latin typeface="Arial"/>
                <a:cs typeface="Arial"/>
              </a:rPr>
              <a:t>ill</a:t>
            </a:r>
            <a:r>
              <a:rPr sz="1050" spc="5" dirty="0">
                <a:latin typeface="Arial"/>
                <a:cs typeface="Arial"/>
              </a:rPr>
              <a:t> ob</a:t>
            </a:r>
            <a:r>
              <a:rPr sz="1050" spc="10" dirty="0">
                <a:latin typeface="Arial"/>
                <a:cs typeface="Arial"/>
              </a:rPr>
              <a:t>s</a:t>
            </a:r>
            <a:r>
              <a:rPr sz="1050" spc="5" dirty="0">
                <a:latin typeface="Arial"/>
                <a:cs typeface="Arial"/>
              </a:rPr>
              <a:t>erve</a:t>
            </a:r>
            <a:r>
              <a:rPr sz="1050" spc="-20" dirty="0">
                <a:latin typeface="Arial"/>
                <a:cs typeface="Arial"/>
              </a:rPr>
              <a:t> </a:t>
            </a:r>
            <a:r>
              <a:rPr sz="1050" spc="5" dirty="0">
                <a:latin typeface="Arial"/>
                <a:cs typeface="Arial"/>
              </a:rPr>
              <a:t>h</a:t>
            </a:r>
            <a:r>
              <a:rPr sz="1050" dirty="0">
                <a:latin typeface="Arial"/>
                <a:cs typeface="Arial"/>
              </a:rPr>
              <a:t>i</a:t>
            </a:r>
            <a:r>
              <a:rPr sz="1050" spc="5" dirty="0">
                <a:latin typeface="Arial"/>
                <a:cs typeface="Arial"/>
              </a:rPr>
              <a:t>g</a:t>
            </a:r>
            <a:r>
              <a:rPr sz="1050" spc="10" dirty="0">
                <a:latin typeface="Arial"/>
                <a:cs typeface="Arial"/>
              </a:rPr>
              <a:t>h</a:t>
            </a:r>
            <a:r>
              <a:rPr sz="1050" spc="-5" dirty="0">
                <a:latin typeface="Arial"/>
                <a:cs typeface="Arial"/>
              </a:rPr>
              <a:t> </a:t>
            </a:r>
            <a:r>
              <a:rPr sz="1050" spc="10" dirty="0">
                <a:latin typeface="Arial"/>
                <a:cs typeface="Arial"/>
              </a:rPr>
              <a:t>v</a:t>
            </a:r>
            <a:r>
              <a:rPr sz="1050" spc="5" dirty="0">
                <a:latin typeface="Arial"/>
                <a:cs typeface="Arial"/>
              </a:rPr>
              <a:t>arian</a:t>
            </a:r>
            <a:r>
              <a:rPr sz="1050" spc="10" dirty="0">
                <a:latin typeface="Arial"/>
                <a:cs typeface="Arial"/>
              </a:rPr>
              <a:t>ce</a:t>
            </a:r>
            <a:r>
              <a:rPr sz="1050" spc="-20" dirty="0">
                <a:latin typeface="Arial"/>
                <a:cs typeface="Arial"/>
              </a:rPr>
              <a:t> </a:t>
            </a:r>
            <a:r>
              <a:rPr sz="1050" spc="5" dirty="0">
                <a:latin typeface="Arial"/>
                <a:cs typeface="Arial"/>
              </a:rPr>
              <a:t>(varia</a:t>
            </a:r>
            <a:r>
              <a:rPr sz="1050" dirty="0">
                <a:latin typeface="Arial"/>
                <a:cs typeface="Arial"/>
              </a:rPr>
              <a:t>ti</a:t>
            </a:r>
            <a:r>
              <a:rPr sz="1050" spc="5" dirty="0">
                <a:latin typeface="Arial"/>
                <a:cs typeface="Arial"/>
              </a:rPr>
              <a:t>o</a:t>
            </a:r>
            <a:r>
              <a:rPr sz="1050" spc="10" dirty="0">
                <a:latin typeface="Arial"/>
                <a:cs typeface="Arial"/>
              </a:rPr>
              <a:t>n</a:t>
            </a:r>
            <a:r>
              <a:rPr sz="1050" spc="5" dirty="0">
                <a:latin typeface="Arial"/>
                <a:cs typeface="Arial"/>
              </a:rPr>
              <a:t> be</a:t>
            </a:r>
            <a:r>
              <a:rPr sz="1050" dirty="0">
                <a:latin typeface="Arial"/>
                <a:cs typeface="Arial"/>
              </a:rPr>
              <a:t>t</a:t>
            </a:r>
            <a:r>
              <a:rPr sz="1050" spc="-10" dirty="0">
                <a:latin typeface="Arial"/>
                <a:cs typeface="Arial"/>
              </a:rPr>
              <a:t>w</a:t>
            </a:r>
            <a:r>
              <a:rPr sz="1050" spc="5" dirty="0">
                <a:latin typeface="Arial"/>
                <a:cs typeface="Arial"/>
              </a:rPr>
              <a:t>ee</a:t>
            </a:r>
            <a:r>
              <a:rPr sz="1050" spc="10" dirty="0">
                <a:latin typeface="Arial"/>
                <a:cs typeface="Arial"/>
              </a:rPr>
              <a:t>n</a:t>
            </a:r>
            <a:r>
              <a:rPr sz="1050" spc="-5" dirty="0">
                <a:latin typeface="Arial"/>
                <a:cs typeface="Arial"/>
              </a:rPr>
              <a:t> </a:t>
            </a:r>
            <a:r>
              <a:rPr sz="1050" spc="5" dirty="0">
                <a:latin typeface="Arial"/>
                <a:cs typeface="Arial"/>
              </a:rPr>
              <a:t>da</a:t>
            </a:r>
            <a:r>
              <a:rPr sz="1050" dirty="0">
                <a:latin typeface="Arial"/>
                <a:cs typeface="Arial"/>
              </a:rPr>
              <a:t>t</a:t>
            </a:r>
            <a:r>
              <a:rPr sz="1050" spc="10" dirty="0">
                <a:latin typeface="Arial"/>
                <a:cs typeface="Arial"/>
              </a:rPr>
              <a:t>a</a:t>
            </a:r>
            <a:r>
              <a:rPr sz="1050" spc="-20" dirty="0">
                <a:latin typeface="Arial"/>
                <a:cs typeface="Arial"/>
              </a:rPr>
              <a:t> </a:t>
            </a:r>
            <a:r>
              <a:rPr sz="1050" spc="10" dirty="0">
                <a:latin typeface="Arial"/>
                <a:cs typeface="Arial"/>
              </a:rPr>
              <a:t>s</a:t>
            </a:r>
            <a:r>
              <a:rPr sz="1050" spc="5" dirty="0">
                <a:latin typeface="Arial"/>
                <a:cs typeface="Arial"/>
              </a:rPr>
              <a:t>e</a:t>
            </a:r>
            <a:r>
              <a:rPr sz="1050" dirty="0">
                <a:latin typeface="Arial"/>
                <a:cs typeface="Arial"/>
              </a:rPr>
              <a:t>t</a:t>
            </a:r>
            <a:r>
              <a:rPr sz="1050" spc="5" dirty="0">
                <a:latin typeface="Arial"/>
                <a:cs typeface="Arial"/>
              </a:rPr>
              <a:t>s)</a:t>
            </a:r>
            <a:endParaRPr sz="1050">
              <a:latin typeface="Arial"/>
              <a:cs typeface="Arial"/>
            </a:endParaRPr>
          </a:p>
        </p:txBody>
      </p:sp>
      <p:sp>
        <p:nvSpPr>
          <p:cNvPr id="139" name="object 83"/>
          <p:cNvSpPr txBox="1"/>
          <p:nvPr/>
        </p:nvSpPr>
        <p:spPr>
          <a:xfrm>
            <a:off x="3600302" y="2050102"/>
            <a:ext cx="2183765" cy="903605"/>
          </a:xfrm>
          <a:prstGeom prst="rect">
            <a:avLst/>
          </a:prstGeom>
        </p:spPr>
        <p:txBody>
          <a:bodyPr vert="horz" wrap="square" lIns="0" tIns="0" rIns="0" bIns="0" rtlCol="0">
            <a:spAutoFit/>
          </a:bodyPr>
          <a:lstStyle/>
          <a:p>
            <a:pPr marL="218440" marR="128270" indent="-205740">
              <a:lnSpc>
                <a:spcPct val="102899"/>
              </a:lnSpc>
              <a:buFont typeface="Wingdings 2"/>
              <a:buChar char=""/>
              <a:tabLst>
                <a:tab pos="218440" algn="l"/>
              </a:tabLst>
            </a:pPr>
            <a:r>
              <a:rPr sz="1050" spc="10" dirty="0">
                <a:latin typeface="Arial"/>
                <a:cs typeface="Arial"/>
              </a:rPr>
              <a:t>T</a:t>
            </a:r>
            <a:r>
              <a:rPr sz="1050" spc="5" dirty="0">
                <a:latin typeface="Arial"/>
                <a:cs typeface="Arial"/>
              </a:rPr>
              <a:t>here</a:t>
            </a:r>
            <a:r>
              <a:rPr sz="1050" spc="-5" dirty="0">
                <a:latin typeface="Arial"/>
                <a:cs typeface="Arial"/>
              </a:rPr>
              <a:t> </a:t>
            </a:r>
            <a:r>
              <a:rPr sz="1050" spc="5" dirty="0">
                <a:latin typeface="Arial"/>
                <a:cs typeface="Arial"/>
              </a:rPr>
              <a:t>is </a:t>
            </a:r>
            <a:r>
              <a:rPr sz="1050" spc="25" dirty="0">
                <a:latin typeface="Arial"/>
                <a:cs typeface="Arial"/>
              </a:rPr>
              <a:t>m</a:t>
            </a:r>
            <a:r>
              <a:rPr sz="1050" spc="5" dirty="0">
                <a:latin typeface="Arial"/>
                <a:cs typeface="Arial"/>
              </a:rPr>
              <a:t>ore</a:t>
            </a:r>
            <a:r>
              <a:rPr sz="1050" spc="-20" dirty="0">
                <a:latin typeface="Arial"/>
                <a:cs typeface="Arial"/>
              </a:rPr>
              <a:t> </a:t>
            </a:r>
            <a:r>
              <a:rPr sz="1050" dirty="0">
                <a:latin typeface="Arial"/>
                <a:cs typeface="Arial"/>
              </a:rPr>
              <a:t>t</a:t>
            </a:r>
            <a:r>
              <a:rPr sz="1050" spc="10" dirty="0">
                <a:latin typeface="Arial"/>
                <a:cs typeface="Arial"/>
              </a:rPr>
              <a:t>o</a:t>
            </a:r>
            <a:r>
              <a:rPr sz="1050" spc="-5" dirty="0">
                <a:latin typeface="Arial"/>
                <a:cs typeface="Arial"/>
              </a:rPr>
              <a:t> </a:t>
            </a:r>
            <a:r>
              <a:rPr sz="1050" spc="5" dirty="0">
                <a:latin typeface="Arial"/>
                <a:cs typeface="Arial"/>
              </a:rPr>
              <a:t>b</a:t>
            </a:r>
            <a:r>
              <a:rPr sz="1050" spc="10" dirty="0">
                <a:latin typeface="Arial"/>
                <a:cs typeface="Arial"/>
              </a:rPr>
              <a:t>e</a:t>
            </a:r>
            <a:r>
              <a:rPr sz="1050" spc="-5" dirty="0">
                <a:latin typeface="Arial"/>
                <a:cs typeface="Arial"/>
              </a:rPr>
              <a:t> </a:t>
            </a:r>
            <a:r>
              <a:rPr sz="1050" dirty="0">
                <a:latin typeface="Arial"/>
                <a:cs typeface="Arial"/>
              </a:rPr>
              <a:t>l</a:t>
            </a:r>
            <a:r>
              <a:rPr sz="1050" spc="5" dirty="0">
                <a:latin typeface="Arial"/>
                <a:cs typeface="Arial"/>
              </a:rPr>
              <a:t>earnt</a:t>
            </a:r>
            <a:r>
              <a:rPr sz="1050" spc="-5" dirty="0">
                <a:latin typeface="Arial"/>
                <a:cs typeface="Arial"/>
              </a:rPr>
              <a:t> </a:t>
            </a:r>
            <a:r>
              <a:rPr sz="1050" dirty="0">
                <a:latin typeface="Arial"/>
                <a:cs typeface="Arial"/>
              </a:rPr>
              <a:t>t</a:t>
            </a:r>
            <a:r>
              <a:rPr sz="1050" spc="5" dirty="0">
                <a:latin typeface="Arial"/>
                <a:cs typeface="Arial"/>
              </a:rPr>
              <a:t>hat </a:t>
            </a:r>
            <a:r>
              <a:rPr sz="1050" spc="-15" dirty="0">
                <a:latin typeface="Arial"/>
                <a:cs typeface="Arial"/>
              </a:rPr>
              <a:t>y</a:t>
            </a:r>
            <a:r>
              <a:rPr sz="1050" spc="5" dirty="0">
                <a:latin typeface="Arial"/>
                <a:cs typeface="Arial"/>
              </a:rPr>
              <a:t>o</a:t>
            </a:r>
            <a:r>
              <a:rPr sz="1050" spc="10" dirty="0">
                <a:latin typeface="Arial"/>
                <a:cs typeface="Arial"/>
              </a:rPr>
              <a:t>u</a:t>
            </a:r>
            <a:r>
              <a:rPr sz="1050" spc="15" dirty="0">
                <a:latin typeface="Arial"/>
                <a:cs typeface="Arial"/>
              </a:rPr>
              <a:t> </a:t>
            </a:r>
            <a:r>
              <a:rPr sz="1050" spc="5" dirty="0">
                <a:latin typeface="Arial"/>
                <a:cs typeface="Arial"/>
              </a:rPr>
              <a:t>ha</a:t>
            </a:r>
            <a:r>
              <a:rPr sz="1050" spc="10" dirty="0">
                <a:latin typeface="Arial"/>
                <a:cs typeface="Arial"/>
              </a:rPr>
              <a:t>ve</a:t>
            </a:r>
            <a:r>
              <a:rPr sz="1050" spc="-20" dirty="0">
                <a:latin typeface="Arial"/>
                <a:cs typeface="Arial"/>
              </a:rPr>
              <a:t> </a:t>
            </a:r>
            <a:r>
              <a:rPr sz="1050" spc="5" dirty="0">
                <a:latin typeface="Arial"/>
                <a:cs typeface="Arial"/>
              </a:rPr>
              <a:t>not</a:t>
            </a:r>
            <a:r>
              <a:rPr sz="1050" spc="-5" dirty="0">
                <a:latin typeface="Arial"/>
                <a:cs typeface="Arial"/>
              </a:rPr>
              <a:t> </a:t>
            </a:r>
            <a:r>
              <a:rPr sz="1050" spc="25" dirty="0">
                <a:latin typeface="Arial"/>
                <a:cs typeface="Arial"/>
              </a:rPr>
              <a:t>m</a:t>
            </a:r>
            <a:r>
              <a:rPr sz="1050" spc="5" dirty="0">
                <a:latin typeface="Arial"/>
                <a:cs typeface="Arial"/>
              </a:rPr>
              <a:t>ad</a:t>
            </a:r>
            <a:r>
              <a:rPr sz="1050" spc="10" dirty="0">
                <a:latin typeface="Arial"/>
                <a:cs typeface="Arial"/>
              </a:rPr>
              <a:t>e</a:t>
            </a:r>
            <a:r>
              <a:rPr sz="1050" spc="-30" dirty="0">
                <a:latin typeface="Arial"/>
                <a:cs typeface="Arial"/>
              </a:rPr>
              <a:t> </a:t>
            </a:r>
            <a:r>
              <a:rPr sz="1050" spc="5" dirty="0">
                <a:latin typeface="Arial"/>
                <a:cs typeface="Arial"/>
              </a:rPr>
              <a:t>u</a:t>
            </a:r>
            <a:r>
              <a:rPr sz="1050" spc="10" dirty="0">
                <a:latin typeface="Arial"/>
                <a:cs typeface="Arial"/>
              </a:rPr>
              <a:t>se</a:t>
            </a:r>
            <a:r>
              <a:rPr sz="1050" spc="-5" dirty="0">
                <a:latin typeface="Arial"/>
                <a:cs typeface="Arial"/>
              </a:rPr>
              <a:t> </a:t>
            </a:r>
            <a:r>
              <a:rPr sz="1050" spc="5" dirty="0">
                <a:latin typeface="Arial"/>
                <a:cs typeface="Arial"/>
              </a:rPr>
              <a:t>of</a:t>
            </a:r>
            <a:endParaRPr sz="1050">
              <a:latin typeface="Arial"/>
              <a:cs typeface="Arial"/>
            </a:endParaRPr>
          </a:p>
          <a:p>
            <a:pPr marL="218440" marR="5080" indent="-205740">
              <a:lnSpc>
                <a:spcPct val="102899"/>
              </a:lnSpc>
              <a:spcBef>
                <a:spcPts val="645"/>
              </a:spcBef>
              <a:buFont typeface="Wingdings 2"/>
              <a:buChar char=""/>
              <a:tabLst>
                <a:tab pos="218440" algn="l"/>
              </a:tabLst>
            </a:pPr>
            <a:r>
              <a:rPr sz="1050" spc="55" dirty="0">
                <a:latin typeface="Arial"/>
                <a:cs typeface="Arial"/>
              </a:rPr>
              <a:t>W</a:t>
            </a:r>
            <a:r>
              <a:rPr sz="1050" spc="-5" dirty="0">
                <a:latin typeface="Arial"/>
                <a:cs typeface="Arial"/>
              </a:rPr>
              <a:t>h</a:t>
            </a:r>
            <a:r>
              <a:rPr sz="1050" spc="5" dirty="0">
                <a:latin typeface="Arial"/>
                <a:cs typeface="Arial"/>
              </a:rPr>
              <a:t>e</a:t>
            </a:r>
            <a:r>
              <a:rPr sz="1050" spc="10" dirty="0">
                <a:latin typeface="Arial"/>
                <a:cs typeface="Arial"/>
              </a:rPr>
              <a:t>n</a:t>
            </a:r>
            <a:r>
              <a:rPr sz="1050" spc="-45" dirty="0">
                <a:latin typeface="Arial"/>
                <a:cs typeface="Arial"/>
              </a:rPr>
              <a:t> </a:t>
            </a:r>
            <a:r>
              <a:rPr sz="1050" dirty="0">
                <a:latin typeface="Arial"/>
                <a:cs typeface="Arial"/>
              </a:rPr>
              <a:t>t</a:t>
            </a:r>
            <a:r>
              <a:rPr sz="1050" spc="5" dirty="0">
                <a:latin typeface="Arial"/>
                <a:cs typeface="Arial"/>
              </a:rPr>
              <a:t>e</a:t>
            </a:r>
            <a:r>
              <a:rPr sz="1050" spc="10" dirty="0">
                <a:latin typeface="Arial"/>
                <a:cs typeface="Arial"/>
              </a:rPr>
              <a:t>s</a:t>
            </a:r>
            <a:r>
              <a:rPr sz="1050" dirty="0">
                <a:latin typeface="Arial"/>
                <a:cs typeface="Arial"/>
              </a:rPr>
              <a:t>ti</a:t>
            </a:r>
            <a:r>
              <a:rPr sz="1050" spc="5" dirty="0">
                <a:latin typeface="Arial"/>
                <a:cs typeface="Arial"/>
              </a:rPr>
              <a:t>n</a:t>
            </a:r>
            <a:r>
              <a:rPr sz="1050" spc="10" dirty="0">
                <a:latin typeface="Arial"/>
                <a:cs typeface="Arial"/>
              </a:rPr>
              <a:t>g</a:t>
            </a:r>
            <a:r>
              <a:rPr sz="1050" spc="-20" dirty="0">
                <a:latin typeface="Arial"/>
                <a:cs typeface="Arial"/>
              </a:rPr>
              <a:t> </a:t>
            </a:r>
            <a:r>
              <a:rPr sz="1050" dirty="0">
                <a:latin typeface="Arial"/>
                <a:cs typeface="Arial"/>
              </a:rPr>
              <a:t>t</a:t>
            </a:r>
            <a:r>
              <a:rPr sz="1050" spc="5" dirty="0">
                <a:latin typeface="Arial"/>
                <a:cs typeface="Arial"/>
              </a:rPr>
              <a:t>h</a:t>
            </a:r>
            <a:r>
              <a:rPr sz="1050" spc="10" dirty="0">
                <a:latin typeface="Arial"/>
                <a:cs typeface="Arial"/>
              </a:rPr>
              <a:t>e</a:t>
            </a:r>
            <a:r>
              <a:rPr sz="1050" spc="-20" dirty="0">
                <a:latin typeface="Arial"/>
                <a:cs typeface="Arial"/>
              </a:rPr>
              <a:t> </a:t>
            </a:r>
            <a:r>
              <a:rPr sz="1050" spc="25" dirty="0">
                <a:latin typeface="Arial"/>
                <a:cs typeface="Arial"/>
              </a:rPr>
              <a:t>m</a:t>
            </a:r>
            <a:r>
              <a:rPr sz="1050" spc="5" dirty="0">
                <a:latin typeface="Arial"/>
                <a:cs typeface="Arial"/>
              </a:rPr>
              <a:t>odel,</a:t>
            </a:r>
            <a:r>
              <a:rPr sz="1050" spc="-20" dirty="0">
                <a:latin typeface="Arial"/>
                <a:cs typeface="Arial"/>
              </a:rPr>
              <a:t> </a:t>
            </a:r>
            <a:r>
              <a:rPr sz="1050" spc="-15" dirty="0">
                <a:latin typeface="Arial"/>
                <a:cs typeface="Arial"/>
              </a:rPr>
              <a:t>y</a:t>
            </a:r>
            <a:r>
              <a:rPr sz="1050" spc="5" dirty="0">
                <a:latin typeface="Arial"/>
                <a:cs typeface="Arial"/>
              </a:rPr>
              <a:t>o</a:t>
            </a:r>
            <a:r>
              <a:rPr sz="1050" spc="10" dirty="0">
                <a:latin typeface="Arial"/>
                <a:cs typeface="Arial"/>
              </a:rPr>
              <a:t>u</a:t>
            </a:r>
            <a:r>
              <a:rPr sz="1050" spc="15" dirty="0">
                <a:latin typeface="Arial"/>
                <a:cs typeface="Arial"/>
              </a:rPr>
              <a:t> </a:t>
            </a:r>
            <a:r>
              <a:rPr sz="1050" spc="-10" dirty="0">
                <a:latin typeface="Arial"/>
                <a:cs typeface="Arial"/>
              </a:rPr>
              <a:t>w</a:t>
            </a:r>
            <a:r>
              <a:rPr sz="1050" dirty="0">
                <a:latin typeface="Arial"/>
                <a:cs typeface="Arial"/>
              </a:rPr>
              <a:t>ill</a:t>
            </a:r>
            <a:r>
              <a:rPr sz="1050" spc="5" dirty="0">
                <a:latin typeface="Arial"/>
                <a:cs typeface="Arial"/>
              </a:rPr>
              <a:t> ob</a:t>
            </a:r>
            <a:r>
              <a:rPr sz="1050" spc="10" dirty="0">
                <a:latin typeface="Arial"/>
                <a:cs typeface="Arial"/>
              </a:rPr>
              <a:t>s</a:t>
            </a:r>
            <a:r>
              <a:rPr sz="1050" spc="5" dirty="0">
                <a:latin typeface="Arial"/>
                <a:cs typeface="Arial"/>
              </a:rPr>
              <a:t>erve</a:t>
            </a:r>
            <a:r>
              <a:rPr sz="1050" spc="-20" dirty="0">
                <a:latin typeface="Arial"/>
                <a:cs typeface="Arial"/>
              </a:rPr>
              <a:t> </a:t>
            </a:r>
            <a:r>
              <a:rPr sz="1050" spc="10" dirty="0">
                <a:latin typeface="Arial"/>
                <a:cs typeface="Arial"/>
              </a:rPr>
              <a:t>a</a:t>
            </a:r>
            <a:r>
              <a:rPr sz="1050" spc="-5" dirty="0">
                <a:latin typeface="Arial"/>
                <a:cs typeface="Arial"/>
              </a:rPr>
              <a:t> </a:t>
            </a:r>
            <a:r>
              <a:rPr sz="1050" spc="5" dirty="0">
                <a:latin typeface="Arial"/>
                <a:cs typeface="Arial"/>
              </a:rPr>
              <a:t>h</a:t>
            </a:r>
            <a:r>
              <a:rPr sz="1050" dirty="0">
                <a:latin typeface="Arial"/>
                <a:cs typeface="Arial"/>
              </a:rPr>
              <a:t>i</a:t>
            </a:r>
            <a:r>
              <a:rPr sz="1050" spc="5" dirty="0">
                <a:latin typeface="Arial"/>
                <a:cs typeface="Arial"/>
              </a:rPr>
              <a:t>g</a:t>
            </a:r>
            <a:r>
              <a:rPr sz="1050" spc="10" dirty="0">
                <a:latin typeface="Arial"/>
                <a:cs typeface="Arial"/>
              </a:rPr>
              <a:t>h</a:t>
            </a:r>
            <a:r>
              <a:rPr sz="1050" spc="-5" dirty="0">
                <a:latin typeface="Arial"/>
                <a:cs typeface="Arial"/>
              </a:rPr>
              <a:t> </a:t>
            </a:r>
            <a:r>
              <a:rPr sz="1050" spc="5" dirty="0">
                <a:latin typeface="Arial"/>
                <a:cs typeface="Arial"/>
              </a:rPr>
              <a:t>approxi</a:t>
            </a:r>
            <a:r>
              <a:rPr sz="1050" spc="25" dirty="0">
                <a:latin typeface="Arial"/>
                <a:cs typeface="Arial"/>
              </a:rPr>
              <a:t>m</a:t>
            </a:r>
            <a:r>
              <a:rPr sz="1050" spc="5" dirty="0">
                <a:latin typeface="Arial"/>
                <a:cs typeface="Arial"/>
              </a:rPr>
              <a:t>a</a:t>
            </a:r>
            <a:r>
              <a:rPr sz="1050" dirty="0">
                <a:latin typeface="Arial"/>
                <a:cs typeface="Arial"/>
              </a:rPr>
              <a:t>ti</a:t>
            </a:r>
            <a:r>
              <a:rPr sz="1050" spc="5" dirty="0">
                <a:latin typeface="Arial"/>
                <a:cs typeface="Arial"/>
              </a:rPr>
              <a:t>o</a:t>
            </a:r>
            <a:r>
              <a:rPr sz="1050" spc="10" dirty="0">
                <a:latin typeface="Arial"/>
                <a:cs typeface="Arial"/>
              </a:rPr>
              <a:t>n</a:t>
            </a:r>
            <a:r>
              <a:rPr sz="1050" spc="5" dirty="0">
                <a:latin typeface="Arial"/>
                <a:cs typeface="Arial"/>
              </a:rPr>
              <a:t> error (b</a:t>
            </a:r>
            <a:r>
              <a:rPr sz="1050" dirty="0">
                <a:latin typeface="Arial"/>
                <a:cs typeface="Arial"/>
              </a:rPr>
              <a:t>i</a:t>
            </a:r>
            <a:r>
              <a:rPr sz="1050" spc="5" dirty="0">
                <a:latin typeface="Arial"/>
                <a:cs typeface="Arial"/>
              </a:rPr>
              <a:t>as)</a:t>
            </a:r>
            <a:endParaRPr sz="1050">
              <a:latin typeface="Arial"/>
              <a:cs typeface="Arial"/>
            </a:endParaRPr>
          </a:p>
        </p:txBody>
      </p:sp>
      <p:sp>
        <p:nvSpPr>
          <p:cNvPr id="140" name="object 84"/>
          <p:cNvSpPr/>
          <p:nvPr/>
        </p:nvSpPr>
        <p:spPr>
          <a:xfrm>
            <a:off x="5915760" y="4355375"/>
            <a:ext cx="155575" cy="154305"/>
          </a:xfrm>
          <a:custGeom>
            <a:avLst/>
            <a:gdLst/>
            <a:ahLst/>
            <a:cxnLst/>
            <a:rect l="l" t="t" r="r" b="b"/>
            <a:pathLst>
              <a:path w="155575" h="154304">
                <a:moveTo>
                  <a:pt x="155381" y="73921"/>
                </a:moveTo>
                <a:lnTo>
                  <a:pt x="143323" y="36315"/>
                </a:lnTo>
                <a:lnTo>
                  <a:pt x="113029" y="9752"/>
                </a:lnTo>
                <a:lnTo>
                  <a:pt x="68178" y="0"/>
                </a:lnTo>
                <a:lnTo>
                  <a:pt x="54272" y="3062"/>
                </a:lnTo>
                <a:lnTo>
                  <a:pt x="19752" y="25560"/>
                </a:lnTo>
                <a:lnTo>
                  <a:pt x="1361" y="62690"/>
                </a:lnTo>
                <a:lnTo>
                  <a:pt x="0" y="77133"/>
                </a:lnTo>
                <a:lnTo>
                  <a:pt x="179" y="82565"/>
                </a:lnTo>
                <a:lnTo>
                  <a:pt x="12969" y="119702"/>
                </a:lnTo>
                <a:lnTo>
                  <a:pt x="43804" y="145053"/>
                </a:lnTo>
                <a:lnTo>
                  <a:pt x="89649" y="153967"/>
                </a:lnTo>
                <a:lnTo>
                  <a:pt x="103124" y="150679"/>
                </a:lnTo>
                <a:lnTo>
                  <a:pt x="136445" y="127933"/>
                </a:lnTo>
                <a:lnTo>
                  <a:pt x="154095" y="89449"/>
                </a:lnTo>
                <a:lnTo>
                  <a:pt x="155381" y="73921"/>
                </a:lnTo>
                <a:close/>
              </a:path>
            </a:pathLst>
          </a:custGeom>
          <a:solidFill>
            <a:srgbClr val="BF0000"/>
          </a:solidFill>
        </p:spPr>
        <p:txBody>
          <a:bodyPr wrap="square" lIns="0" tIns="0" rIns="0" bIns="0" rtlCol="0"/>
          <a:lstStyle/>
          <a:p>
            <a:endParaRPr/>
          </a:p>
        </p:txBody>
      </p:sp>
      <p:sp>
        <p:nvSpPr>
          <p:cNvPr id="141" name="object 85"/>
          <p:cNvSpPr/>
          <p:nvPr/>
        </p:nvSpPr>
        <p:spPr>
          <a:xfrm>
            <a:off x="5909663" y="4350212"/>
            <a:ext cx="166370" cy="166370"/>
          </a:xfrm>
          <a:custGeom>
            <a:avLst/>
            <a:gdLst/>
            <a:ahLst/>
            <a:cxnLst/>
            <a:rect l="l" t="t" r="r" b="b"/>
            <a:pathLst>
              <a:path w="166370" h="166370">
                <a:moveTo>
                  <a:pt x="166115" y="91439"/>
                </a:moveTo>
                <a:lnTo>
                  <a:pt x="166115" y="74675"/>
                </a:lnTo>
                <a:lnTo>
                  <a:pt x="164591" y="65531"/>
                </a:lnTo>
                <a:lnTo>
                  <a:pt x="147827" y="30479"/>
                </a:lnTo>
                <a:lnTo>
                  <a:pt x="123443" y="10667"/>
                </a:lnTo>
                <a:lnTo>
                  <a:pt x="115823" y="6095"/>
                </a:lnTo>
                <a:lnTo>
                  <a:pt x="108203" y="4571"/>
                </a:lnTo>
                <a:lnTo>
                  <a:pt x="100583" y="1523"/>
                </a:lnTo>
                <a:lnTo>
                  <a:pt x="91439" y="0"/>
                </a:lnTo>
                <a:lnTo>
                  <a:pt x="74675" y="0"/>
                </a:lnTo>
                <a:lnTo>
                  <a:pt x="67055" y="1523"/>
                </a:lnTo>
                <a:lnTo>
                  <a:pt x="59435" y="4571"/>
                </a:lnTo>
                <a:lnTo>
                  <a:pt x="50291" y="6095"/>
                </a:lnTo>
                <a:lnTo>
                  <a:pt x="44195" y="10667"/>
                </a:lnTo>
                <a:lnTo>
                  <a:pt x="36575" y="15239"/>
                </a:lnTo>
                <a:lnTo>
                  <a:pt x="24383" y="24383"/>
                </a:lnTo>
                <a:lnTo>
                  <a:pt x="15239" y="36575"/>
                </a:lnTo>
                <a:lnTo>
                  <a:pt x="10667" y="44195"/>
                </a:lnTo>
                <a:lnTo>
                  <a:pt x="7619" y="51815"/>
                </a:lnTo>
                <a:lnTo>
                  <a:pt x="4571" y="57911"/>
                </a:lnTo>
                <a:lnTo>
                  <a:pt x="3047" y="67055"/>
                </a:lnTo>
                <a:lnTo>
                  <a:pt x="1523" y="74675"/>
                </a:lnTo>
                <a:lnTo>
                  <a:pt x="0" y="83819"/>
                </a:lnTo>
                <a:lnTo>
                  <a:pt x="1523" y="91439"/>
                </a:lnTo>
                <a:lnTo>
                  <a:pt x="3047" y="100583"/>
                </a:lnTo>
                <a:lnTo>
                  <a:pt x="4571" y="108203"/>
                </a:lnTo>
                <a:lnTo>
                  <a:pt x="10667" y="123443"/>
                </a:lnTo>
                <a:lnTo>
                  <a:pt x="10667" y="74675"/>
                </a:lnTo>
                <a:lnTo>
                  <a:pt x="12191" y="68579"/>
                </a:lnTo>
                <a:lnTo>
                  <a:pt x="32003" y="32003"/>
                </a:lnTo>
                <a:lnTo>
                  <a:pt x="38099" y="27431"/>
                </a:lnTo>
                <a:lnTo>
                  <a:pt x="42671" y="22859"/>
                </a:lnTo>
                <a:lnTo>
                  <a:pt x="48767" y="19811"/>
                </a:lnTo>
                <a:lnTo>
                  <a:pt x="54863" y="15239"/>
                </a:lnTo>
                <a:lnTo>
                  <a:pt x="62483" y="13715"/>
                </a:lnTo>
                <a:lnTo>
                  <a:pt x="68579" y="12191"/>
                </a:lnTo>
                <a:lnTo>
                  <a:pt x="76199" y="10667"/>
                </a:lnTo>
                <a:lnTo>
                  <a:pt x="91439" y="10667"/>
                </a:lnTo>
                <a:lnTo>
                  <a:pt x="129539" y="27431"/>
                </a:lnTo>
                <a:lnTo>
                  <a:pt x="135635" y="32003"/>
                </a:lnTo>
                <a:lnTo>
                  <a:pt x="140207" y="36575"/>
                </a:lnTo>
                <a:lnTo>
                  <a:pt x="143255" y="42671"/>
                </a:lnTo>
                <a:lnTo>
                  <a:pt x="147827" y="48767"/>
                </a:lnTo>
                <a:lnTo>
                  <a:pt x="150875" y="54863"/>
                </a:lnTo>
                <a:lnTo>
                  <a:pt x="152399" y="60959"/>
                </a:lnTo>
                <a:lnTo>
                  <a:pt x="155447" y="76199"/>
                </a:lnTo>
                <a:lnTo>
                  <a:pt x="155447" y="124459"/>
                </a:lnTo>
                <a:lnTo>
                  <a:pt x="156971" y="121919"/>
                </a:lnTo>
                <a:lnTo>
                  <a:pt x="163067" y="106679"/>
                </a:lnTo>
                <a:lnTo>
                  <a:pt x="166115" y="91439"/>
                </a:lnTo>
                <a:close/>
              </a:path>
              <a:path w="166370" h="166370">
                <a:moveTo>
                  <a:pt x="155447" y="124459"/>
                </a:moveTo>
                <a:lnTo>
                  <a:pt x="155447" y="89915"/>
                </a:lnTo>
                <a:lnTo>
                  <a:pt x="152399" y="105155"/>
                </a:lnTo>
                <a:lnTo>
                  <a:pt x="150875" y="111251"/>
                </a:lnTo>
                <a:lnTo>
                  <a:pt x="123443" y="143255"/>
                </a:lnTo>
                <a:lnTo>
                  <a:pt x="89915" y="155447"/>
                </a:lnTo>
                <a:lnTo>
                  <a:pt x="76199" y="155447"/>
                </a:lnTo>
                <a:lnTo>
                  <a:pt x="36575" y="138683"/>
                </a:lnTo>
                <a:lnTo>
                  <a:pt x="13715" y="105155"/>
                </a:lnTo>
                <a:lnTo>
                  <a:pt x="10667" y="89915"/>
                </a:lnTo>
                <a:lnTo>
                  <a:pt x="10667" y="123443"/>
                </a:lnTo>
                <a:lnTo>
                  <a:pt x="24383" y="141731"/>
                </a:lnTo>
                <a:lnTo>
                  <a:pt x="30479" y="147827"/>
                </a:lnTo>
                <a:lnTo>
                  <a:pt x="38099" y="152399"/>
                </a:lnTo>
                <a:lnTo>
                  <a:pt x="44195" y="155447"/>
                </a:lnTo>
                <a:lnTo>
                  <a:pt x="51815" y="160019"/>
                </a:lnTo>
                <a:lnTo>
                  <a:pt x="59435" y="161543"/>
                </a:lnTo>
                <a:lnTo>
                  <a:pt x="67055" y="164591"/>
                </a:lnTo>
                <a:lnTo>
                  <a:pt x="74675" y="166115"/>
                </a:lnTo>
                <a:lnTo>
                  <a:pt x="91439" y="166115"/>
                </a:lnTo>
                <a:lnTo>
                  <a:pt x="100583" y="164591"/>
                </a:lnTo>
                <a:lnTo>
                  <a:pt x="108203" y="161543"/>
                </a:lnTo>
                <a:lnTo>
                  <a:pt x="115823" y="160019"/>
                </a:lnTo>
                <a:lnTo>
                  <a:pt x="123443" y="155447"/>
                </a:lnTo>
                <a:lnTo>
                  <a:pt x="141731" y="141731"/>
                </a:lnTo>
                <a:lnTo>
                  <a:pt x="147827" y="135635"/>
                </a:lnTo>
                <a:lnTo>
                  <a:pt x="152399" y="129539"/>
                </a:lnTo>
                <a:lnTo>
                  <a:pt x="155447" y="124459"/>
                </a:lnTo>
                <a:close/>
              </a:path>
            </a:pathLst>
          </a:custGeom>
          <a:solidFill>
            <a:srgbClr val="FFFFFF"/>
          </a:solidFill>
        </p:spPr>
        <p:txBody>
          <a:bodyPr wrap="square" lIns="0" tIns="0" rIns="0" bIns="0" rtlCol="0"/>
          <a:lstStyle/>
          <a:p>
            <a:endParaRPr/>
          </a:p>
        </p:txBody>
      </p:sp>
      <p:sp>
        <p:nvSpPr>
          <p:cNvPr id="142" name="object 86"/>
          <p:cNvSpPr txBox="1"/>
          <p:nvPr/>
        </p:nvSpPr>
        <p:spPr>
          <a:xfrm>
            <a:off x="5618077" y="4553140"/>
            <a:ext cx="693420" cy="190500"/>
          </a:xfrm>
          <a:prstGeom prst="rect">
            <a:avLst/>
          </a:prstGeom>
        </p:spPr>
        <p:txBody>
          <a:bodyPr vert="horz" wrap="square" lIns="0" tIns="0" rIns="0" bIns="0" rtlCol="0">
            <a:spAutoFit/>
          </a:bodyPr>
          <a:lstStyle/>
          <a:p>
            <a:pPr marL="12700">
              <a:lnSpc>
                <a:spcPct val="100000"/>
              </a:lnSpc>
            </a:pPr>
            <a:r>
              <a:rPr sz="1300" spc="-15" dirty="0">
                <a:latin typeface="Arial"/>
                <a:cs typeface="Arial"/>
              </a:rPr>
              <a:t>Opt</a:t>
            </a:r>
            <a:r>
              <a:rPr sz="1300" spc="-10" dirty="0">
                <a:latin typeface="Arial"/>
                <a:cs typeface="Arial"/>
              </a:rPr>
              <a:t>im</a:t>
            </a:r>
            <a:r>
              <a:rPr sz="1300" spc="-15" dirty="0">
                <a:latin typeface="Arial"/>
                <a:cs typeface="Arial"/>
              </a:rPr>
              <a:t>um</a:t>
            </a:r>
            <a:endParaRPr sz="1300">
              <a:latin typeface="Arial"/>
              <a:cs typeface="Arial"/>
            </a:endParaRPr>
          </a:p>
        </p:txBody>
      </p:sp>
      <p:sp>
        <p:nvSpPr>
          <p:cNvPr id="143" name="object 87"/>
          <p:cNvSpPr/>
          <p:nvPr/>
        </p:nvSpPr>
        <p:spPr>
          <a:xfrm>
            <a:off x="5594195" y="1518620"/>
            <a:ext cx="792480" cy="433070"/>
          </a:xfrm>
          <a:custGeom>
            <a:avLst/>
            <a:gdLst/>
            <a:ahLst/>
            <a:cxnLst/>
            <a:rect l="l" t="t" r="r" b="b"/>
            <a:pathLst>
              <a:path w="792479" h="433069">
                <a:moveTo>
                  <a:pt x="76712" y="343936"/>
                </a:moveTo>
                <a:lnTo>
                  <a:pt x="76712" y="88879"/>
                </a:lnTo>
                <a:lnTo>
                  <a:pt x="59582" y="102700"/>
                </a:lnTo>
                <a:lnTo>
                  <a:pt x="44398" y="117241"/>
                </a:lnTo>
                <a:lnTo>
                  <a:pt x="20287" y="148254"/>
                </a:lnTo>
                <a:lnTo>
                  <a:pt x="1319" y="198746"/>
                </a:lnTo>
                <a:lnTo>
                  <a:pt x="0" y="216407"/>
                </a:lnTo>
                <a:lnTo>
                  <a:pt x="1319" y="234069"/>
                </a:lnTo>
                <a:lnTo>
                  <a:pt x="20287" y="284561"/>
                </a:lnTo>
                <a:lnTo>
                  <a:pt x="44398" y="315574"/>
                </a:lnTo>
                <a:lnTo>
                  <a:pt x="76712" y="343936"/>
                </a:lnTo>
                <a:close/>
              </a:path>
              <a:path w="792479" h="433069">
                <a:moveTo>
                  <a:pt x="116395" y="369188"/>
                </a:moveTo>
                <a:lnTo>
                  <a:pt x="116395" y="63626"/>
                </a:lnTo>
                <a:lnTo>
                  <a:pt x="95684" y="75836"/>
                </a:lnTo>
                <a:lnTo>
                  <a:pt x="95684" y="356979"/>
                </a:lnTo>
                <a:lnTo>
                  <a:pt x="116395" y="369188"/>
                </a:lnTo>
                <a:close/>
              </a:path>
              <a:path w="792479" h="433069">
                <a:moveTo>
                  <a:pt x="491662" y="426489"/>
                </a:moveTo>
                <a:lnTo>
                  <a:pt x="491662" y="6326"/>
                </a:lnTo>
                <a:lnTo>
                  <a:pt x="460662" y="2849"/>
                </a:lnTo>
                <a:lnTo>
                  <a:pt x="428821" y="721"/>
                </a:lnTo>
                <a:lnTo>
                  <a:pt x="396239" y="0"/>
                </a:lnTo>
                <a:lnTo>
                  <a:pt x="363864" y="721"/>
                </a:lnTo>
                <a:lnTo>
                  <a:pt x="301313" y="6326"/>
                </a:lnTo>
                <a:lnTo>
                  <a:pt x="242387" y="17097"/>
                </a:lnTo>
                <a:lnTo>
                  <a:pt x="187919" y="32577"/>
                </a:lnTo>
                <a:lnTo>
                  <a:pt x="138740" y="52309"/>
                </a:lnTo>
                <a:lnTo>
                  <a:pt x="138740" y="380506"/>
                </a:lnTo>
                <a:lnTo>
                  <a:pt x="187919" y="400238"/>
                </a:lnTo>
                <a:lnTo>
                  <a:pt x="242387" y="415718"/>
                </a:lnTo>
                <a:lnTo>
                  <a:pt x="301313" y="426489"/>
                </a:lnTo>
                <a:lnTo>
                  <a:pt x="363864" y="432093"/>
                </a:lnTo>
                <a:lnTo>
                  <a:pt x="396239" y="432815"/>
                </a:lnTo>
                <a:lnTo>
                  <a:pt x="428821" y="432093"/>
                </a:lnTo>
                <a:lnTo>
                  <a:pt x="460662" y="429966"/>
                </a:lnTo>
                <a:lnTo>
                  <a:pt x="491662" y="426489"/>
                </a:lnTo>
                <a:close/>
              </a:path>
              <a:path w="792479" h="433069">
                <a:moveTo>
                  <a:pt x="578607" y="408538"/>
                </a:moveTo>
                <a:lnTo>
                  <a:pt x="578607" y="24277"/>
                </a:lnTo>
                <a:lnTo>
                  <a:pt x="550735" y="17097"/>
                </a:lnTo>
                <a:lnTo>
                  <a:pt x="521720" y="11094"/>
                </a:lnTo>
                <a:lnTo>
                  <a:pt x="521720" y="421721"/>
                </a:lnTo>
                <a:lnTo>
                  <a:pt x="550735" y="415718"/>
                </a:lnTo>
                <a:lnTo>
                  <a:pt x="578607" y="408538"/>
                </a:lnTo>
                <a:close/>
              </a:path>
              <a:path w="792479" h="433069">
                <a:moveTo>
                  <a:pt x="630521" y="390875"/>
                </a:moveTo>
                <a:lnTo>
                  <a:pt x="630521" y="41940"/>
                </a:lnTo>
                <a:lnTo>
                  <a:pt x="605236" y="32577"/>
                </a:lnTo>
                <a:lnTo>
                  <a:pt x="605236" y="400238"/>
                </a:lnTo>
                <a:lnTo>
                  <a:pt x="630521" y="390875"/>
                </a:lnTo>
                <a:close/>
              </a:path>
              <a:path w="792479" h="433069">
                <a:moveTo>
                  <a:pt x="676655" y="369188"/>
                </a:moveTo>
                <a:lnTo>
                  <a:pt x="676655" y="63626"/>
                </a:lnTo>
                <a:lnTo>
                  <a:pt x="654361" y="52309"/>
                </a:lnTo>
                <a:lnTo>
                  <a:pt x="654361" y="380506"/>
                </a:lnTo>
                <a:lnTo>
                  <a:pt x="676655" y="369188"/>
                </a:lnTo>
                <a:close/>
              </a:path>
              <a:path w="792479" h="433069">
                <a:moveTo>
                  <a:pt x="792479" y="216407"/>
                </a:moveTo>
                <a:lnTo>
                  <a:pt x="780999" y="164612"/>
                </a:lnTo>
                <a:lnTo>
                  <a:pt x="748369" y="117241"/>
                </a:lnTo>
                <a:lnTo>
                  <a:pt x="716206" y="88879"/>
                </a:lnTo>
                <a:lnTo>
                  <a:pt x="697304" y="75836"/>
                </a:lnTo>
                <a:lnTo>
                  <a:pt x="697304" y="356979"/>
                </a:lnTo>
                <a:lnTo>
                  <a:pt x="733261" y="330115"/>
                </a:lnTo>
                <a:lnTo>
                  <a:pt x="761428" y="300370"/>
                </a:lnTo>
                <a:lnTo>
                  <a:pt x="787310" y="251353"/>
                </a:lnTo>
                <a:lnTo>
                  <a:pt x="792479" y="216407"/>
                </a:lnTo>
                <a:close/>
              </a:path>
            </a:pathLst>
          </a:custGeom>
          <a:solidFill>
            <a:srgbClr val="D9D9D9"/>
          </a:solidFill>
        </p:spPr>
        <p:txBody>
          <a:bodyPr wrap="square" lIns="0" tIns="0" rIns="0" bIns="0" rtlCol="0"/>
          <a:lstStyle/>
          <a:p>
            <a:endParaRPr/>
          </a:p>
        </p:txBody>
      </p:sp>
      <p:sp>
        <p:nvSpPr>
          <p:cNvPr id="144" name="object 88"/>
          <p:cNvSpPr/>
          <p:nvPr/>
        </p:nvSpPr>
        <p:spPr>
          <a:xfrm>
            <a:off x="5574383" y="1498808"/>
            <a:ext cx="833755" cy="472440"/>
          </a:xfrm>
          <a:custGeom>
            <a:avLst/>
            <a:gdLst/>
            <a:ahLst/>
            <a:cxnLst/>
            <a:rect l="l" t="t" r="r" b="b"/>
            <a:pathLst>
              <a:path w="833754" h="472439">
                <a:moveTo>
                  <a:pt x="833627" y="248411"/>
                </a:moveTo>
                <a:lnTo>
                  <a:pt x="833627" y="222503"/>
                </a:lnTo>
                <a:lnTo>
                  <a:pt x="830579" y="208787"/>
                </a:lnTo>
                <a:lnTo>
                  <a:pt x="824483" y="184403"/>
                </a:lnTo>
                <a:lnTo>
                  <a:pt x="818387" y="172211"/>
                </a:lnTo>
                <a:lnTo>
                  <a:pt x="812291" y="161543"/>
                </a:lnTo>
                <a:lnTo>
                  <a:pt x="806195" y="149351"/>
                </a:lnTo>
                <a:lnTo>
                  <a:pt x="797051" y="138683"/>
                </a:lnTo>
                <a:lnTo>
                  <a:pt x="789431" y="128015"/>
                </a:lnTo>
                <a:lnTo>
                  <a:pt x="778763" y="118871"/>
                </a:lnTo>
                <a:lnTo>
                  <a:pt x="769619" y="108203"/>
                </a:lnTo>
                <a:lnTo>
                  <a:pt x="757427" y="99059"/>
                </a:lnTo>
                <a:lnTo>
                  <a:pt x="746759" y="89915"/>
                </a:lnTo>
                <a:lnTo>
                  <a:pt x="707135" y="65531"/>
                </a:lnTo>
                <a:lnTo>
                  <a:pt x="661415" y="44195"/>
                </a:lnTo>
                <a:lnTo>
                  <a:pt x="611123" y="25907"/>
                </a:lnTo>
                <a:lnTo>
                  <a:pt x="537971" y="9143"/>
                </a:lnTo>
                <a:lnTo>
                  <a:pt x="498347" y="4571"/>
                </a:lnTo>
                <a:lnTo>
                  <a:pt x="457199" y="1523"/>
                </a:lnTo>
                <a:lnTo>
                  <a:pt x="416051" y="0"/>
                </a:lnTo>
                <a:lnTo>
                  <a:pt x="374903" y="1523"/>
                </a:lnTo>
                <a:lnTo>
                  <a:pt x="333755" y="4571"/>
                </a:lnTo>
                <a:lnTo>
                  <a:pt x="294131" y="9143"/>
                </a:lnTo>
                <a:lnTo>
                  <a:pt x="220979" y="27431"/>
                </a:lnTo>
                <a:lnTo>
                  <a:pt x="170687" y="44195"/>
                </a:lnTo>
                <a:lnTo>
                  <a:pt x="112775" y="73151"/>
                </a:lnTo>
                <a:lnTo>
                  <a:pt x="86867" y="91439"/>
                </a:lnTo>
                <a:lnTo>
                  <a:pt x="74675" y="99059"/>
                </a:lnTo>
                <a:lnTo>
                  <a:pt x="62483" y="109727"/>
                </a:lnTo>
                <a:lnTo>
                  <a:pt x="42671" y="129539"/>
                </a:lnTo>
                <a:lnTo>
                  <a:pt x="35051" y="140207"/>
                </a:lnTo>
                <a:lnTo>
                  <a:pt x="25907" y="150875"/>
                </a:lnTo>
                <a:lnTo>
                  <a:pt x="19811" y="163067"/>
                </a:lnTo>
                <a:lnTo>
                  <a:pt x="13715" y="173735"/>
                </a:lnTo>
                <a:lnTo>
                  <a:pt x="4571" y="198119"/>
                </a:lnTo>
                <a:lnTo>
                  <a:pt x="1523" y="211835"/>
                </a:lnTo>
                <a:lnTo>
                  <a:pt x="0" y="224027"/>
                </a:lnTo>
                <a:lnTo>
                  <a:pt x="0" y="249935"/>
                </a:lnTo>
                <a:lnTo>
                  <a:pt x="13715" y="300227"/>
                </a:lnTo>
                <a:lnTo>
                  <a:pt x="35051" y="333755"/>
                </a:lnTo>
                <a:lnTo>
                  <a:pt x="41147" y="340867"/>
                </a:lnTo>
                <a:lnTo>
                  <a:pt x="41147" y="225551"/>
                </a:lnTo>
                <a:lnTo>
                  <a:pt x="42671" y="216407"/>
                </a:lnTo>
                <a:lnTo>
                  <a:pt x="60959" y="172211"/>
                </a:lnTo>
                <a:lnTo>
                  <a:pt x="91439" y="138683"/>
                </a:lnTo>
                <a:lnTo>
                  <a:pt x="146303" y="100583"/>
                </a:lnTo>
                <a:lnTo>
                  <a:pt x="160019" y="94487"/>
                </a:lnTo>
                <a:lnTo>
                  <a:pt x="172211" y="88391"/>
                </a:lnTo>
                <a:lnTo>
                  <a:pt x="233171" y="65531"/>
                </a:lnTo>
                <a:lnTo>
                  <a:pt x="303275" y="50291"/>
                </a:lnTo>
                <a:lnTo>
                  <a:pt x="377951" y="41147"/>
                </a:lnTo>
                <a:lnTo>
                  <a:pt x="417575" y="41147"/>
                </a:lnTo>
                <a:lnTo>
                  <a:pt x="457199" y="42671"/>
                </a:lnTo>
                <a:lnTo>
                  <a:pt x="495299" y="45719"/>
                </a:lnTo>
                <a:lnTo>
                  <a:pt x="566927" y="57911"/>
                </a:lnTo>
                <a:lnTo>
                  <a:pt x="632459" y="76199"/>
                </a:lnTo>
                <a:lnTo>
                  <a:pt x="659891" y="88391"/>
                </a:lnTo>
                <a:lnTo>
                  <a:pt x="675131" y="94487"/>
                </a:lnTo>
                <a:lnTo>
                  <a:pt x="687323" y="102107"/>
                </a:lnTo>
                <a:lnTo>
                  <a:pt x="699515" y="108203"/>
                </a:lnTo>
                <a:lnTo>
                  <a:pt x="711707" y="115823"/>
                </a:lnTo>
                <a:lnTo>
                  <a:pt x="733043" y="131063"/>
                </a:lnTo>
                <a:lnTo>
                  <a:pt x="742187" y="140207"/>
                </a:lnTo>
                <a:lnTo>
                  <a:pt x="751331" y="147827"/>
                </a:lnTo>
                <a:lnTo>
                  <a:pt x="758951" y="156971"/>
                </a:lnTo>
                <a:lnTo>
                  <a:pt x="766571" y="164591"/>
                </a:lnTo>
                <a:lnTo>
                  <a:pt x="772667" y="173735"/>
                </a:lnTo>
                <a:lnTo>
                  <a:pt x="786383" y="201167"/>
                </a:lnTo>
                <a:lnTo>
                  <a:pt x="789431" y="210311"/>
                </a:lnTo>
                <a:lnTo>
                  <a:pt x="792479" y="228599"/>
                </a:lnTo>
                <a:lnTo>
                  <a:pt x="792479" y="339343"/>
                </a:lnTo>
                <a:lnTo>
                  <a:pt x="798575" y="332231"/>
                </a:lnTo>
                <a:lnTo>
                  <a:pt x="819911" y="298703"/>
                </a:lnTo>
                <a:lnTo>
                  <a:pt x="832103" y="260603"/>
                </a:lnTo>
                <a:lnTo>
                  <a:pt x="833627" y="248411"/>
                </a:lnTo>
                <a:close/>
              </a:path>
              <a:path w="833754" h="472439">
                <a:moveTo>
                  <a:pt x="792479" y="339343"/>
                </a:moveTo>
                <a:lnTo>
                  <a:pt x="792479" y="246887"/>
                </a:lnTo>
                <a:lnTo>
                  <a:pt x="790955" y="256031"/>
                </a:lnTo>
                <a:lnTo>
                  <a:pt x="787907" y="263651"/>
                </a:lnTo>
                <a:lnTo>
                  <a:pt x="781811" y="281939"/>
                </a:lnTo>
                <a:lnTo>
                  <a:pt x="777239" y="291083"/>
                </a:lnTo>
                <a:lnTo>
                  <a:pt x="771143" y="298703"/>
                </a:lnTo>
                <a:lnTo>
                  <a:pt x="765047" y="307847"/>
                </a:lnTo>
                <a:lnTo>
                  <a:pt x="757427" y="316991"/>
                </a:lnTo>
                <a:lnTo>
                  <a:pt x="749807" y="324611"/>
                </a:lnTo>
                <a:lnTo>
                  <a:pt x="742187" y="333755"/>
                </a:lnTo>
                <a:lnTo>
                  <a:pt x="731519" y="341375"/>
                </a:lnTo>
                <a:lnTo>
                  <a:pt x="722375" y="348995"/>
                </a:lnTo>
                <a:lnTo>
                  <a:pt x="710183" y="356615"/>
                </a:lnTo>
                <a:lnTo>
                  <a:pt x="699515" y="364235"/>
                </a:lnTo>
                <a:lnTo>
                  <a:pt x="687323" y="370331"/>
                </a:lnTo>
                <a:lnTo>
                  <a:pt x="673607" y="377951"/>
                </a:lnTo>
                <a:lnTo>
                  <a:pt x="630935" y="396239"/>
                </a:lnTo>
                <a:lnTo>
                  <a:pt x="565403" y="414527"/>
                </a:lnTo>
                <a:lnTo>
                  <a:pt x="493775" y="426719"/>
                </a:lnTo>
                <a:lnTo>
                  <a:pt x="455675" y="429767"/>
                </a:lnTo>
                <a:lnTo>
                  <a:pt x="416051" y="431291"/>
                </a:lnTo>
                <a:lnTo>
                  <a:pt x="376427" y="429767"/>
                </a:lnTo>
                <a:lnTo>
                  <a:pt x="338327" y="426719"/>
                </a:lnTo>
                <a:lnTo>
                  <a:pt x="266699" y="414527"/>
                </a:lnTo>
                <a:lnTo>
                  <a:pt x="201167" y="396239"/>
                </a:lnTo>
                <a:lnTo>
                  <a:pt x="158495" y="377951"/>
                </a:lnTo>
                <a:lnTo>
                  <a:pt x="146303" y="370331"/>
                </a:lnTo>
                <a:lnTo>
                  <a:pt x="132587" y="364235"/>
                </a:lnTo>
                <a:lnTo>
                  <a:pt x="121919" y="356615"/>
                </a:lnTo>
                <a:lnTo>
                  <a:pt x="109727" y="348995"/>
                </a:lnTo>
                <a:lnTo>
                  <a:pt x="100583" y="339851"/>
                </a:lnTo>
                <a:lnTo>
                  <a:pt x="67055" y="306323"/>
                </a:lnTo>
                <a:lnTo>
                  <a:pt x="44195" y="262127"/>
                </a:lnTo>
                <a:lnTo>
                  <a:pt x="41147" y="243839"/>
                </a:lnTo>
                <a:lnTo>
                  <a:pt x="41147" y="340867"/>
                </a:lnTo>
                <a:lnTo>
                  <a:pt x="74675" y="373379"/>
                </a:lnTo>
                <a:lnTo>
                  <a:pt x="126491" y="406907"/>
                </a:lnTo>
                <a:lnTo>
                  <a:pt x="141731" y="414527"/>
                </a:lnTo>
                <a:lnTo>
                  <a:pt x="155447" y="422147"/>
                </a:lnTo>
                <a:lnTo>
                  <a:pt x="222503" y="446531"/>
                </a:lnTo>
                <a:lnTo>
                  <a:pt x="295655" y="463295"/>
                </a:lnTo>
                <a:lnTo>
                  <a:pt x="335279" y="467867"/>
                </a:lnTo>
                <a:lnTo>
                  <a:pt x="374903" y="470915"/>
                </a:lnTo>
                <a:lnTo>
                  <a:pt x="417575" y="472439"/>
                </a:lnTo>
                <a:lnTo>
                  <a:pt x="458723" y="470915"/>
                </a:lnTo>
                <a:lnTo>
                  <a:pt x="499871" y="467867"/>
                </a:lnTo>
                <a:lnTo>
                  <a:pt x="537971" y="463295"/>
                </a:lnTo>
                <a:lnTo>
                  <a:pt x="576071" y="455675"/>
                </a:lnTo>
                <a:lnTo>
                  <a:pt x="646175" y="434339"/>
                </a:lnTo>
                <a:lnTo>
                  <a:pt x="661415" y="428243"/>
                </a:lnTo>
                <a:lnTo>
                  <a:pt x="678179" y="422147"/>
                </a:lnTo>
                <a:lnTo>
                  <a:pt x="691895" y="414527"/>
                </a:lnTo>
                <a:lnTo>
                  <a:pt x="707135" y="406907"/>
                </a:lnTo>
                <a:lnTo>
                  <a:pt x="720851" y="399287"/>
                </a:lnTo>
                <a:lnTo>
                  <a:pt x="734567" y="390143"/>
                </a:lnTo>
                <a:lnTo>
                  <a:pt x="758951" y="371855"/>
                </a:lnTo>
                <a:lnTo>
                  <a:pt x="780287" y="353567"/>
                </a:lnTo>
                <a:lnTo>
                  <a:pt x="792479" y="339343"/>
                </a:lnTo>
                <a:close/>
              </a:path>
            </a:pathLst>
          </a:custGeom>
          <a:solidFill>
            <a:srgbClr val="FFFFFF"/>
          </a:solidFill>
        </p:spPr>
        <p:txBody>
          <a:bodyPr wrap="square" lIns="0" tIns="0" rIns="0" bIns="0" rtlCol="0"/>
          <a:lstStyle/>
          <a:p>
            <a:endParaRPr/>
          </a:p>
        </p:txBody>
      </p:sp>
      <p:sp>
        <p:nvSpPr>
          <p:cNvPr id="145" name="object 89"/>
          <p:cNvSpPr txBox="1"/>
          <p:nvPr/>
        </p:nvSpPr>
        <p:spPr>
          <a:xfrm>
            <a:off x="5794861" y="1550861"/>
            <a:ext cx="391160" cy="388620"/>
          </a:xfrm>
          <a:prstGeom prst="rect">
            <a:avLst/>
          </a:prstGeom>
        </p:spPr>
        <p:txBody>
          <a:bodyPr vert="horz" wrap="square" lIns="0" tIns="0" rIns="0" bIns="0" rtlCol="0">
            <a:spAutoFit/>
          </a:bodyPr>
          <a:lstStyle/>
          <a:p>
            <a:pPr marL="12700" marR="5080" indent="13335">
              <a:lnSpc>
                <a:spcPct val="100000"/>
              </a:lnSpc>
            </a:pPr>
            <a:r>
              <a:rPr sz="1300" b="1" spc="-15" dirty="0">
                <a:latin typeface="Arial"/>
                <a:cs typeface="Arial"/>
              </a:rPr>
              <a:t>J</a:t>
            </a:r>
            <a:r>
              <a:rPr sz="1300" b="1" spc="-10" dirty="0">
                <a:latin typeface="Arial"/>
                <a:cs typeface="Arial"/>
              </a:rPr>
              <a:t>u</a:t>
            </a:r>
            <a:r>
              <a:rPr sz="1300" b="1" spc="-15" dirty="0">
                <a:latin typeface="Arial"/>
                <a:cs typeface="Arial"/>
              </a:rPr>
              <a:t>s</a:t>
            </a:r>
            <a:r>
              <a:rPr sz="1300" b="1" spc="-5" dirty="0">
                <a:latin typeface="Arial"/>
                <a:cs typeface="Arial"/>
              </a:rPr>
              <a:t>t </a:t>
            </a:r>
            <a:r>
              <a:rPr sz="1300" b="1" spc="-10" dirty="0">
                <a:latin typeface="Arial"/>
                <a:cs typeface="Arial"/>
              </a:rPr>
              <a:t>right</a:t>
            </a:r>
            <a:endParaRPr sz="1300">
              <a:latin typeface="Arial"/>
              <a:cs typeface="Arial"/>
            </a:endParaRPr>
          </a:p>
        </p:txBody>
      </p:sp>
    </p:spTree>
    <p:extLst>
      <p:ext uri="{BB962C8B-B14F-4D97-AF65-F5344CB8AC3E}">
        <p14:creationId xmlns:p14="http://schemas.microsoft.com/office/powerpoint/2010/main" val="4240581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36" y="1789342"/>
            <a:ext cx="9893106" cy="2692222"/>
          </a:xfrm>
          <a:prstGeom prst="rect">
            <a:avLst/>
          </a:prstGeom>
        </p:spPr>
      </p:pic>
      <p:cxnSp>
        <p:nvCxnSpPr>
          <p:cNvPr id="5" name="Straight Connector 4"/>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sp>
        <p:nvSpPr>
          <p:cNvPr id="7" name="object 2"/>
          <p:cNvSpPr txBox="1">
            <a:spLocks/>
          </p:cNvSpPr>
          <p:nvPr/>
        </p:nvSpPr>
        <p:spPr>
          <a:xfrm>
            <a:off x="205080" y="437301"/>
            <a:ext cx="11504417" cy="884858"/>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a:lnSpc>
                <a:spcPts val="2340"/>
              </a:lnSpc>
            </a:pPr>
            <a:r>
              <a:rPr lang="en-US" sz="1800" dirty="0">
                <a:latin typeface="Georgia" panose="02040502050405020303" pitchFamily="18" charset="0"/>
              </a:rPr>
              <a:t>Th</a:t>
            </a:r>
            <a:r>
              <a:rPr lang="en-US" sz="1800" spc="-5" dirty="0">
                <a:latin typeface="Georgia" panose="02040502050405020303" pitchFamily="18" charset="0"/>
              </a:rPr>
              <a:t>er</a:t>
            </a:r>
            <a:r>
              <a:rPr lang="en-US" sz="1800" dirty="0">
                <a:latin typeface="Georgia" panose="02040502050405020303" pitchFamily="18" charset="0"/>
              </a:rPr>
              <a:t>e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a (b</a:t>
            </a:r>
            <a:r>
              <a:rPr lang="en-US" sz="1800" spc="-5" dirty="0">
                <a:latin typeface="Georgia" panose="02040502050405020303" pitchFamily="18" charset="0"/>
              </a:rPr>
              <a:t>ias</a:t>
            </a:r>
            <a:r>
              <a:rPr lang="en-US" sz="1800" dirty="0">
                <a:latin typeface="Georgia" panose="02040502050405020303" pitchFamily="18" charset="0"/>
              </a:rPr>
              <a:t>-</a:t>
            </a:r>
            <a:r>
              <a:rPr lang="en-US" sz="1800" spc="-5" dirty="0">
                <a:latin typeface="Georgia" panose="02040502050405020303" pitchFamily="18" charset="0"/>
              </a:rPr>
              <a:t>varia</a:t>
            </a:r>
            <a:r>
              <a:rPr lang="en-US" sz="1800" dirty="0">
                <a:latin typeface="Georgia" panose="02040502050405020303" pitchFamily="18" charset="0"/>
              </a:rPr>
              <a:t>n</a:t>
            </a:r>
            <a:r>
              <a:rPr lang="en-US" sz="1800" spc="-5" dirty="0">
                <a:latin typeface="Georgia" panose="02040502050405020303" pitchFamily="18" charset="0"/>
              </a:rPr>
              <a:t>ce</a:t>
            </a:r>
            <a:r>
              <a:rPr lang="en-US" sz="1800" dirty="0">
                <a:latin typeface="Georgia" panose="02040502050405020303" pitchFamily="18" charset="0"/>
              </a:rPr>
              <a:t>)</a:t>
            </a:r>
            <a:r>
              <a:rPr lang="en-US" sz="1800" spc="-25" dirty="0">
                <a:latin typeface="Georgia" panose="02040502050405020303" pitchFamily="18" charset="0"/>
              </a:rPr>
              <a:t> </a:t>
            </a:r>
            <a:r>
              <a:rPr lang="en-US" sz="1800" dirty="0">
                <a:latin typeface="Georgia" panose="02040502050405020303" pitchFamily="18" charset="0"/>
              </a:rPr>
              <a:t>t</a:t>
            </a:r>
            <a:r>
              <a:rPr lang="en-US" sz="1800" spc="-5" dirty="0">
                <a:latin typeface="Georgia" panose="02040502050405020303" pitchFamily="18" charset="0"/>
              </a:rPr>
              <a:t>ra</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-off</a:t>
            </a:r>
            <a:r>
              <a:rPr lang="en-US" sz="1800" spc="-25" dirty="0">
                <a:latin typeface="Georgia" panose="02040502050405020303" pitchFamily="18" charset="0"/>
              </a:rPr>
              <a:t> </a:t>
            </a:r>
            <a:r>
              <a:rPr lang="en-US" sz="1800" spc="35" dirty="0">
                <a:latin typeface="Georgia" panose="02040502050405020303" pitchFamily="18" charset="0"/>
              </a:rPr>
              <a:t>w</a:t>
            </a:r>
            <a:r>
              <a:rPr lang="en-US" sz="1800" dirty="0">
                <a:latin typeface="Georgia" panose="02040502050405020303" pitchFamily="18" charset="0"/>
              </a:rPr>
              <a:t>h</a:t>
            </a:r>
            <a:r>
              <a:rPr lang="en-US" sz="1800" spc="-5" dirty="0">
                <a:latin typeface="Georgia" panose="02040502050405020303" pitchFamily="18" charset="0"/>
              </a:rPr>
              <a:t>e</a:t>
            </a:r>
            <a:r>
              <a:rPr lang="en-US" sz="1800" dirty="0">
                <a:latin typeface="Georgia" panose="02040502050405020303" pitchFamily="18" charset="0"/>
              </a:rPr>
              <a:t>n</a:t>
            </a:r>
            <a:r>
              <a:rPr lang="en-US" sz="1800" spc="-35" dirty="0">
                <a:latin typeface="Georgia" panose="02040502050405020303" pitchFamily="18" charset="0"/>
              </a:rPr>
              <a:t> </a:t>
            </a:r>
            <a:r>
              <a:rPr lang="en-US" sz="1800" dirty="0">
                <a:latin typeface="Georgia" panose="02040502050405020303" pitchFamily="18" charset="0"/>
              </a:rPr>
              <a:t>f</a:t>
            </a:r>
            <a:r>
              <a:rPr lang="en-US" sz="1800" spc="-5" dirty="0">
                <a:latin typeface="Georgia" panose="02040502050405020303" pitchFamily="18" charset="0"/>
              </a:rPr>
              <a:t>i</a:t>
            </a:r>
            <a:r>
              <a:rPr lang="en-US" sz="1800" dirty="0">
                <a:latin typeface="Georgia" panose="02040502050405020303" pitchFamily="18" charset="0"/>
              </a:rPr>
              <a:t>tt</a:t>
            </a:r>
            <a:r>
              <a:rPr lang="en-US" sz="1800" spc="-5" dirty="0">
                <a:latin typeface="Georgia" panose="02040502050405020303" pitchFamily="18" charset="0"/>
              </a:rPr>
              <a:t>i</a:t>
            </a:r>
            <a:r>
              <a:rPr lang="en-US" sz="1800" dirty="0">
                <a:latin typeface="Georgia" panose="02040502050405020303" pitchFamily="18" charset="0"/>
              </a:rPr>
              <a:t>ng</a:t>
            </a:r>
            <a:r>
              <a:rPr lang="en-US" sz="1800" spc="-25" dirty="0">
                <a:latin typeface="Georgia" panose="02040502050405020303" pitchFamily="18" charset="0"/>
              </a:rPr>
              <a:t> </a:t>
            </a:r>
            <a:r>
              <a:rPr lang="en-US" sz="1800" dirty="0">
                <a:latin typeface="Georgia" panose="02040502050405020303" pitchFamily="18" charset="0"/>
              </a:rPr>
              <a:t>a </a:t>
            </a:r>
            <a:r>
              <a:rPr lang="en-US" sz="1800" spc="-5" dirty="0">
                <a:latin typeface="Georgia" panose="02040502050405020303" pitchFamily="18" charset="0"/>
              </a:rPr>
              <a:t>m</a:t>
            </a:r>
            <a:r>
              <a:rPr lang="en-US" sz="1800" dirty="0">
                <a:latin typeface="Georgia" panose="02040502050405020303" pitchFamily="18" charset="0"/>
              </a:rPr>
              <a:t>od</a:t>
            </a:r>
            <a:r>
              <a:rPr lang="en-US" sz="1800" spc="-5" dirty="0">
                <a:latin typeface="Georgia" panose="02040502050405020303" pitchFamily="18" charset="0"/>
              </a:rPr>
              <a:t>e</a:t>
            </a:r>
            <a:r>
              <a:rPr lang="en-US" sz="1800" dirty="0">
                <a:latin typeface="Georgia" panose="02040502050405020303" pitchFamily="18" charset="0"/>
              </a:rPr>
              <a:t>l</a:t>
            </a:r>
            <a:r>
              <a:rPr lang="en-US" sz="1800" spc="-15" dirty="0">
                <a:latin typeface="Georgia" panose="02040502050405020303" pitchFamily="18" charset="0"/>
              </a:rPr>
              <a:t> </a:t>
            </a:r>
            <a:r>
              <a:rPr lang="en-US" sz="1800" dirty="0">
                <a:latin typeface="Georgia" panose="02040502050405020303" pitchFamily="18" charset="0"/>
              </a:rPr>
              <a:t>to the</a:t>
            </a:r>
            <a:r>
              <a:rPr lang="en-US" sz="1800" spc="-15"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a</a:t>
            </a:r>
            <a:r>
              <a:rPr lang="en-US" sz="1800" dirty="0">
                <a:latin typeface="Georgia" panose="02040502050405020303" pitchFamily="18" charset="0"/>
              </a:rPr>
              <a:t>ta – </a:t>
            </a:r>
          </a:p>
          <a:p>
            <a:pPr marL="12700" marR="5080">
              <a:lnSpc>
                <a:spcPts val="2340"/>
              </a:lnSpc>
            </a:pPr>
            <a:r>
              <a:rPr lang="en-US" sz="1800" spc="35" dirty="0">
                <a:latin typeface="Georgia" panose="02040502050405020303" pitchFamily="18" charset="0"/>
              </a:rPr>
              <a:t>w</a:t>
            </a:r>
            <a:r>
              <a:rPr lang="en-US" sz="1800" dirty="0">
                <a:latin typeface="Georgia" panose="02040502050405020303" pitchFamily="18" charset="0"/>
              </a:rPr>
              <a:t>e</a:t>
            </a:r>
            <a:r>
              <a:rPr lang="en-US" sz="1800" spc="-50" dirty="0">
                <a:latin typeface="Georgia" panose="02040502050405020303" pitchFamily="18" charset="0"/>
              </a:rPr>
              <a:t> </a:t>
            </a:r>
            <a:r>
              <a:rPr lang="en-US" sz="1800" spc="-5" dirty="0">
                <a:latin typeface="Georgia" panose="02040502050405020303" pitchFamily="18" charset="0"/>
              </a:rPr>
              <a:t>ca</a:t>
            </a:r>
            <a:r>
              <a:rPr lang="en-US" sz="1800" dirty="0">
                <a:latin typeface="Georgia" panose="02040502050405020303" pitchFamily="18" charset="0"/>
              </a:rPr>
              <a:t>n und</a:t>
            </a:r>
            <a:r>
              <a:rPr lang="en-US" sz="1800" spc="-5" dirty="0">
                <a:latin typeface="Georgia" panose="02040502050405020303" pitchFamily="18" charset="0"/>
              </a:rPr>
              <a:t>er</a:t>
            </a:r>
            <a:r>
              <a:rPr lang="en-US" sz="1800" dirty="0">
                <a:latin typeface="Georgia" panose="02040502050405020303" pitchFamily="18" charset="0"/>
              </a:rPr>
              <a:t>-fit or</a:t>
            </a:r>
            <a:r>
              <a:rPr lang="en-US" sz="1800" spc="-10" dirty="0">
                <a:latin typeface="Georgia" panose="02040502050405020303" pitchFamily="18" charset="0"/>
              </a:rPr>
              <a:t> </a:t>
            </a:r>
            <a:r>
              <a:rPr lang="en-US" sz="1800" dirty="0">
                <a:latin typeface="Georgia" panose="02040502050405020303" pitchFamily="18" charset="0"/>
              </a:rPr>
              <a:t>o</a:t>
            </a:r>
            <a:r>
              <a:rPr lang="en-US" sz="1800" spc="-5" dirty="0">
                <a:latin typeface="Georgia" panose="02040502050405020303" pitchFamily="18" charset="0"/>
              </a:rPr>
              <a:t>ver-</a:t>
            </a:r>
            <a:r>
              <a:rPr lang="en-US" sz="1800" dirty="0">
                <a:latin typeface="Georgia" panose="02040502050405020303" pitchFamily="18" charset="0"/>
              </a:rPr>
              <a:t>f</a:t>
            </a:r>
            <a:r>
              <a:rPr lang="en-US" sz="1800" spc="-5" dirty="0">
                <a:latin typeface="Georgia" panose="02040502050405020303" pitchFamily="18" charset="0"/>
              </a:rPr>
              <a:t>i</a:t>
            </a:r>
            <a:r>
              <a:rPr lang="en-US" sz="1800" dirty="0">
                <a:latin typeface="Georgia" panose="02040502050405020303" pitchFamily="18" charset="0"/>
              </a:rPr>
              <a:t>t</a:t>
            </a:r>
            <a:r>
              <a:rPr lang="en-US" sz="1800" spc="-10" dirty="0">
                <a:latin typeface="Georgia" panose="02040502050405020303" pitchFamily="18" charset="0"/>
              </a:rPr>
              <a:t> </a:t>
            </a:r>
            <a:r>
              <a:rPr lang="en-US" sz="1800" dirty="0">
                <a:latin typeface="Georgia" panose="02040502050405020303" pitchFamily="18" charset="0"/>
              </a:rPr>
              <a:t>our </a:t>
            </a:r>
            <a:r>
              <a:rPr lang="en-US" sz="1800" spc="-5" dirty="0">
                <a:latin typeface="Georgia" panose="02040502050405020303" pitchFamily="18" charset="0"/>
              </a:rPr>
              <a:t>lear</a:t>
            </a:r>
            <a:r>
              <a:rPr lang="en-US" sz="1800" dirty="0">
                <a:latin typeface="Georgia" panose="02040502050405020303" pitchFamily="18" charset="0"/>
              </a:rPr>
              <a:t>n</a:t>
            </a:r>
            <a:r>
              <a:rPr lang="en-US" sz="1800" spc="-5" dirty="0">
                <a:latin typeface="Georgia" panose="02040502050405020303" pitchFamily="18" charset="0"/>
              </a:rPr>
              <a:t>e</a:t>
            </a:r>
            <a:r>
              <a:rPr lang="en-US" sz="1800" dirty="0">
                <a:latin typeface="Georgia" panose="02040502050405020303" pitchFamily="18" charset="0"/>
              </a:rPr>
              <a:t>r</a:t>
            </a:r>
            <a:r>
              <a:rPr lang="en-US" sz="1800" spc="-10" dirty="0">
                <a:latin typeface="Georgia" panose="02040502050405020303" pitchFamily="18" charset="0"/>
              </a:rPr>
              <a:t> </a:t>
            </a:r>
            <a:r>
              <a:rPr lang="en-US" sz="1800" dirty="0">
                <a:latin typeface="Georgia" panose="02040502050405020303" pitchFamily="18" charset="0"/>
              </a:rPr>
              <a:t>to</a:t>
            </a:r>
            <a:r>
              <a:rPr lang="en-US" sz="1800" spc="-10" dirty="0">
                <a:latin typeface="Georgia" panose="02040502050405020303" pitchFamily="18" charset="0"/>
              </a:rPr>
              <a:t> </a:t>
            </a:r>
            <a:r>
              <a:rPr lang="en-US" sz="1800" dirty="0">
                <a:latin typeface="Georgia" panose="02040502050405020303" pitchFamily="18" charset="0"/>
              </a:rPr>
              <a:t>the d</a:t>
            </a:r>
            <a:r>
              <a:rPr lang="en-US" sz="1800" spc="-5" dirty="0">
                <a:latin typeface="Georgia" panose="02040502050405020303" pitchFamily="18" charset="0"/>
              </a:rPr>
              <a:t>a</a:t>
            </a:r>
            <a:r>
              <a:rPr lang="en-US" sz="1800" dirty="0">
                <a:latin typeface="Georgia" panose="02040502050405020303" pitchFamily="18" charset="0"/>
              </a:rPr>
              <a:t>ta</a:t>
            </a:r>
          </a:p>
          <a:p>
            <a:pPr marL="12700" marR="5080" lvl="0">
              <a:lnSpc>
                <a:spcPts val="2340"/>
              </a:lnSpc>
            </a:pP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Tree>
    <p:extLst>
      <p:ext uri="{BB962C8B-B14F-4D97-AF65-F5344CB8AC3E}">
        <p14:creationId xmlns:p14="http://schemas.microsoft.com/office/powerpoint/2010/main" val="2202810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9703" y="100514"/>
            <a:ext cx="10515600" cy="470607"/>
          </a:xfrm>
        </p:spPr>
        <p:txBody>
          <a:bodyPr>
            <a:noAutofit/>
          </a:bodyPr>
          <a:lstStyle/>
          <a:p>
            <a:r>
              <a:rPr lang="en-US" sz="1800" dirty="0">
                <a:solidFill>
                  <a:srgbClr val="0070C0"/>
                </a:solidFill>
                <a:latin typeface="Georgia" panose="02040502050405020303" pitchFamily="18" charset="0"/>
              </a:rPr>
              <a:t>Recent example of Machine Learning</a:t>
            </a:r>
          </a:p>
        </p:txBody>
      </p:sp>
      <p:sp>
        <p:nvSpPr>
          <p:cNvPr id="5" name="object 2"/>
          <p:cNvSpPr txBox="1"/>
          <p:nvPr/>
        </p:nvSpPr>
        <p:spPr>
          <a:xfrm>
            <a:off x="759408" y="524901"/>
            <a:ext cx="10005922" cy="267894"/>
          </a:xfrm>
          <a:prstGeom prst="rect">
            <a:avLst/>
          </a:prstGeom>
        </p:spPr>
        <p:txBody>
          <a:bodyPr vert="horz" wrap="square" lIns="0" tIns="0" rIns="0" bIns="0" rtlCol="0">
            <a:spAutoFit/>
          </a:bodyPr>
          <a:lstStyle/>
          <a:p>
            <a:pPr marL="12700" marR="5080">
              <a:lnSpc>
                <a:spcPts val="2340"/>
              </a:lnSpc>
            </a:pPr>
            <a:r>
              <a:rPr lang="en-US" sz="1600" b="1" dirty="0">
                <a:latin typeface="Georgia" panose="02040502050405020303" pitchFamily="18" charset="0"/>
                <a:cs typeface="Arial"/>
              </a:rPr>
              <a:t>What an autonomous car sees…</a:t>
            </a:r>
            <a:endParaRPr sz="1600" b="1" dirty="0">
              <a:latin typeface="Georgia" panose="02040502050405020303" pitchFamily="18" charset="0"/>
              <a:cs typeface="Arial"/>
            </a:endParaRPr>
          </a:p>
        </p:txBody>
      </p:sp>
      <p:sp>
        <p:nvSpPr>
          <p:cNvPr id="6" name="object 4"/>
          <p:cNvSpPr/>
          <p:nvPr/>
        </p:nvSpPr>
        <p:spPr>
          <a:xfrm>
            <a:off x="759408" y="981767"/>
            <a:ext cx="10198607" cy="5737859"/>
          </a:xfrm>
          <a:prstGeom prst="rect">
            <a:avLst/>
          </a:prstGeom>
          <a:blipFill>
            <a:blip r:embed="rId2" cstate="print"/>
            <a:stretch>
              <a:fillRect/>
            </a:stretch>
          </a:blipFill>
        </p:spPr>
        <p:txBody>
          <a:bodyPr wrap="square" lIns="0" tIns="0" rIns="0" bIns="0" rtlCol="0"/>
          <a:lstStyle/>
          <a:p>
            <a:endParaRPr/>
          </a:p>
        </p:txBody>
      </p:sp>
      <p:sp>
        <p:nvSpPr>
          <p:cNvPr id="7" name="object 6"/>
          <p:cNvSpPr/>
          <p:nvPr/>
        </p:nvSpPr>
        <p:spPr>
          <a:xfrm>
            <a:off x="6791399" y="4642415"/>
            <a:ext cx="3956685" cy="1927860"/>
          </a:xfrm>
          <a:custGeom>
            <a:avLst/>
            <a:gdLst/>
            <a:ahLst/>
            <a:cxnLst/>
            <a:rect l="l" t="t" r="r" b="b"/>
            <a:pathLst>
              <a:path w="3956684" h="1927859">
                <a:moveTo>
                  <a:pt x="712660" y="1833943"/>
                </a:moveTo>
                <a:lnTo>
                  <a:pt x="712660" y="93916"/>
                </a:lnTo>
                <a:lnTo>
                  <a:pt x="695911" y="112002"/>
                </a:lnTo>
                <a:lnTo>
                  <a:pt x="666751" y="151861"/>
                </a:lnTo>
                <a:lnTo>
                  <a:pt x="643913" y="196095"/>
                </a:lnTo>
                <a:lnTo>
                  <a:pt x="628048" y="244056"/>
                </a:lnTo>
                <a:lnTo>
                  <a:pt x="619804" y="295094"/>
                </a:lnTo>
                <a:lnTo>
                  <a:pt x="618743" y="321563"/>
                </a:lnTo>
                <a:lnTo>
                  <a:pt x="0" y="67055"/>
                </a:lnTo>
                <a:lnTo>
                  <a:pt x="618743" y="803147"/>
                </a:lnTo>
                <a:lnTo>
                  <a:pt x="618743" y="1606295"/>
                </a:lnTo>
                <a:lnTo>
                  <a:pt x="619804" y="1632765"/>
                </a:lnTo>
                <a:lnTo>
                  <a:pt x="628048" y="1683803"/>
                </a:lnTo>
                <a:lnTo>
                  <a:pt x="643913" y="1731764"/>
                </a:lnTo>
                <a:lnTo>
                  <a:pt x="666751" y="1775998"/>
                </a:lnTo>
                <a:lnTo>
                  <a:pt x="695911" y="1815857"/>
                </a:lnTo>
                <a:lnTo>
                  <a:pt x="712660" y="1833943"/>
                </a:lnTo>
                <a:close/>
              </a:path>
              <a:path w="3956684" h="1927859">
                <a:moveTo>
                  <a:pt x="750088" y="1866022"/>
                </a:moveTo>
                <a:lnTo>
                  <a:pt x="750088" y="61837"/>
                </a:lnTo>
                <a:lnTo>
                  <a:pt x="730746" y="77167"/>
                </a:lnTo>
                <a:lnTo>
                  <a:pt x="730746" y="1850692"/>
                </a:lnTo>
                <a:lnTo>
                  <a:pt x="750088" y="1866022"/>
                </a:lnTo>
                <a:close/>
              </a:path>
              <a:path w="3956684" h="1927859">
                <a:moveTo>
                  <a:pt x="3661003" y="1926799"/>
                </a:moveTo>
                <a:lnTo>
                  <a:pt x="3661003" y="1060"/>
                </a:lnTo>
                <a:lnTo>
                  <a:pt x="3634739" y="0"/>
                </a:lnTo>
                <a:lnTo>
                  <a:pt x="940307" y="0"/>
                </a:lnTo>
                <a:lnTo>
                  <a:pt x="913838" y="1060"/>
                </a:lnTo>
                <a:lnTo>
                  <a:pt x="913838" y="1926799"/>
                </a:lnTo>
                <a:lnTo>
                  <a:pt x="940307" y="1927859"/>
                </a:lnTo>
                <a:lnTo>
                  <a:pt x="3634739" y="1927859"/>
                </a:lnTo>
                <a:lnTo>
                  <a:pt x="3661003" y="1926799"/>
                </a:lnTo>
                <a:close/>
              </a:path>
              <a:path w="3956684" h="1927859">
                <a:moveTo>
                  <a:pt x="3803766" y="1879852"/>
                </a:moveTo>
                <a:lnTo>
                  <a:pt x="3803766" y="48007"/>
                </a:lnTo>
                <a:lnTo>
                  <a:pt x="3782159" y="35757"/>
                </a:lnTo>
                <a:lnTo>
                  <a:pt x="3759565" y="25169"/>
                </a:lnTo>
                <a:lnTo>
                  <a:pt x="3759565" y="1902690"/>
                </a:lnTo>
                <a:lnTo>
                  <a:pt x="3782159" y="1892102"/>
                </a:lnTo>
                <a:lnTo>
                  <a:pt x="3803766" y="1879852"/>
                </a:lnTo>
                <a:close/>
              </a:path>
              <a:path w="3956684" h="1927859">
                <a:moveTo>
                  <a:pt x="3861815" y="1833943"/>
                </a:moveTo>
                <a:lnTo>
                  <a:pt x="3861815" y="93916"/>
                </a:lnTo>
                <a:lnTo>
                  <a:pt x="3843679" y="77167"/>
                </a:lnTo>
                <a:lnTo>
                  <a:pt x="3824301" y="61837"/>
                </a:lnTo>
                <a:lnTo>
                  <a:pt x="3824301" y="1866022"/>
                </a:lnTo>
                <a:lnTo>
                  <a:pt x="3843679" y="1850692"/>
                </a:lnTo>
                <a:lnTo>
                  <a:pt x="3861815" y="1833943"/>
                </a:lnTo>
                <a:close/>
              </a:path>
              <a:path w="3956684" h="1927859">
                <a:moveTo>
                  <a:pt x="3956303" y="1606295"/>
                </a:moveTo>
                <a:lnTo>
                  <a:pt x="3956303" y="321563"/>
                </a:lnTo>
                <a:lnTo>
                  <a:pt x="3955232" y="295094"/>
                </a:lnTo>
                <a:lnTo>
                  <a:pt x="3946911" y="244056"/>
                </a:lnTo>
                <a:lnTo>
                  <a:pt x="3930919" y="196095"/>
                </a:lnTo>
                <a:lnTo>
                  <a:pt x="3907932" y="151861"/>
                </a:lnTo>
                <a:lnTo>
                  <a:pt x="3894027" y="131344"/>
                </a:lnTo>
                <a:lnTo>
                  <a:pt x="3894027" y="1796515"/>
                </a:lnTo>
                <a:lnTo>
                  <a:pt x="3920258" y="1754387"/>
                </a:lnTo>
                <a:lnTo>
                  <a:pt x="3939832" y="1708208"/>
                </a:lnTo>
                <a:lnTo>
                  <a:pt x="3952073" y="1658628"/>
                </a:lnTo>
                <a:lnTo>
                  <a:pt x="3956303" y="1606295"/>
                </a:lnTo>
                <a:close/>
              </a:path>
            </a:pathLst>
          </a:custGeom>
          <a:solidFill>
            <a:srgbClr val="E2D67A"/>
          </a:solidFill>
        </p:spPr>
        <p:txBody>
          <a:bodyPr wrap="square" lIns="0" tIns="0" rIns="0" bIns="0" rtlCol="0"/>
          <a:lstStyle/>
          <a:p>
            <a:endParaRPr sz="1400"/>
          </a:p>
        </p:txBody>
      </p:sp>
      <p:sp>
        <p:nvSpPr>
          <p:cNvPr id="8" name="object 7"/>
          <p:cNvSpPr txBox="1"/>
          <p:nvPr/>
        </p:nvSpPr>
        <p:spPr>
          <a:xfrm>
            <a:off x="7737231" y="4955539"/>
            <a:ext cx="2672861" cy="1028487"/>
          </a:xfrm>
          <a:prstGeom prst="rect">
            <a:avLst/>
          </a:prstGeom>
        </p:spPr>
        <p:txBody>
          <a:bodyPr vert="horz" wrap="square" lIns="0" tIns="0" rIns="0" bIns="0" rtlCol="0">
            <a:spAutoFit/>
          </a:bodyPr>
          <a:lstStyle/>
          <a:p>
            <a:pPr marL="12700" marR="5080" indent="1270" algn="ctr">
              <a:lnSpc>
                <a:spcPct val="99600"/>
              </a:lnSpc>
            </a:pPr>
            <a:r>
              <a:rPr sz="1100" spc="-145" dirty="0">
                <a:latin typeface="Arial"/>
                <a:cs typeface="Arial"/>
              </a:rPr>
              <a:t>Y</a:t>
            </a:r>
            <a:r>
              <a:rPr sz="1100" spc="-15" dirty="0">
                <a:latin typeface="Arial"/>
                <a:cs typeface="Arial"/>
              </a:rPr>
              <a:t>o</a:t>
            </a:r>
            <a:r>
              <a:rPr sz="1100" spc="-10" dirty="0">
                <a:latin typeface="Arial"/>
                <a:cs typeface="Arial"/>
              </a:rPr>
              <a:t>u</a:t>
            </a:r>
            <a:r>
              <a:rPr sz="1100" spc="10" dirty="0">
                <a:latin typeface="Arial"/>
                <a:cs typeface="Arial"/>
              </a:rPr>
              <a:t> </a:t>
            </a:r>
            <a:r>
              <a:rPr sz="1100" spc="-10" dirty="0">
                <a:latin typeface="Arial"/>
                <a:cs typeface="Arial"/>
              </a:rPr>
              <a:t>c</a:t>
            </a:r>
            <a:r>
              <a:rPr sz="1100" spc="-15" dirty="0">
                <a:latin typeface="Arial"/>
                <a:cs typeface="Arial"/>
              </a:rPr>
              <a:t>a</a:t>
            </a:r>
            <a:r>
              <a:rPr sz="1100" spc="-10" dirty="0">
                <a:latin typeface="Arial"/>
                <a:cs typeface="Arial"/>
              </a:rPr>
              <a:t>n</a:t>
            </a:r>
            <a:r>
              <a:rPr sz="1100" spc="-15" dirty="0">
                <a:latin typeface="Arial"/>
                <a:cs typeface="Arial"/>
              </a:rPr>
              <a:t> </a:t>
            </a:r>
            <a:r>
              <a:rPr sz="1100" spc="-10" dirty="0">
                <a:latin typeface="Arial"/>
                <a:cs typeface="Arial"/>
              </a:rPr>
              <a:t>f</a:t>
            </a:r>
            <a:r>
              <a:rPr sz="1100" spc="-5" dirty="0">
                <a:latin typeface="Arial"/>
                <a:cs typeface="Arial"/>
              </a:rPr>
              <a:t>i</a:t>
            </a:r>
            <a:r>
              <a:rPr sz="1100" spc="-15" dirty="0">
                <a:latin typeface="Arial"/>
                <a:cs typeface="Arial"/>
              </a:rPr>
              <a:t>n</a:t>
            </a:r>
            <a:r>
              <a:rPr sz="1100" spc="-10" dirty="0">
                <a:latin typeface="Arial"/>
                <a:cs typeface="Arial"/>
              </a:rPr>
              <a:t>d</a:t>
            </a:r>
            <a:r>
              <a:rPr sz="1100" spc="-5" dirty="0">
                <a:latin typeface="Arial"/>
                <a:cs typeface="Arial"/>
              </a:rPr>
              <a:t> </a:t>
            </a:r>
            <a:r>
              <a:rPr sz="1100" spc="-15" dirty="0">
                <a:latin typeface="Arial"/>
                <a:cs typeface="Arial"/>
              </a:rPr>
              <a:t>th</a:t>
            </a:r>
            <a:r>
              <a:rPr sz="1100" spc="-10" dirty="0">
                <a:latin typeface="Arial"/>
                <a:cs typeface="Arial"/>
              </a:rPr>
              <a:t>e</a:t>
            </a:r>
            <a:r>
              <a:rPr sz="1100" spc="-5" dirty="0">
                <a:latin typeface="Arial"/>
                <a:cs typeface="Arial"/>
              </a:rPr>
              <a:t> </a:t>
            </a:r>
            <a:r>
              <a:rPr sz="1100" spc="-25" dirty="0">
                <a:latin typeface="Arial"/>
                <a:cs typeface="Arial"/>
              </a:rPr>
              <a:t>v</a:t>
            </a:r>
            <a:r>
              <a:rPr sz="1100" spc="-5" dirty="0">
                <a:latin typeface="Arial"/>
                <a:cs typeface="Arial"/>
              </a:rPr>
              <a:t>i</a:t>
            </a:r>
            <a:r>
              <a:rPr sz="1100" spc="-15" dirty="0">
                <a:latin typeface="Arial"/>
                <a:cs typeface="Arial"/>
              </a:rPr>
              <a:t>de</a:t>
            </a:r>
            <a:r>
              <a:rPr sz="1100" spc="-10" dirty="0">
                <a:latin typeface="Arial"/>
                <a:cs typeface="Arial"/>
              </a:rPr>
              <a:t>o</a:t>
            </a:r>
            <a:r>
              <a:rPr sz="1100" spc="-5" dirty="0">
                <a:latin typeface="Arial"/>
                <a:cs typeface="Arial"/>
              </a:rPr>
              <a:t> </a:t>
            </a:r>
            <a:r>
              <a:rPr sz="1100" spc="-15" dirty="0">
                <a:latin typeface="Arial"/>
                <a:cs typeface="Arial"/>
              </a:rPr>
              <a:t>he</a:t>
            </a:r>
            <a:r>
              <a:rPr sz="1100" spc="-5" dirty="0">
                <a:latin typeface="Arial"/>
                <a:cs typeface="Arial"/>
              </a:rPr>
              <a:t>r</a:t>
            </a:r>
            <a:r>
              <a:rPr sz="1100" spc="-15" dirty="0">
                <a:latin typeface="Arial"/>
                <a:cs typeface="Arial"/>
              </a:rPr>
              <a:t>e</a:t>
            </a:r>
            <a:r>
              <a:rPr sz="1100" spc="-5" dirty="0">
                <a:latin typeface="Arial"/>
                <a:cs typeface="Arial"/>
              </a:rPr>
              <a:t>:</a:t>
            </a:r>
            <a:endParaRPr lang="en-US" sz="1100" spc="-5" dirty="0">
              <a:latin typeface="Arial"/>
              <a:cs typeface="Arial"/>
            </a:endParaRPr>
          </a:p>
          <a:p>
            <a:pPr marL="12700" marR="5080" indent="1270" algn="ctr">
              <a:lnSpc>
                <a:spcPct val="99600"/>
              </a:lnSpc>
            </a:pPr>
            <a:r>
              <a:rPr lang="en-US" sz="1100" dirty="0">
                <a:latin typeface="Arial"/>
                <a:cs typeface="Arial"/>
                <a:hlinkClick r:id="rId3"/>
              </a:rPr>
              <a:t>https://youtu.be/kp3ik5f3-2c</a:t>
            </a:r>
            <a:r>
              <a:rPr lang="en-US" sz="1100" dirty="0">
                <a:latin typeface="Arial"/>
                <a:cs typeface="Arial"/>
              </a:rPr>
              <a:t> </a:t>
            </a:r>
            <a:endParaRPr sz="1100" dirty="0">
              <a:latin typeface="Arial"/>
              <a:cs typeface="Arial"/>
            </a:endParaRPr>
          </a:p>
          <a:p>
            <a:pPr>
              <a:lnSpc>
                <a:spcPct val="100000"/>
              </a:lnSpc>
              <a:spcBef>
                <a:spcPts val="53"/>
              </a:spcBef>
            </a:pPr>
            <a:endParaRPr sz="1100" dirty="0">
              <a:latin typeface="Times New Roman"/>
              <a:cs typeface="Times New Roman"/>
            </a:endParaRPr>
          </a:p>
          <a:p>
            <a:pPr marL="105410" marR="97790" algn="ctr">
              <a:lnSpc>
                <a:spcPct val="100000"/>
              </a:lnSpc>
            </a:pPr>
            <a:r>
              <a:rPr sz="1100" b="1" spc="-15" dirty="0">
                <a:latin typeface="Arial"/>
                <a:cs typeface="Arial"/>
              </a:rPr>
              <a:t>Sou</a:t>
            </a:r>
            <a:r>
              <a:rPr sz="1100" b="1" spc="-10" dirty="0">
                <a:latin typeface="Arial"/>
                <a:cs typeface="Arial"/>
              </a:rPr>
              <a:t>rc</a:t>
            </a:r>
            <a:r>
              <a:rPr sz="1100" b="1" spc="-15" dirty="0">
                <a:latin typeface="Arial"/>
                <a:cs typeface="Arial"/>
              </a:rPr>
              <a:t>e</a:t>
            </a:r>
            <a:r>
              <a:rPr sz="1100" spc="-5" dirty="0">
                <a:latin typeface="Arial"/>
                <a:cs typeface="Arial"/>
              </a:rPr>
              <a:t>:</a:t>
            </a:r>
            <a:r>
              <a:rPr sz="1100" spc="-30" dirty="0">
                <a:latin typeface="Arial"/>
                <a:cs typeface="Arial"/>
              </a:rPr>
              <a:t> </a:t>
            </a:r>
            <a:r>
              <a:rPr sz="1100" i="1" dirty="0">
                <a:latin typeface="Arial"/>
                <a:cs typeface="Arial"/>
              </a:rPr>
              <a:t>T</a:t>
            </a:r>
            <a:r>
              <a:rPr sz="1100" i="1" spc="-15" dirty="0">
                <a:latin typeface="Arial"/>
                <a:cs typeface="Arial"/>
              </a:rPr>
              <a:t>h</a:t>
            </a:r>
            <a:r>
              <a:rPr sz="1100" i="1" spc="-10" dirty="0">
                <a:latin typeface="Arial"/>
                <a:cs typeface="Arial"/>
              </a:rPr>
              <a:t>e</a:t>
            </a:r>
            <a:r>
              <a:rPr sz="1100" i="1" spc="-15" dirty="0">
                <a:latin typeface="Arial"/>
                <a:cs typeface="Arial"/>
              </a:rPr>
              <a:t> </a:t>
            </a:r>
            <a:r>
              <a:rPr sz="1100" i="1" spc="-10" dirty="0">
                <a:latin typeface="Arial"/>
                <a:cs typeface="Arial"/>
              </a:rPr>
              <a:t>F</a:t>
            </a:r>
            <a:r>
              <a:rPr sz="1100" i="1" spc="-15" dirty="0">
                <a:latin typeface="Arial"/>
                <a:cs typeface="Arial"/>
              </a:rPr>
              <a:t>utu</a:t>
            </a:r>
            <a:r>
              <a:rPr sz="1100" i="1" spc="-10" dirty="0">
                <a:latin typeface="Arial"/>
                <a:cs typeface="Arial"/>
              </a:rPr>
              <a:t>re</a:t>
            </a:r>
            <a:r>
              <a:rPr sz="1100" i="1" spc="-5" dirty="0">
                <a:latin typeface="Arial"/>
                <a:cs typeface="Arial"/>
              </a:rPr>
              <a:t> </a:t>
            </a:r>
            <a:r>
              <a:rPr sz="1100" i="1" spc="-15" dirty="0">
                <a:latin typeface="Arial"/>
                <a:cs typeface="Arial"/>
              </a:rPr>
              <a:t>o</a:t>
            </a:r>
            <a:r>
              <a:rPr sz="1100" i="1" spc="-5" dirty="0">
                <a:latin typeface="Arial"/>
                <a:cs typeface="Arial"/>
              </a:rPr>
              <a:t>f </a:t>
            </a:r>
            <a:r>
              <a:rPr sz="1100" i="1" spc="-10" dirty="0">
                <a:latin typeface="Arial"/>
                <a:cs typeface="Arial"/>
              </a:rPr>
              <a:t>C</a:t>
            </a:r>
            <a:r>
              <a:rPr sz="1100" i="1" spc="-15" dirty="0">
                <a:latin typeface="Arial"/>
                <a:cs typeface="Arial"/>
              </a:rPr>
              <a:t>ompute</a:t>
            </a:r>
            <a:r>
              <a:rPr sz="1100" i="1" spc="-5" dirty="0">
                <a:latin typeface="Arial"/>
                <a:cs typeface="Arial"/>
              </a:rPr>
              <a:t>r</a:t>
            </a:r>
            <a:r>
              <a:rPr sz="1100" i="1" spc="-15" dirty="0">
                <a:latin typeface="Arial"/>
                <a:cs typeface="Arial"/>
              </a:rPr>
              <a:t> </a:t>
            </a:r>
            <a:r>
              <a:rPr sz="1100" i="1" spc="-35" dirty="0">
                <a:latin typeface="Arial"/>
                <a:cs typeface="Arial"/>
              </a:rPr>
              <a:t>V</a:t>
            </a:r>
            <a:r>
              <a:rPr sz="1100" i="1" spc="-5" dirty="0">
                <a:latin typeface="Arial"/>
                <a:cs typeface="Arial"/>
              </a:rPr>
              <a:t>isi</a:t>
            </a:r>
            <a:r>
              <a:rPr sz="1100" i="1" spc="-15" dirty="0">
                <a:latin typeface="Arial"/>
                <a:cs typeface="Arial"/>
              </a:rPr>
              <a:t>o</a:t>
            </a:r>
            <a:r>
              <a:rPr sz="1100" i="1" spc="-10" dirty="0">
                <a:latin typeface="Arial"/>
                <a:cs typeface="Arial"/>
              </a:rPr>
              <a:t>n</a:t>
            </a:r>
            <a:r>
              <a:rPr sz="1100" i="1" spc="-5" dirty="0">
                <a:latin typeface="Arial"/>
                <a:cs typeface="Arial"/>
              </a:rPr>
              <a:t> </a:t>
            </a:r>
            <a:r>
              <a:rPr sz="1100" i="1" spc="-15" dirty="0">
                <a:latin typeface="Arial"/>
                <a:cs typeface="Arial"/>
              </a:rPr>
              <a:t>an</a:t>
            </a:r>
            <a:r>
              <a:rPr sz="1100" i="1" spc="-10" dirty="0">
                <a:latin typeface="Arial"/>
                <a:cs typeface="Arial"/>
              </a:rPr>
              <a:t>d</a:t>
            </a:r>
            <a:r>
              <a:rPr sz="1100" i="1" spc="-90" dirty="0">
                <a:latin typeface="Arial"/>
                <a:cs typeface="Arial"/>
              </a:rPr>
              <a:t> </a:t>
            </a:r>
            <a:r>
              <a:rPr sz="1100" i="1" spc="-15" dirty="0">
                <a:latin typeface="Arial"/>
                <a:cs typeface="Arial"/>
              </a:rPr>
              <a:t>Automate</a:t>
            </a:r>
            <a:r>
              <a:rPr sz="1100" i="1" spc="-10" dirty="0">
                <a:latin typeface="Arial"/>
                <a:cs typeface="Arial"/>
              </a:rPr>
              <a:t>d</a:t>
            </a:r>
            <a:r>
              <a:rPr sz="1100" i="1" spc="-5" dirty="0">
                <a:latin typeface="Arial"/>
                <a:cs typeface="Arial"/>
              </a:rPr>
              <a:t> </a:t>
            </a:r>
            <a:r>
              <a:rPr sz="1100" i="1" spc="-10" dirty="0">
                <a:latin typeface="Arial"/>
                <a:cs typeface="Arial"/>
              </a:rPr>
              <a:t>Dri</a:t>
            </a:r>
            <a:r>
              <a:rPr sz="1100" i="1" spc="-25" dirty="0">
                <a:latin typeface="Arial"/>
                <a:cs typeface="Arial"/>
              </a:rPr>
              <a:t>v</a:t>
            </a:r>
            <a:r>
              <a:rPr sz="1100" i="1" spc="-5" dirty="0">
                <a:latin typeface="Arial"/>
                <a:cs typeface="Arial"/>
              </a:rPr>
              <a:t>i</a:t>
            </a:r>
            <a:r>
              <a:rPr sz="1100" i="1" spc="-15" dirty="0">
                <a:latin typeface="Arial"/>
                <a:cs typeface="Arial"/>
              </a:rPr>
              <a:t>n</a:t>
            </a:r>
            <a:r>
              <a:rPr sz="1100" i="1" spc="-10" dirty="0">
                <a:latin typeface="Arial"/>
                <a:cs typeface="Arial"/>
              </a:rPr>
              <a:t>g</a:t>
            </a:r>
            <a:r>
              <a:rPr sz="1100" i="1" spc="-15" dirty="0">
                <a:latin typeface="Arial"/>
                <a:cs typeface="Arial"/>
              </a:rPr>
              <a:t> b</a:t>
            </a:r>
            <a:r>
              <a:rPr sz="1100" i="1" spc="-10" dirty="0">
                <a:latin typeface="Arial"/>
                <a:cs typeface="Arial"/>
              </a:rPr>
              <a:t>y</a:t>
            </a:r>
            <a:r>
              <a:rPr sz="1100" i="1" spc="-5" dirty="0">
                <a:latin typeface="Arial"/>
                <a:cs typeface="Arial"/>
              </a:rPr>
              <a:t> </a:t>
            </a:r>
            <a:r>
              <a:rPr sz="1100" i="1" spc="-15" dirty="0">
                <a:latin typeface="Arial"/>
                <a:cs typeface="Arial"/>
              </a:rPr>
              <a:t>P</a:t>
            </a:r>
            <a:r>
              <a:rPr sz="1100" i="1" spc="-5" dirty="0">
                <a:latin typeface="Arial"/>
                <a:cs typeface="Arial"/>
              </a:rPr>
              <a:t>r</a:t>
            </a:r>
            <a:r>
              <a:rPr sz="1100" i="1" spc="-15" dirty="0">
                <a:latin typeface="Arial"/>
                <a:cs typeface="Arial"/>
              </a:rPr>
              <a:t>of</a:t>
            </a:r>
            <a:r>
              <a:rPr sz="1100" i="1" spc="-5" dirty="0">
                <a:latin typeface="Arial"/>
                <a:cs typeface="Arial"/>
              </a:rPr>
              <a:t>.</a:t>
            </a:r>
            <a:r>
              <a:rPr sz="1100" i="1" spc="-65" dirty="0">
                <a:latin typeface="Arial"/>
                <a:cs typeface="Arial"/>
              </a:rPr>
              <a:t> </a:t>
            </a:r>
            <a:r>
              <a:rPr sz="1100" i="1" spc="-15" dirty="0">
                <a:latin typeface="Arial"/>
                <a:cs typeface="Arial"/>
              </a:rPr>
              <a:t>Amno</a:t>
            </a:r>
            <a:r>
              <a:rPr sz="1100" i="1" spc="-10" dirty="0">
                <a:latin typeface="Arial"/>
                <a:cs typeface="Arial"/>
              </a:rPr>
              <a:t>n</a:t>
            </a:r>
            <a:r>
              <a:rPr sz="1100" i="1" spc="-5" dirty="0">
                <a:latin typeface="Arial"/>
                <a:cs typeface="Arial"/>
              </a:rPr>
              <a:t> </a:t>
            </a:r>
            <a:r>
              <a:rPr sz="1100" i="1" spc="-15" dirty="0">
                <a:latin typeface="Arial"/>
                <a:cs typeface="Arial"/>
              </a:rPr>
              <a:t>Sha</a:t>
            </a:r>
            <a:r>
              <a:rPr sz="1100" i="1" spc="-10" dirty="0">
                <a:latin typeface="Arial"/>
                <a:cs typeface="Arial"/>
              </a:rPr>
              <a:t>s</a:t>
            </a:r>
            <a:r>
              <a:rPr sz="1100" i="1" spc="-15" dirty="0">
                <a:latin typeface="Arial"/>
                <a:cs typeface="Arial"/>
              </a:rPr>
              <a:t>hu</a:t>
            </a:r>
            <a:r>
              <a:rPr sz="1100" i="1" spc="-10" dirty="0">
                <a:latin typeface="Arial"/>
                <a:cs typeface="Arial"/>
              </a:rPr>
              <a:t>a</a:t>
            </a:r>
            <a:r>
              <a:rPr sz="1100" i="1" spc="-15" dirty="0">
                <a:latin typeface="Arial"/>
                <a:cs typeface="Arial"/>
              </a:rPr>
              <a:t> </a:t>
            </a:r>
            <a:r>
              <a:rPr sz="1100" i="1" spc="-10" dirty="0">
                <a:latin typeface="Arial"/>
                <a:cs typeface="Arial"/>
              </a:rPr>
              <a:t>(m</a:t>
            </a:r>
            <a:r>
              <a:rPr sz="1100" i="1" spc="-15" dirty="0">
                <a:latin typeface="Arial"/>
                <a:cs typeface="Arial"/>
              </a:rPr>
              <a:t>ob</a:t>
            </a:r>
            <a:r>
              <a:rPr sz="1100" i="1" spc="-5" dirty="0">
                <a:latin typeface="Arial"/>
                <a:cs typeface="Arial"/>
              </a:rPr>
              <a:t>il</a:t>
            </a:r>
            <a:r>
              <a:rPr sz="1100" i="1" spc="-15" dirty="0">
                <a:latin typeface="Arial"/>
                <a:cs typeface="Arial"/>
              </a:rPr>
              <a:t>e</a:t>
            </a:r>
            <a:r>
              <a:rPr sz="1100" i="1" spc="-25" dirty="0">
                <a:latin typeface="Arial"/>
                <a:cs typeface="Arial"/>
              </a:rPr>
              <a:t>y</a:t>
            </a:r>
            <a:r>
              <a:rPr sz="1100" i="1" spc="-15" dirty="0">
                <a:latin typeface="Arial"/>
                <a:cs typeface="Arial"/>
              </a:rPr>
              <a:t>e</a:t>
            </a:r>
            <a:r>
              <a:rPr sz="1100" i="1" spc="-5" dirty="0">
                <a:latin typeface="Arial"/>
                <a:cs typeface="Arial"/>
              </a:rPr>
              <a:t>)</a:t>
            </a:r>
            <a:endParaRPr sz="1100" i="1" dirty="0">
              <a:latin typeface="Arial"/>
              <a:cs typeface="Arial"/>
            </a:endParaRPr>
          </a:p>
        </p:txBody>
      </p:sp>
    </p:spTree>
    <p:extLst>
      <p:ext uri="{BB962C8B-B14F-4D97-AF65-F5344CB8AC3E}">
        <p14:creationId xmlns:p14="http://schemas.microsoft.com/office/powerpoint/2010/main" val="1890398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37301"/>
            <a:ext cx="11504417"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I</a:t>
            </a:r>
            <a:r>
              <a:rPr lang="en-US" sz="1800" dirty="0">
                <a:latin typeface="Georgia" panose="02040502050405020303" pitchFamily="18" charset="0"/>
              </a:rPr>
              <a:t>n</a:t>
            </a:r>
            <a:r>
              <a:rPr lang="en-US" sz="1800" spc="-10" dirty="0">
                <a:latin typeface="Georgia" panose="02040502050405020303" pitchFamily="18" charset="0"/>
              </a:rPr>
              <a:t> </a:t>
            </a:r>
            <a:r>
              <a:rPr lang="en-US" sz="1800" dirty="0">
                <a:latin typeface="Georgia" panose="02040502050405020303" pitchFamily="18" charset="0"/>
              </a:rPr>
              <a:t>o</a:t>
            </a:r>
            <a:r>
              <a:rPr lang="en-US" sz="1800" spc="-5" dirty="0">
                <a:latin typeface="Georgia" panose="02040502050405020303" pitchFamily="18" charset="0"/>
              </a:rPr>
              <a:t>r</a:t>
            </a:r>
            <a:r>
              <a:rPr lang="en-US" sz="1800" dirty="0">
                <a:latin typeface="Georgia" panose="02040502050405020303" pitchFamily="18" charset="0"/>
              </a:rPr>
              <a:t>d</a:t>
            </a:r>
            <a:r>
              <a:rPr lang="en-US" sz="1800" spc="-5" dirty="0">
                <a:latin typeface="Georgia" panose="02040502050405020303" pitchFamily="18" charset="0"/>
              </a:rPr>
              <a:t>e</a:t>
            </a:r>
            <a:r>
              <a:rPr lang="en-US" sz="1800" dirty="0">
                <a:latin typeface="Georgia" panose="02040502050405020303" pitchFamily="18" charset="0"/>
              </a:rPr>
              <a:t>r to</a:t>
            </a:r>
            <a:r>
              <a:rPr lang="en-US" sz="1800" spc="-10" dirty="0">
                <a:latin typeface="Georgia" panose="02040502050405020303" pitchFamily="18" charset="0"/>
              </a:rPr>
              <a:t> </a:t>
            </a:r>
            <a:r>
              <a:rPr lang="en-US" sz="1800" dirty="0">
                <a:latin typeface="Georgia" panose="02040502050405020303" pitchFamily="18" charset="0"/>
              </a:rPr>
              <a:t>p</a:t>
            </a:r>
            <a:r>
              <a:rPr lang="en-US" sz="1800" spc="-5" dirty="0">
                <a:latin typeface="Georgia" panose="02040502050405020303" pitchFamily="18" charset="0"/>
              </a:rPr>
              <a:t>reve</a:t>
            </a:r>
            <a:r>
              <a:rPr lang="en-US" sz="1800" dirty="0">
                <a:latin typeface="Georgia" panose="02040502050405020303" pitchFamily="18" charset="0"/>
              </a:rPr>
              <a:t>nt o</a:t>
            </a:r>
            <a:r>
              <a:rPr lang="en-US" sz="1800" spc="-5" dirty="0">
                <a:latin typeface="Georgia" panose="02040502050405020303" pitchFamily="18" charset="0"/>
              </a:rPr>
              <a:t>ver</a:t>
            </a:r>
            <a:r>
              <a:rPr lang="en-US" sz="1800" dirty="0">
                <a:latin typeface="Georgia" panose="02040502050405020303" pitchFamily="18" charset="0"/>
              </a:rPr>
              <a:t>f</a:t>
            </a:r>
            <a:r>
              <a:rPr lang="en-US" sz="1800" spc="-5" dirty="0">
                <a:latin typeface="Georgia" panose="02040502050405020303" pitchFamily="18" charset="0"/>
              </a:rPr>
              <a:t>i</a:t>
            </a:r>
            <a:r>
              <a:rPr lang="en-US" sz="1800" dirty="0">
                <a:latin typeface="Georgia" panose="02040502050405020303" pitchFamily="18" charset="0"/>
              </a:rPr>
              <a:t>tt</a:t>
            </a:r>
            <a:r>
              <a:rPr lang="en-US" sz="1800" spc="-5" dirty="0">
                <a:latin typeface="Georgia" panose="02040502050405020303" pitchFamily="18" charset="0"/>
              </a:rPr>
              <a:t>i</a:t>
            </a:r>
            <a:r>
              <a:rPr lang="en-US" sz="1800" dirty="0">
                <a:latin typeface="Georgia" panose="02040502050405020303" pitchFamily="18" charset="0"/>
              </a:rPr>
              <a:t>ng,</a:t>
            </a:r>
            <a:r>
              <a:rPr lang="en-US" sz="1800" spc="-25" dirty="0">
                <a:latin typeface="Georgia" panose="02040502050405020303" pitchFamily="18" charset="0"/>
              </a:rPr>
              <a:t> </a:t>
            </a:r>
            <a:r>
              <a:rPr lang="en-US" sz="1800" dirty="0">
                <a:latin typeface="Georgia" panose="02040502050405020303" pitchFamily="18" charset="0"/>
              </a:rPr>
              <a:t>the</a:t>
            </a:r>
            <a:r>
              <a:rPr lang="en-US" sz="1800" spc="-15" dirty="0">
                <a:latin typeface="Georgia" panose="02040502050405020303" pitchFamily="18" charset="0"/>
              </a:rPr>
              <a:t> </a:t>
            </a:r>
            <a:r>
              <a:rPr lang="en-US" sz="1800" spc="-5" dirty="0">
                <a:latin typeface="Georgia" panose="02040502050405020303" pitchFamily="18" charset="0"/>
              </a:rPr>
              <a:t>availa</a:t>
            </a:r>
            <a:r>
              <a:rPr lang="en-US" sz="1800" dirty="0">
                <a:latin typeface="Georgia" panose="02040502050405020303" pitchFamily="18" charset="0"/>
              </a:rPr>
              <a:t>b</a:t>
            </a:r>
            <a:r>
              <a:rPr lang="en-US" sz="1800" spc="-5" dirty="0">
                <a:latin typeface="Georgia" panose="02040502050405020303" pitchFamily="18" charset="0"/>
              </a:rPr>
              <a:t>l</a:t>
            </a:r>
            <a:r>
              <a:rPr lang="en-US" sz="1800" dirty="0">
                <a:latin typeface="Georgia" panose="02040502050405020303" pitchFamily="18" charset="0"/>
              </a:rPr>
              <a:t>e</a:t>
            </a:r>
            <a:r>
              <a:rPr lang="en-US" sz="1800" spc="-15" dirty="0">
                <a:latin typeface="Georgia" panose="02040502050405020303" pitchFamily="18" charset="0"/>
              </a:rPr>
              <a:t> </a:t>
            </a:r>
            <a:r>
              <a:rPr lang="en-US" sz="1800" dirty="0">
                <a:latin typeface="Georgia" panose="02040502050405020303" pitchFamily="18" charset="0"/>
              </a:rPr>
              <a:t>d</a:t>
            </a:r>
            <a:r>
              <a:rPr lang="en-US" sz="1800" spc="-5" dirty="0">
                <a:latin typeface="Georgia" panose="02040502050405020303" pitchFamily="18" charset="0"/>
              </a:rPr>
              <a:t>a</a:t>
            </a:r>
            <a:r>
              <a:rPr lang="en-US" sz="1800" dirty="0">
                <a:latin typeface="Georgia" panose="02040502050405020303" pitchFamily="18" charset="0"/>
              </a:rPr>
              <a:t>ta </a:t>
            </a:r>
            <a:r>
              <a:rPr lang="en-US" sz="1800" spc="-5" dirty="0">
                <a:latin typeface="Georgia" panose="02040502050405020303" pitchFamily="18" charset="0"/>
              </a:rPr>
              <a:t>i</a:t>
            </a:r>
            <a:r>
              <a:rPr lang="en-US" sz="1800" dirty="0">
                <a:latin typeface="Georgia" panose="02040502050405020303" pitchFamily="18" charset="0"/>
              </a:rPr>
              <a:t>s</a:t>
            </a:r>
            <a:r>
              <a:rPr lang="en-US" sz="1800" spc="-15" dirty="0">
                <a:latin typeface="Georgia" panose="02040502050405020303" pitchFamily="18" charset="0"/>
              </a:rPr>
              <a:t> </a:t>
            </a:r>
            <a:r>
              <a:rPr lang="en-US" sz="1800" dirty="0">
                <a:latin typeface="Georgia" panose="02040502050405020303" pitchFamily="18" charset="0"/>
              </a:rPr>
              <a:t>t</a:t>
            </a:r>
            <a:r>
              <a:rPr lang="en-US" sz="1800" spc="-25" dirty="0">
                <a:latin typeface="Georgia" panose="02040502050405020303" pitchFamily="18" charset="0"/>
              </a:rPr>
              <a:t>y</a:t>
            </a:r>
            <a:r>
              <a:rPr lang="en-US" sz="1800" dirty="0">
                <a:latin typeface="Georgia" panose="02040502050405020303" pitchFamily="18" charset="0"/>
              </a:rPr>
              <a:t>p</a:t>
            </a:r>
            <a:r>
              <a:rPr lang="en-US" sz="1800" spc="-5" dirty="0">
                <a:latin typeface="Georgia" panose="02040502050405020303" pitchFamily="18" charset="0"/>
              </a:rPr>
              <a:t>icall</a:t>
            </a:r>
            <a:r>
              <a:rPr lang="en-US" sz="1800" dirty="0">
                <a:latin typeface="Georgia" panose="02040502050405020303" pitchFamily="18" charset="0"/>
              </a:rPr>
              <a:t>y </a:t>
            </a:r>
            <a:r>
              <a:rPr lang="en-US" sz="1800" spc="-5" dirty="0">
                <a:latin typeface="Georgia" panose="02040502050405020303" pitchFamily="18" charset="0"/>
              </a:rPr>
              <a:t>s</a:t>
            </a:r>
            <a:r>
              <a:rPr lang="en-US" sz="1800" dirty="0">
                <a:latin typeface="Georgia" panose="02040502050405020303" pitchFamily="18" charset="0"/>
              </a:rPr>
              <a:t>p</a:t>
            </a:r>
            <a:r>
              <a:rPr lang="en-US" sz="1800" spc="-5" dirty="0">
                <a:latin typeface="Georgia" panose="02040502050405020303" pitchFamily="18" charset="0"/>
              </a:rPr>
              <a:t>li</a:t>
            </a:r>
            <a:r>
              <a:rPr lang="en-US" sz="1800" dirty="0">
                <a:latin typeface="Georgia" panose="02040502050405020303" pitchFamily="18" charset="0"/>
              </a:rPr>
              <a:t>t</a:t>
            </a:r>
            <a:r>
              <a:rPr lang="en-US" sz="1800" spc="-10" dirty="0">
                <a:latin typeface="Georgia" panose="02040502050405020303" pitchFamily="18" charset="0"/>
              </a:rPr>
              <a:t> </a:t>
            </a:r>
            <a:r>
              <a:rPr lang="en-US" sz="1800" spc="-5" dirty="0">
                <a:latin typeface="Georgia" panose="02040502050405020303" pitchFamily="18" charset="0"/>
              </a:rPr>
              <a:t>i</a:t>
            </a:r>
            <a:r>
              <a:rPr lang="en-US" sz="1800" dirty="0">
                <a:latin typeface="Georgia" panose="02040502050405020303" pitchFamily="18" charset="0"/>
              </a:rPr>
              <a:t>nto</a:t>
            </a:r>
            <a:r>
              <a:rPr lang="en-US" sz="1800" spc="-10" dirty="0">
                <a:latin typeface="Georgia" panose="02040502050405020303" pitchFamily="18" charset="0"/>
              </a:rPr>
              <a:t> </a:t>
            </a:r>
            <a:r>
              <a:rPr lang="en-US" sz="1800" dirty="0">
                <a:latin typeface="Georgia" panose="02040502050405020303" pitchFamily="18" charset="0"/>
              </a:rPr>
              <a:t>th</a:t>
            </a:r>
            <a:r>
              <a:rPr lang="en-US" sz="1800" spc="-5" dirty="0">
                <a:latin typeface="Georgia" panose="02040502050405020303" pitchFamily="18" charset="0"/>
              </a:rPr>
              <a:t>re</a:t>
            </a:r>
            <a:r>
              <a:rPr lang="en-US" sz="1800" dirty="0">
                <a:latin typeface="Georgia" panose="02040502050405020303" pitchFamily="18" charset="0"/>
              </a:rPr>
              <a:t>e p</a:t>
            </a:r>
            <a:r>
              <a:rPr lang="en-US" sz="1800" spc="-5" dirty="0">
                <a:latin typeface="Georgia" panose="02040502050405020303" pitchFamily="18" charset="0"/>
              </a:rPr>
              <a:t>ar</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on</a:t>
            </a:r>
            <a:r>
              <a:rPr lang="en-US" sz="1800" spc="-5" dirty="0">
                <a:latin typeface="Georgia" panose="02040502050405020303" pitchFamily="18" charset="0"/>
              </a:rPr>
              <a:t>s</a:t>
            </a:r>
            <a:r>
              <a:rPr lang="en-US" sz="1800" dirty="0">
                <a:latin typeface="Georgia" panose="02040502050405020303" pitchFamily="18" charset="0"/>
              </a:rPr>
              <a:t>:</a:t>
            </a:r>
            <a:r>
              <a:rPr lang="en-US" sz="1800" spc="-25" dirty="0">
                <a:latin typeface="Georgia" panose="02040502050405020303" pitchFamily="18" charset="0"/>
              </a:rPr>
              <a:t> </a:t>
            </a:r>
            <a:r>
              <a:rPr lang="en-US" sz="1800" dirty="0">
                <a:latin typeface="Georgia" panose="02040502050405020303" pitchFamily="18" charset="0"/>
              </a:rPr>
              <a:t>for</a:t>
            </a:r>
            <a:r>
              <a:rPr lang="en-US" sz="1800" spc="-10" dirty="0">
                <a:latin typeface="Georgia" panose="02040502050405020303" pitchFamily="18" charset="0"/>
              </a:rPr>
              <a:t> </a:t>
            </a:r>
            <a:r>
              <a:rPr lang="en-US" sz="1800" dirty="0">
                <a:latin typeface="Georgia" panose="02040502050405020303" pitchFamily="18" charset="0"/>
              </a:rPr>
              <a:t>t</a:t>
            </a:r>
            <a:r>
              <a:rPr lang="en-US" sz="1800" spc="-5" dirty="0">
                <a:latin typeface="Georgia" panose="02040502050405020303" pitchFamily="18" charset="0"/>
              </a:rPr>
              <a:t>rai</a:t>
            </a:r>
            <a:r>
              <a:rPr lang="en-US" sz="1800" dirty="0">
                <a:latin typeface="Georgia" panose="02040502050405020303" pitchFamily="18" charset="0"/>
              </a:rPr>
              <a:t>n</a:t>
            </a:r>
            <a:r>
              <a:rPr lang="en-US" sz="1800" spc="-5" dirty="0">
                <a:latin typeface="Georgia" panose="02040502050405020303" pitchFamily="18" charset="0"/>
              </a:rPr>
              <a:t>i</a:t>
            </a:r>
            <a:r>
              <a:rPr lang="en-US" sz="1800" dirty="0">
                <a:latin typeface="Georgia" panose="02040502050405020303" pitchFamily="18" charset="0"/>
              </a:rPr>
              <a:t>ng,</a:t>
            </a:r>
            <a:r>
              <a:rPr lang="en-US" sz="1800" spc="-15" dirty="0">
                <a:latin typeface="Georgia" panose="02040502050405020303" pitchFamily="18" charset="0"/>
              </a:rPr>
              <a:t> </a:t>
            </a:r>
            <a:r>
              <a:rPr lang="en-US" sz="1800" spc="-5" dirty="0">
                <a:latin typeface="Georgia" panose="02040502050405020303" pitchFamily="18" charset="0"/>
              </a:rPr>
              <a:t>vali</a:t>
            </a:r>
            <a:r>
              <a:rPr lang="en-US" sz="1800" dirty="0">
                <a:latin typeface="Georgia" panose="02040502050405020303" pitchFamily="18" charset="0"/>
              </a:rPr>
              <a:t>d</a:t>
            </a:r>
            <a:r>
              <a:rPr lang="en-US" sz="1800" spc="-5" dirty="0">
                <a:latin typeface="Georgia" panose="02040502050405020303" pitchFamily="18" charset="0"/>
              </a:rPr>
              <a:t>a</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on</a:t>
            </a:r>
            <a:r>
              <a:rPr lang="en-US" sz="1800" spc="-25" dirty="0">
                <a:latin typeface="Georgia" panose="02040502050405020303" pitchFamily="18" charset="0"/>
              </a:rPr>
              <a:t> </a:t>
            </a:r>
            <a:r>
              <a:rPr lang="en-US" sz="1800" spc="-5" dirty="0">
                <a:latin typeface="Georgia" panose="02040502050405020303" pitchFamily="18" charset="0"/>
              </a:rPr>
              <a:t>a</a:t>
            </a:r>
            <a:r>
              <a:rPr lang="en-US" sz="1800" dirty="0">
                <a:latin typeface="Georgia" panose="02040502050405020303" pitchFamily="18" charset="0"/>
              </a:rPr>
              <a:t>nd for t</a:t>
            </a:r>
            <a:r>
              <a:rPr lang="en-US" sz="1800" spc="-5" dirty="0">
                <a:latin typeface="Georgia" panose="02040502050405020303" pitchFamily="18" charset="0"/>
              </a:rPr>
              <a:t>es</a:t>
            </a:r>
            <a:r>
              <a:rPr lang="en-US" sz="1800" dirty="0">
                <a:latin typeface="Georgia" panose="02040502050405020303" pitchFamily="18" charset="0"/>
              </a:rPr>
              <a:t>t</a:t>
            </a:r>
            <a:r>
              <a:rPr lang="en-US" sz="1800" spc="-5" dirty="0">
                <a:latin typeface="Georgia" panose="02040502050405020303" pitchFamily="18" charset="0"/>
              </a:rPr>
              <a:t>i</a:t>
            </a:r>
            <a:r>
              <a:rPr lang="en-US" sz="1800" dirty="0">
                <a:latin typeface="Georgia" panose="02040502050405020303" pitchFamily="18" charset="0"/>
              </a:rPr>
              <a:t>ng</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sp>
        <p:nvSpPr>
          <p:cNvPr id="33" name="object 27"/>
          <p:cNvSpPr txBox="1"/>
          <p:nvPr/>
        </p:nvSpPr>
        <p:spPr>
          <a:xfrm>
            <a:off x="9926070" y="1147500"/>
            <a:ext cx="2135505" cy="279400"/>
          </a:xfrm>
          <a:prstGeom prst="rect">
            <a:avLst/>
          </a:prstGeom>
          <a:solidFill>
            <a:srgbClr val="7F7F7F"/>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a:t>
            </a:r>
            <a:r>
              <a:rPr sz="1300" b="1" spc="20" dirty="0">
                <a:solidFill>
                  <a:srgbClr val="FFFFFF"/>
                </a:solidFill>
                <a:latin typeface="Arial"/>
                <a:cs typeface="Arial"/>
              </a:rPr>
              <a:t> </a:t>
            </a:r>
            <a:r>
              <a:rPr sz="1300" b="1" spc="-15" dirty="0">
                <a:solidFill>
                  <a:srgbClr val="FFFFFF"/>
                </a:solidFill>
                <a:latin typeface="Arial"/>
                <a:cs typeface="Arial"/>
              </a:rPr>
              <a:t>lear</a:t>
            </a:r>
            <a:r>
              <a:rPr sz="1300" b="1" spc="-10" dirty="0">
                <a:solidFill>
                  <a:srgbClr val="FFFFFF"/>
                </a:solidFill>
                <a:latin typeface="Arial"/>
                <a:cs typeface="Arial"/>
              </a:rPr>
              <a:t>ning</a:t>
            </a:r>
            <a:r>
              <a:rPr sz="1300" b="1" spc="10" dirty="0">
                <a:solidFill>
                  <a:srgbClr val="FFFFFF"/>
                </a:solidFill>
                <a:latin typeface="Arial"/>
                <a:cs typeface="Arial"/>
              </a:rPr>
              <a:t> </a:t>
            </a:r>
            <a:r>
              <a:rPr sz="1300" b="1" spc="-10" dirty="0">
                <a:solidFill>
                  <a:srgbClr val="FFFFFF"/>
                </a:solidFill>
                <a:latin typeface="Arial"/>
                <a:cs typeface="Arial"/>
              </a:rPr>
              <a:t>only</a:t>
            </a:r>
            <a:endParaRPr sz="1300">
              <a:latin typeface="Arial"/>
              <a:cs typeface="Arial"/>
            </a:endParaRPr>
          </a:p>
        </p:txBody>
      </p:sp>
      <p:sp>
        <p:nvSpPr>
          <p:cNvPr id="146" name="object 3"/>
          <p:cNvSpPr/>
          <p:nvPr/>
        </p:nvSpPr>
        <p:spPr>
          <a:xfrm>
            <a:off x="2268355" y="1647380"/>
            <a:ext cx="7347584" cy="1015365"/>
          </a:xfrm>
          <a:custGeom>
            <a:avLst/>
            <a:gdLst/>
            <a:ahLst/>
            <a:cxnLst/>
            <a:rect l="l" t="t" r="r" b="b"/>
            <a:pathLst>
              <a:path w="7347584" h="1015364">
                <a:moveTo>
                  <a:pt x="7347200" y="845819"/>
                </a:moveTo>
                <a:lnTo>
                  <a:pt x="7346754" y="156871"/>
                </a:lnTo>
                <a:lnTo>
                  <a:pt x="7338216" y="114940"/>
                </a:lnTo>
                <a:lnTo>
                  <a:pt x="7319926" y="77403"/>
                </a:lnTo>
                <a:lnTo>
                  <a:pt x="7293322" y="45700"/>
                </a:lnTo>
                <a:lnTo>
                  <a:pt x="7259845" y="21271"/>
                </a:lnTo>
                <a:lnTo>
                  <a:pt x="7220937" y="5557"/>
                </a:lnTo>
                <a:lnTo>
                  <a:pt x="7178036" y="0"/>
                </a:lnTo>
                <a:lnTo>
                  <a:pt x="156871" y="446"/>
                </a:lnTo>
                <a:lnTo>
                  <a:pt x="114940" y="8983"/>
                </a:lnTo>
                <a:lnTo>
                  <a:pt x="77403" y="27273"/>
                </a:lnTo>
                <a:lnTo>
                  <a:pt x="45700" y="53877"/>
                </a:lnTo>
                <a:lnTo>
                  <a:pt x="21271" y="87354"/>
                </a:lnTo>
                <a:lnTo>
                  <a:pt x="5558" y="126263"/>
                </a:lnTo>
                <a:lnTo>
                  <a:pt x="0" y="169163"/>
                </a:lnTo>
                <a:lnTo>
                  <a:pt x="446" y="858109"/>
                </a:lnTo>
                <a:lnTo>
                  <a:pt x="8983" y="900041"/>
                </a:lnTo>
                <a:lnTo>
                  <a:pt x="27273" y="937579"/>
                </a:lnTo>
                <a:lnTo>
                  <a:pt x="53877" y="969283"/>
                </a:lnTo>
                <a:lnTo>
                  <a:pt x="87353" y="993712"/>
                </a:lnTo>
                <a:lnTo>
                  <a:pt x="126261" y="1009425"/>
                </a:lnTo>
                <a:lnTo>
                  <a:pt x="169160" y="1014983"/>
                </a:lnTo>
                <a:lnTo>
                  <a:pt x="7190329" y="1014537"/>
                </a:lnTo>
                <a:lnTo>
                  <a:pt x="7232260" y="1006000"/>
                </a:lnTo>
                <a:lnTo>
                  <a:pt x="7269797" y="987709"/>
                </a:lnTo>
                <a:lnTo>
                  <a:pt x="7301500" y="961105"/>
                </a:lnTo>
                <a:lnTo>
                  <a:pt x="7325929" y="927628"/>
                </a:lnTo>
                <a:lnTo>
                  <a:pt x="7341642" y="888720"/>
                </a:lnTo>
                <a:lnTo>
                  <a:pt x="7347200" y="845819"/>
                </a:lnTo>
                <a:close/>
              </a:path>
            </a:pathLst>
          </a:custGeom>
          <a:solidFill>
            <a:srgbClr val="183A59"/>
          </a:solidFill>
        </p:spPr>
        <p:txBody>
          <a:bodyPr wrap="square" lIns="0" tIns="0" rIns="0" bIns="0" rtlCol="0"/>
          <a:lstStyle/>
          <a:p>
            <a:endParaRPr/>
          </a:p>
        </p:txBody>
      </p:sp>
      <p:sp>
        <p:nvSpPr>
          <p:cNvPr id="147" name="object 4"/>
          <p:cNvSpPr txBox="1"/>
          <p:nvPr/>
        </p:nvSpPr>
        <p:spPr>
          <a:xfrm>
            <a:off x="5070485" y="2020474"/>
            <a:ext cx="1746250" cy="299720"/>
          </a:xfrm>
          <a:prstGeom prst="rect">
            <a:avLst/>
          </a:prstGeom>
        </p:spPr>
        <p:txBody>
          <a:bodyPr vert="horz" wrap="square" lIns="0" tIns="0" rIns="0" bIns="0" rtlCol="0">
            <a:spAutoFit/>
          </a:bodyPr>
          <a:lstStyle/>
          <a:p>
            <a:pPr marL="12700">
              <a:lnSpc>
                <a:spcPct val="100000"/>
              </a:lnSpc>
            </a:pPr>
            <a:r>
              <a:rPr sz="2150" spc="-40" dirty="0">
                <a:solidFill>
                  <a:srgbClr val="FFFFFF"/>
                </a:solidFill>
                <a:latin typeface="Arial"/>
                <a:cs typeface="Arial"/>
              </a:rPr>
              <a:t>A</a:t>
            </a:r>
            <a:r>
              <a:rPr sz="2150" spc="-15" dirty="0">
                <a:solidFill>
                  <a:srgbClr val="FFFFFF"/>
                </a:solidFill>
                <a:latin typeface="Arial"/>
                <a:cs typeface="Arial"/>
              </a:rPr>
              <a:t>v</a:t>
            </a:r>
            <a:r>
              <a:rPr sz="2150" spc="-5" dirty="0">
                <a:solidFill>
                  <a:srgbClr val="FFFFFF"/>
                </a:solidFill>
                <a:latin typeface="Arial"/>
                <a:cs typeface="Arial"/>
              </a:rPr>
              <a:t>a</a:t>
            </a:r>
            <a:r>
              <a:rPr sz="2150" dirty="0">
                <a:solidFill>
                  <a:srgbClr val="FFFFFF"/>
                </a:solidFill>
                <a:latin typeface="Arial"/>
                <a:cs typeface="Arial"/>
              </a:rPr>
              <a:t>il</a:t>
            </a:r>
            <a:r>
              <a:rPr sz="2150" spc="-5" dirty="0">
                <a:solidFill>
                  <a:srgbClr val="FFFFFF"/>
                </a:solidFill>
                <a:latin typeface="Arial"/>
                <a:cs typeface="Arial"/>
              </a:rPr>
              <a:t>ab</a:t>
            </a:r>
            <a:r>
              <a:rPr sz="2150" dirty="0">
                <a:solidFill>
                  <a:srgbClr val="FFFFFF"/>
                </a:solidFill>
                <a:latin typeface="Arial"/>
                <a:cs typeface="Arial"/>
              </a:rPr>
              <a:t>le</a:t>
            </a:r>
            <a:r>
              <a:rPr sz="2150" spc="35" dirty="0">
                <a:solidFill>
                  <a:srgbClr val="FFFFFF"/>
                </a:solidFill>
                <a:latin typeface="Arial"/>
                <a:cs typeface="Arial"/>
              </a:rPr>
              <a:t> </a:t>
            </a:r>
            <a:r>
              <a:rPr sz="2150" spc="-5" dirty="0">
                <a:solidFill>
                  <a:srgbClr val="FFFFFF"/>
                </a:solidFill>
                <a:latin typeface="Arial"/>
                <a:cs typeface="Arial"/>
              </a:rPr>
              <a:t>dat</a:t>
            </a:r>
            <a:r>
              <a:rPr sz="2150" dirty="0">
                <a:solidFill>
                  <a:srgbClr val="FFFFFF"/>
                </a:solidFill>
                <a:latin typeface="Arial"/>
                <a:cs typeface="Arial"/>
              </a:rPr>
              <a:t>a</a:t>
            </a:r>
            <a:endParaRPr sz="2150">
              <a:latin typeface="Arial"/>
              <a:cs typeface="Arial"/>
            </a:endParaRPr>
          </a:p>
        </p:txBody>
      </p:sp>
      <p:sp>
        <p:nvSpPr>
          <p:cNvPr id="148" name="object 5"/>
          <p:cNvSpPr/>
          <p:nvPr/>
        </p:nvSpPr>
        <p:spPr>
          <a:xfrm>
            <a:off x="2268355" y="3054031"/>
            <a:ext cx="3373120" cy="1013460"/>
          </a:xfrm>
          <a:custGeom>
            <a:avLst/>
            <a:gdLst/>
            <a:ahLst/>
            <a:cxnLst/>
            <a:rect l="l" t="t" r="r" b="b"/>
            <a:pathLst>
              <a:path w="3373120" h="1013460">
                <a:moveTo>
                  <a:pt x="3372608" y="844295"/>
                </a:moveTo>
                <a:lnTo>
                  <a:pt x="3372162" y="156686"/>
                </a:lnTo>
                <a:lnTo>
                  <a:pt x="3363625" y="114350"/>
                </a:lnTo>
                <a:lnTo>
                  <a:pt x="3345334" y="76729"/>
                </a:lnTo>
                <a:lnTo>
                  <a:pt x="3318730" y="45155"/>
                </a:lnTo>
                <a:lnTo>
                  <a:pt x="3285253" y="20955"/>
                </a:lnTo>
                <a:lnTo>
                  <a:pt x="3246345" y="5460"/>
                </a:lnTo>
                <a:lnTo>
                  <a:pt x="3203444" y="0"/>
                </a:lnTo>
                <a:lnTo>
                  <a:pt x="156871" y="437"/>
                </a:lnTo>
                <a:lnTo>
                  <a:pt x="114940" y="8832"/>
                </a:lnTo>
                <a:lnTo>
                  <a:pt x="77403" y="26890"/>
                </a:lnTo>
                <a:lnTo>
                  <a:pt x="45700" y="53282"/>
                </a:lnTo>
                <a:lnTo>
                  <a:pt x="21271" y="86678"/>
                </a:lnTo>
                <a:lnTo>
                  <a:pt x="5558" y="125748"/>
                </a:lnTo>
                <a:lnTo>
                  <a:pt x="0" y="169163"/>
                </a:lnTo>
                <a:lnTo>
                  <a:pt x="446" y="856771"/>
                </a:lnTo>
                <a:lnTo>
                  <a:pt x="8983" y="899108"/>
                </a:lnTo>
                <a:lnTo>
                  <a:pt x="27273" y="936728"/>
                </a:lnTo>
                <a:lnTo>
                  <a:pt x="53877" y="968304"/>
                </a:lnTo>
                <a:lnTo>
                  <a:pt x="87353" y="992504"/>
                </a:lnTo>
                <a:lnTo>
                  <a:pt x="126261" y="1007999"/>
                </a:lnTo>
                <a:lnTo>
                  <a:pt x="169160" y="1013459"/>
                </a:lnTo>
                <a:lnTo>
                  <a:pt x="3215737" y="1013022"/>
                </a:lnTo>
                <a:lnTo>
                  <a:pt x="3257668" y="1004627"/>
                </a:lnTo>
                <a:lnTo>
                  <a:pt x="3295205" y="986568"/>
                </a:lnTo>
                <a:lnTo>
                  <a:pt x="3326908" y="960177"/>
                </a:lnTo>
                <a:lnTo>
                  <a:pt x="3351337" y="926781"/>
                </a:lnTo>
                <a:lnTo>
                  <a:pt x="3367050" y="887710"/>
                </a:lnTo>
                <a:lnTo>
                  <a:pt x="3372608" y="844295"/>
                </a:lnTo>
                <a:close/>
              </a:path>
            </a:pathLst>
          </a:custGeom>
          <a:solidFill>
            <a:srgbClr val="183A59"/>
          </a:solidFill>
        </p:spPr>
        <p:txBody>
          <a:bodyPr wrap="square" lIns="0" tIns="0" rIns="0" bIns="0" rtlCol="0"/>
          <a:lstStyle/>
          <a:p>
            <a:endParaRPr/>
          </a:p>
        </p:txBody>
      </p:sp>
      <p:sp>
        <p:nvSpPr>
          <p:cNvPr id="149" name="object 6"/>
          <p:cNvSpPr txBox="1"/>
          <p:nvPr/>
        </p:nvSpPr>
        <p:spPr>
          <a:xfrm>
            <a:off x="2865258" y="3296061"/>
            <a:ext cx="2179320" cy="565150"/>
          </a:xfrm>
          <a:prstGeom prst="rect">
            <a:avLst/>
          </a:prstGeom>
        </p:spPr>
        <p:txBody>
          <a:bodyPr vert="horz" wrap="square" lIns="0" tIns="0" rIns="0" bIns="0" rtlCol="0">
            <a:spAutoFit/>
          </a:bodyPr>
          <a:lstStyle/>
          <a:p>
            <a:pPr algn="ctr">
              <a:lnSpc>
                <a:spcPct val="100000"/>
              </a:lnSpc>
            </a:pPr>
            <a:r>
              <a:rPr sz="2150" spc="-85" dirty="0">
                <a:solidFill>
                  <a:srgbClr val="FFFFFF"/>
                </a:solidFill>
                <a:latin typeface="Arial"/>
                <a:cs typeface="Arial"/>
              </a:rPr>
              <a:t>T</a:t>
            </a:r>
            <a:r>
              <a:rPr sz="2150" dirty="0">
                <a:solidFill>
                  <a:srgbClr val="FFFFFF"/>
                </a:solidFill>
                <a:latin typeface="Arial"/>
                <a:cs typeface="Arial"/>
              </a:rPr>
              <a:t>r</a:t>
            </a:r>
            <a:r>
              <a:rPr sz="2150" spc="-5" dirty="0">
                <a:solidFill>
                  <a:srgbClr val="FFFFFF"/>
                </a:solidFill>
                <a:latin typeface="Arial"/>
                <a:cs typeface="Arial"/>
              </a:rPr>
              <a:t>a</a:t>
            </a:r>
            <a:r>
              <a:rPr sz="2150" dirty="0">
                <a:solidFill>
                  <a:srgbClr val="FFFFFF"/>
                </a:solidFill>
                <a:latin typeface="Arial"/>
                <a:cs typeface="Arial"/>
              </a:rPr>
              <a:t>i</a:t>
            </a:r>
            <a:r>
              <a:rPr sz="2150" spc="-5" dirty="0">
                <a:solidFill>
                  <a:srgbClr val="FFFFFF"/>
                </a:solidFill>
                <a:latin typeface="Arial"/>
                <a:cs typeface="Arial"/>
              </a:rPr>
              <a:t>n</a:t>
            </a:r>
            <a:r>
              <a:rPr sz="2150" dirty="0">
                <a:solidFill>
                  <a:srgbClr val="FFFFFF"/>
                </a:solidFill>
                <a:latin typeface="Arial"/>
                <a:cs typeface="Arial"/>
              </a:rPr>
              <a:t>i</a:t>
            </a:r>
            <a:r>
              <a:rPr sz="2150" spc="-5" dirty="0">
                <a:solidFill>
                  <a:srgbClr val="FFFFFF"/>
                </a:solidFill>
                <a:latin typeface="Arial"/>
                <a:cs typeface="Arial"/>
              </a:rPr>
              <a:t>n</a:t>
            </a:r>
            <a:r>
              <a:rPr sz="2150" dirty="0">
                <a:solidFill>
                  <a:srgbClr val="FFFFFF"/>
                </a:solidFill>
                <a:latin typeface="Arial"/>
                <a:cs typeface="Arial"/>
              </a:rPr>
              <a:t>g</a:t>
            </a:r>
            <a:endParaRPr sz="2150">
              <a:latin typeface="Arial"/>
              <a:cs typeface="Arial"/>
            </a:endParaRPr>
          </a:p>
          <a:p>
            <a:pPr algn="ctr">
              <a:lnSpc>
                <a:spcPct val="100000"/>
              </a:lnSpc>
              <a:spcBef>
                <a:spcPts val="40"/>
              </a:spcBef>
            </a:pPr>
            <a:r>
              <a:rPr sz="1700" spc="5" dirty="0">
                <a:solidFill>
                  <a:srgbClr val="FFFFFF"/>
                </a:solidFill>
                <a:latin typeface="Arial"/>
                <a:cs typeface="Arial"/>
              </a:rPr>
              <a:t>(~“</a:t>
            </a:r>
            <a:r>
              <a:rPr sz="1700" dirty="0">
                <a:solidFill>
                  <a:srgbClr val="FFFFFF"/>
                </a:solidFill>
                <a:latin typeface="Arial"/>
                <a:cs typeface="Arial"/>
              </a:rPr>
              <a:t>que</a:t>
            </a:r>
            <a:r>
              <a:rPr sz="1700" spc="5" dirty="0">
                <a:solidFill>
                  <a:srgbClr val="FFFFFF"/>
                </a:solidFill>
                <a:latin typeface="Arial"/>
                <a:cs typeface="Arial"/>
              </a:rPr>
              <a:t>s</a:t>
            </a:r>
            <a:r>
              <a:rPr sz="1700" spc="-5" dirty="0">
                <a:solidFill>
                  <a:srgbClr val="FFFFFF"/>
                </a:solidFill>
                <a:latin typeface="Arial"/>
                <a:cs typeface="Arial"/>
              </a:rPr>
              <a:t>t</a:t>
            </a:r>
            <a:r>
              <a:rPr sz="1700" dirty="0">
                <a:solidFill>
                  <a:srgbClr val="FFFFFF"/>
                </a:solidFill>
                <a:latin typeface="Arial"/>
                <a:cs typeface="Arial"/>
              </a:rPr>
              <a:t>ion</a:t>
            </a:r>
            <a:r>
              <a:rPr sz="1700" spc="5" dirty="0">
                <a:solidFill>
                  <a:srgbClr val="FFFFFF"/>
                </a:solidFill>
                <a:latin typeface="Arial"/>
                <a:cs typeface="Arial"/>
              </a:rPr>
              <a:t>s</a:t>
            </a:r>
            <a:r>
              <a:rPr sz="1700" spc="15" dirty="0">
                <a:solidFill>
                  <a:srgbClr val="FFFFFF"/>
                </a:solidFill>
                <a:latin typeface="Arial"/>
                <a:cs typeface="Arial"/>
              </a:rPr>
              <a:t> </a:t>
            </a:r>
            <a:r>
              <a:rPr sz="1700" spc="5" dirty="0">
                <a:solidFill>
                  <a:srgbClr val="FFFFFF"/>
                </a:solidFill>
                <a:latin typeface="Arial"/>
                <a:cs typeface="Arial"/>
              </a:rPr>
              <a:t>in cl</a:t>
            </a:r>
            <a:r>
              <a:rPr sz="1700" dirty="0">
                <a:solidFill>
                  <a:srgbClr val="FFFFFF"/>
                </a:solidFill>
                <a:latin typeface="Arial"/>
                <a:cs typeface="Arial"/>
              </a:rPr>
              <a:t>a</a:t>
            </a:r>
            <a:r>
              <a:rPr sz="1700" spc="5" dirty="0">
                <a:solidFill>
                  <a:srgbClr val="FFFFFF"/>
                </a:solidFill>
                <a:latin typeface="Arial"/>
                <a:cs typeface="Arial"/>
              </a:rPr>
              <a:t>ss“)</a:t>
            </a:r>
            <a:endParaRPr sz="1700">
              <a:latin typeface="Arial"/>
              <a:cs typeface="Arial"/>
            </a:endParaRPr>
          </a:p>
        </p:txBody>
      </p:sp>
      <p:sp>
        <p:nvSpPr>
          <p:cNvPr id="150" name="object 7"/>
          <p:cNvSpPr/>
          <p:nvPr/>
        </p:nvSpPr>
        <p:spPr>
          <a:xfrm>
            <a:off x="5743071" y="3054031"/>
            <a:ext cx="1885314" cy="1013460"/>
          </a:xfrm>
          <a:custGeom>
            <a:avLst/>
            <a:gdLst/>
            <a:ahLst/>
            <a:cxnLst/>
            <a:rect l="l" t="t" r="r" b="b"/>
            <a:pathLst>
              <a:path w="1885315" h="1013460">
                <a:moveTo>
                  <a:pt x="1885187" y="844295"/>
                </a:moveTo>
                <a:lnTo>
                  <a:pt x="1884741" y="156686"/>
                </a:lnTo>
                <a:lnTo>
                  <a:pt x="1876204" y="114350"/>
                </a:lnTo>
                <a:lnTo>
                  <a:pt x="1857913" y="76729"/>
                </a:lnTo>
                <a:lnTo>
                  <a:pt x="1831309" y="45155"/>
                </a:lnTo>
                <a:lnTo>
                  <a:pt x="1797832" y="20955"/>
                </a:lnTo>
                <a:lnTo>
                  <a:pt x="1758924" y="5460"/>
                </a:lnTo>
                <a:lnTo>
                  <a:pt x="1716023" y="0"/>
                </a:lnTo>
                <a:lnTo>
                  <a:pt x="156871" y="437"/>
                </a:lnTo>
                <a:lnTo>
                  <a:pt x="114940" y="8832"/>
                </a:lnTo>
                <a:lnTo>
                  <a:pt x="77403" y="26891"/>
                </a:lnTo>
                <a:lnTo>
                  <a:pt x="45700" y="53282"/>
                </a:lnTo>
                <a:lnTo>
                  <a:pt x="21271" y="86678"/>
                </a:lnTo>
                <a:lnTo>
                  <a:pt x="5557" y="125749"/>
                </a:lnTo>
                <a:lnTo>
                  <a:pt x="0" y="169163"/>
                </a:lnTo>
                <a:lnTo>
                  <a:pt x="446" y="856773"/>
                </a:lnTo>
                <a:lnTo>
                  <a:pt x="8983" y="899109"/>
                </a:lnTo>
                <a:lnTo>
                  <a:pt x="27274" y="936730"/>
                </a:lnTo>
                <a:lnTo>
                  <a:pt x="53878" y="968304"/>
                </a:lnTo>
                <a:lnTo>
                  <a:pt x="87355" y="992504"/>
                </a:lnTo>
                <a:lnTo>
                  <a:pt x="126263" y="1007999"/>
                </a:lnTo>
                <a:lnTo>
                  <a:pt x="169163" y="1013459"/>
                </a:lnTo>
                <a:lnTo>
                  <a:pt x="1728316" y="1013022"/>
                </a:lnTo>
                <a:lnTo>
                  <a:pt x="1770247" y="1004627"/>
                </a:lnTo>
                <a:lnTo>
                  <a:pt x="1807784" y="986568"/>
                </a:lnTo>
                <a:lnTo>
                  <a:pt x="1839487" y="960177"/>
                </a:lnTo>
                <a:lnTo>
                  <a:pt x="1863916" y="926781"/>
                </a:lnTo>
                <a:lnTo>
                  <a:pt x="1879630" y="887710"/>
                </a:lnTo>
                <a:lnTo>
                  <a:pt x="1885187" y="844295"/>
                </a:lnTo>
                <a:close/>
              </a:path>
            </a:pathLst>
          </a:custGeom>
          <a:solidFill>
            <a:srgbClr val="183A59"/>
          </a:solidFill>
        </p:spPr>
        <p:txBody>
          <a:bodyPr wrap="square" lIns="0" tIns="0" rIns="0" bIns="0" rtlCol="0"/>
          <a:lstStyle/>
          <a:p>
            <a:endParaRPr/>
          </a:p>
        </p:txBody>
      </p:sp>
      <p:sp>
        <p:nvSpPr>
          <p:cNvPr id="151" name="object 8"/>
          <p:cNvSpPr txBox="1"/>
          <p:nvPr/>
        </p:nvSpPr>
        <p:spPr>
          <a:xfrm>
            <a:off x="5957453" y="3296061"/>
            <a:ext cx="1456690" cy="565150"/>
          </a:xfrm>
          <a:prstGeom prst="rect">
            <a:avLst/>
          </a:prstGeom>
        </p:spPr>
        <p:txBody>
          <a:bodyPr vert="horz" wrap="square" lIns="0" tIns="0" rIns="0" bIns="0" rtlCol="0">
            <a:spAutoFit/>
          </a:bodyPr>
          <a:lstStyle/>
          <a:p>
            <a:pPr algn="ctr">
              <a:lnSpc>
                <a:spcPct val="100000"/>
              </a:lnSpc>
            </a:pPr>
            <a:r>
              <a:rPr sz="2150" spc="-160" dirty="0">
                <a:solidFill>
                  <a:srgbClr val="FFFFFF"/>
                </a:solidFill>
                <a:latin typeface="Arial"/>
                <a:cs typeface="Arial"/>
              </a:rPr>
              <a:t>V</a:t>
            </a:r>
            <a:r>
              <a:rPr sz="2150" spc="-5" dirty="0">
                <a:solidFill>
                  <a:srgbClr val="FFFFFF"/>
                </a:solidFill>
                <a:latin typeface="Arial"/>
                <a:cs typeface="Arial"/>
              </a:rPr>
              <a:t>a</a:t>
            </a:r>
            <a:r>
              <a:rPr sz="2150" dirty="0">
                <a:solidFill>
                  <a:srgbClr val="FFFFFF"/>
                </a:solidFill>
                <a:latin typeface="Arial"/>
                <a:cs typeface="Arial"/>
              </a:rPr>
              <a:t>li</a:t>
            </a:r>
            <a:r>
              <a:rPr sz="2150" spc="-5" dirty="0">
                <a:solidFill>
                  <a:srgbClr val="FFFFFF"/>
                </a:solidFill>
                <a:latin typeface="Arial"/>
                <a:cs typeface="Arial"/>
              </a:rPr>
              <a:t>dat</a:t>
            </a:r>
            <a:r>
              <a:rPr sz="2150" dirty="0">
                <a:solidFill>
                  <a:srgbClr val="FFFFFF"/>
                </a:solidFill>
                <a:latin typeface="Arial"/>
                <a:cs typeface="Arial"/>
              </a:rPr>
              <a:t>i</a:t>
            </a:r>
            <a:r>
              <a:rPr sz="2150" spc="-5" dirty="0">
                <a:solidFill>
                  <a:srgbClr val="FFFFFF"/>
                </a:solidFill>
                <a:latin typeface="Arial"/>
                <a:cs typeface="Arial"/>
              </a:rPr>
              <a:t>o</a:t>
            </a:r>
            <a:r>
              <a:rPr sz="2150" dirty="0">
                <a:solidFill>
                  <a:srgbClr val="FFFFFF"/>
                </a:solidFill>
                <a:latin typeface="Arial"/>
                <a:cs typeface="Arial"/>
              </a:rPr>
              <a:t>n</a:t>
            </a:r>
            <a:endParaRPr sz="2150">
              <a:latin typeface="Arial"/>
              <a:cs typeface="Arial"/>
            </a:endParaRPr>
          </a:p>
          <a:p>
            <a:pPr algn="ctr">
              <a:lnSpc>
                <a:spcPct val="100000"/>
              </a:lnSpc>
              <a:spcBef>
                <a:spcPts val="40"/>
              </a:spcBef>
            </a:pPr>
            <a:r>
              <a:rPr sz="1700" spc="5" dirty="0">
                <a:solidFill>
                  <a:srgbClr val="FFFFFF"/>
                </a:solidFill>
                <a:latin typeface="Arial"/>
                <a:cs typeface="Arial"/>
              </a:rPr>
              <a:t>(~“</a:t>
            </a:r>
            <a:r>
              <a:rPr sz="1700" dirty="0">
                <a:solidFill>
                  <a:srgbClr val="FFFFFF"/>
                </a:solidFill>
                <a:latin typeface="Arial"/>
                <a:cs typeface="Arial"/>
              </a:rPr>
              <a:t>ho</a:t>
            </a:r>
            <a:r>
              <a:rPr sz="1700" spc="10" dirty="0">
                <a:solidFill>
                  <a:srgbClr val="FFFFFF"/>
                </a:solidFill>
                <a:latin typeface="Arial"/>
                <a:cs typeface="Arial"/>
              </a:rPr>
              <a:t>m</a:t>
            </a:r>
            <a:r>
              <a:rPr sz="1700" dirty="0">
                <a:solidFill>
                  <a:srgbClr val="FFFFFF"/>
                </a:solidFill>
                <a:latin typeface="Arial"/>
                <a:cs typeface="Arial"/>
              </a:rPr>
              <a:t>e</a:t>
            </a:r>
            <a:r>
              <a:rPr sz="1700" spc="-5" dirty="0">
                <a:solidFill>
                  <a:srgbClr val="FFFFFF"/>
                </a:solidFill>
                <a:latin typeface="Arial"/>
                <a:cs typeface="Arial"/>
              </a:rPr>
              <a:t>w</a:t>
            </a:r>
            <a:r>
              <a:rPr sz="1700" dirty="0">
                <a:solidFill>
                  <a:srgbClr val="FFFFFF"/>
                </a:solidFill>
                <a:latin typeface="Arial"/>
                <a:cs typeface="Arial"/>
              </a:rPr>
              <a:t>o</a:t>
            </a:r>
            <a:r>
              <a:rPr sz="1700" spc="5" dirty="0">
                <a:solidFill>
                  <a:srgbClr val="FFFFFF"/>
                </a:solidFill>
                <a:latin typeface="Arial"/>
                <a:cs typeface="Arial"/>
              </a:rPr>
              <a:t>rk“)</a:t>
            </a:r>
            <a:endParaRPr sz="1700">
              <a:latin typeface="Arial"/>
              <a:cs typeface="Arial"/>
            </a:endParaRPr>
          </a:p>
        </p:txBody>
      </p:sp>
      <p:sp>
        <p:nvSpPr>
          <p:cNvPr id="152" name="object 9"/>
          <p:cNvSpPr/>
          <p:nvPr/>
        </p:nvSpPr>
        <p:spPr>
          <a:xfrm>
            <a:off x="7730367" y="3054031"/>
            <a:ext cx="1885314" cy="1013460"/>
          </a:xfrm>
          <a:custGeom>
            <a:avLst/>
            <a:gdLst/>
            <a:ahLst/>
            <a:cxnLst/>
            <a:rect l="l" t="t" r="r" b="b"/>
            <a:pathLst>
              <a:path w="1885315" h="1013460">
                <a:moveTo>
                  <a:pt x="1885187" y="844295"/>
                </a:moveTo>
                <a:lnTo>
                  <a:pt x="1884741" y="156686"/>
                </a:lnTo>
                <a:lnTo>
                  <a:pt x="1876204" y="114350"/>
                </a:lnTo>
                <a:lnTo>
                  <a:pt x="1857913" y="76729"/>
                </a:lnTo>
                <a:lnTo>
                  <a:pt x="1831309" y="45155"/>
                </a:lnTo>
                <a:lnTo>
                  <a:pt x="1797832" y="20955"/>
                </a:lnTo>
                <a:lnTo>
                  <a:pt x="1758924" y="5460"/>
                </a:lnTo>
                <a:lnTo>
                  <a:pt x="1716023" y="0"/>
                </a:lnTo>
                <a:lnTo>
                  <a:pt x="156871" y="437"/>
                </a:lnTo>
                <a:lnTo>
                  <a:pt x="114940" y="8832"/>
                </a:lnTo>
                <a:lnTo>
                  <a:pt x="77403" y="26891"/>
                </a:lnTo>
                <a:lnTo>
                  <a:pt x="45700" y="53282"/>
                </a:lnTo>
                <a:lnTo>
                  <a:pt x="21271" y="86678"/>
                </a:lnTo>
                <a:lnTo>
                  <a:pt x="5557" y="125749"/>
                </a:lnTo>
                <a:lnTo>
                  <a:pt x="0" y="169163"/>
                </a:lnTo>
                <a:lnTo>
                  <a:pt x="446" y="856773"/>
                </a:lnTo>
                <a:lnTo>
                  <a:pt x="8983" y="899109"/>
                </a:lnTo>
                <a:lnTo>
                  <a:pt x="27274" y="936730"/>
                </a:lnTo>
                <a:lnTo>
                  <a:pt x="53878" y="968304"/>
                </a:lnTo>
                <a:lnTo>
                  <a:pt x="87355" y="992504"/>
                </a:lnTo>
                <a:lnTo>
                  <a:pt x="126263" y="1007999"/>
                </a:lnTo>
                <a:lnTo>
                  <a:pt x="169163" y="1013459"/>
                </a:lnTo>
                <a:lnTo>
                  <a:pt x="1728316" y="1013022"/>
                </a:lnTo>
                <a:lnTo>
                  <a:pt x="1770247" y="1004627"/>
                </a:lnTo>
                <a:lnTo>
                  <a:pt x="1807784" y="986568"/>
                </a:lnTo>
                <a:lnTo>
                  <a:pt x="1839487" y="960177"/>
                </a:lnTo>
                <a:lnTo>
                  <a:pt x="1863916" y="926781"/>
                </a:lnTo>
                <a:lnTo>
                  <a:pt x="1879630" y="887710"/>
                </a:lnTo>
                <a:lnTo>
                  <a:pt x="1885187" y="844295"/>
                </a:lnTo>
                <a:close/>
              </a:path>
            </a:pathLst>
          </a:custGeom>
          <a:solidFill>
            <a:srgbClr val="183A59"/>
          </a:solidFill>
        </p:spPr>
        <p:txBody>
          <a:bodyPr wrap="square" lIns="0" tIns="0" rIns="0" bIns="0" rtlCol="0"/>
          <a:lstStyle/>
          <a:p>
            <a:endParaRPr/>
          </a:p>
        </p:txBody>
      </p:sp>
      <p:sp>
        <p:nvSpPr>
          <p:cNvPr id="153" name="object 10"/>
          <p:cNvSpPr txBox="1"/>
          <p:nvPr/>
        </p:nvSpPr>
        <p:spPr>
          <a:xfrm>
            <a:off x="8180968" y="3296061"/>
            <a:ext cx="982980" cy="565150"/>
          </a:xfrm>
          <a:prstGeom prst="rect">
            <a:avLst/>
          </a:prstGeom>
        </p:spPr>
        <p:txBody>
          <a:bodyPr vert="horz" wrap="square" lIns="0" tIns="0" rIns="0" bIns="0" rtlCol="0">
            <a:spAutoFit/>
          </a:bodyPr>
          <a:lstStyle/>
          <a:p>
            <a:pPr marL="56515">
              <a:lnSpc>
                <a:spcPct val="100000"/>
              </a:lnSpc>
            </a:pPr>
            <a:r>
              <a:rPr sz="2150" spc="-240" dirty="0">
                <a:solidFill>
                  <a:srgbClr val="FFFFFF"/>
                </a:solidFill>
                <a:latin typeface="Arial"/>
                <a:cs typeface="Arial"/>
              </a:rPr>
              <a:t>T</a:t>
            </a:r>
            <a:r>
              <a:rPr sz="2150" spc="-5" dirty="0">
                <a:solidFill>
                  <a:srgbClr val="FFFFFF"/>
                </a:solidFill>
                <a:latin typeface="Arial"/>
                <a:cs typeface="Arial"/>
              </a:rPr>
              <a:t>e</a:t>
            </a:r>
            <a:r>
              <a:rPr sz="2150" dirty="0">
                <a:solidFill>
                  <a:srgbClr val="FFFFFF"/>
                </a:solidFill>
                <a:latin typeface="Arial"/>
                <a:cs typeface="Arial"/>
              </a:rPr>
              <a:t>s</a:t>
            </a:r>
            <a:r>
              <a:rPr sz="2150" spc="-5" dirty="0">
                <a:solidFill>
                  <a:srgbClr val="FFFFFF"/>
                </a:solidFill>
                <a:latin typeface="Arial"/>
                <a:cs typeface="Arial"/>
              </a:rPr>
              <a:t>t</a:t>
            </a:r>
            <a:r>
              <a:rPr sz="2150" dirty="0">
                <a:solidFill>
                  <a:srgbClr val="FFFFFF"/>
                </a:solidFill>
                <a:latin typeface="Arial"/>
                <a:cs typeface="Arial"/>
              </a:rPr>
              <a:t>i</a:t>
            </a:r>
            <a:r>
              <a:rPr sz="2150" spc="-5" dirty="0">
                <a:solidFill>
                  <a:srgbClr val="FFFFFF"/>
                </a:solidFill>
                <a:latin typeface="Arial"/>
                <a:cs typeface="Arial"/>
              </a:rPr>
              <a:t>n</a:t>
            </a:r>
            <a:r>
              <a:rPr sz="2150" dirty="0">
                <a:solidFill>
                  <a:srgbClr val="FFFFFF"/>
                </a:solidFill>
                <a:latin typeface="Arial"/>
                <a:cs typeface="Arial"/>
              </a:rPr>
              <a:t>g</a:t>
            </a:r>
            <a:endParaRPr sz="2150">
              <a:latin typeface="Arial"/>
              <a:cs typeface="Arial"/>
            </a:endParaRPr>
          </a:p>
          <a:p>
            <a:pPr marL="12700">
              <a:lnSpc>
                <a:spcPct val="100000"/>
              </a:lnSpc>
              <a:spcBef>
                <a:spcPts val="40"/>
              </a:spcBef>
            </a:pPr>
            <a:r>
              <a:rPr sz="1700" spc="5" dirty="0">
                <a:solidFill>
                  <a:srgbClr val="FFFFFF"/>
                </a:solidFill>
                <a:latin typeface="Arial"/>
                <a:cs typeface="Arial"/>
              </a:rPr>
              <a:t>(~“</a:t>
            </a:r>
            <a:r>
              <a:rPr sz="1700" dirty="0">
                <a:solidFill>
                  <a:srgbClr val="FFFFFF"/>
                </a:solidFill>
                <a:latin typeface="Arial"/>
                <a:cs typeface="Arial"/>
              </a:rPr>
              <a:t>e</a:t>
            </a:r>
            <a:r>
              <a:rPr sz="1700" spc="5" dirty="0">
                <a:solidFill>
                  <a:srgbClr val="FFFFFF"/>
                </a:solidFill>
                <a:latin typeface="Arial"/>
                <a:cs typeface="Arial"/>
              </a:rPr>
              <a:t>x</a:t>
            </a:r>
            <a:r>
              <a:rPr sz="1700" dirty="0">
                <a:solidFill>
                  <a:srgbClr val="FFFFFF"/>
                </a:solidFill>
                <a:latin typeface="Arial"/>
                <a:cs typeface="Arial"/>
              </a:rPr>
              <a:t>a</a:t>
            </a:r>
            <a:r>
              <a:rPr sz="1700" spc="5" dirty="0">
                <a:solidFill>
                  <a:srgbClr val="FFFFFF"/>
                </a:solidFill>
                <a:latin typeface="Arial"/>
                <a:cs typeface="Arial"/>
              </a:rPr>
              <a:t>m“)</a:t>
            </a:r>
            <a:endParaRPr sz="1700">
              <a:latin typeface="Arial"/>
              <a:cs typeface="Arial"/>
            </a:endParaRPr>
          </a:p>
        </p:txBody>
      </p:sp>
      <p:sp>
        <p:nvSpPr>
          <p:cNvPr id="154" name="object 11"/>
          <p:cNvSpPr/>
          <p:nvPr/>
        </p:nvSpPr>
        <p:spPr>
          <a:xfrm>
            <a:off x="3902080" y="2662364"/>
            <a:ext cx="2057400" cy="391795"/>
          </a:xfrm>
          <a:custGeom>
            <a:avLst/>
            <a:gdLst/>
            <a:ahLst/>
            <a:cxnLst/>
            <a:rect l="l" t="t" r="r" b="b"/>
            <a:pathLst>
              <a:path w="2057400" h="391795">
                <a:moveTo>
                  <a:pt x="103631" y="288035"/>
                </a:moveTo>
                <a:lnTo>
                  <a:pt x="0" y="288035"/>
                </a:lnTo>
                <a:lnTo>
                  <a:pt x="35051" y="358139"/>
                </a:lnTo>
                <a:lnTo>
                  <a:pt x="35051" y="304799"/>
                </a:lnTo>
                <a:lnTo>
                  <a:pt x="68579" y="304799"/>
                </a:lnTo>
                <a:lnTo>
                  <a:pt x="68579" y="358139"/>
                </a:lnTo>
                <a:lnTo>
                  <a:pt x="103631" y="288035"/>
                </a:lnTo>
                <a:close/>
              </a:path>
              <a:path w="2057400" h="391795">
                <a:moveTo>
                  <a:pt x="2039111" y="178307"/>
                </a:moveTo>
                <a:lnTo>
                  <a:pt x="42671" y="178307"/>
                </a:lnTo>
                <a:lnTo>
                  <a:pt x="35051" y="185927"/>
                </a:lnTo>
                <a:lnTo>
                  <a:pt x="35051" y="288035"/>
                </a:lnTo>
                <a:lnTo>
                  <a:pt x="51815" y="288035"/>
                </a:lnTo>
                <a:lnTo>
                  <a:pt x="51815" y="211835"/>
                </a:lnTo>
                <a:lnTo>
                  <a:pt x="68579" y="195071"/>
                </a:lnTo>
                <a:lnTo>
                  <a:pt x="68579" y="211835"/>
                </a:lnTo>
                <a:lnTo>
                  <a:pt x="2022347" y="211835"/>
                </a:lnTo>
                <a:lnTo>
                  <a:pt x="2022347" y="195071"/>
                </a:lnTo>
                <a:lnTo>
                  <a:pt x="2039111" y="178307"/>
                </a:lnTo>
                <a:close/>
              </a:path>
              <a:path w="2057400" h="391795">
                <a:moveTo>
                  <a:pt x="68579" y="358139"/>
                </a:moveTo>
                <a:lnTo>
                  <a:pt x="68579" y="304799"/>
                </a:lnTo>
                <a:lnTo>
                  <a:pt x="35051" y="304799"/>
                </a:lnTo>
                <a:lnTo>
                  <a:pt x="35051" y="358139"/>
                </a:lnTo>
                <a:lnTo>
                  <a:pt x="51815" y="391667"/>
                </a:lnTo>
                <a:lnTo>
                  <a:pt x="68579" y="358139"/>
                </a:lnTo>
                <a:close/>
              </a:path>
              <a:path w="2057400" h="391795">
                <a:moveTo>
                  <a:pt x="68579" y="211835"/>
                </a:moveTo>
                <a:lnTo>
                  <a:pt x="68579" y="195071"/>
                </a:lnTo>
                <a:lnTo>
                  <a:pt x="51815" y="211835"/>
                </a:lnTo>
                <a:lnTo>
                  <a:pt x="68579" y="211835"/>
                </a:lnTo>
                <a:close/>
              </a:path>
              <a:path w="2057400" h="391795">
                <a:moveTo>
                  <a:pt x="68579" y="288035"/>
                </a:moveTo>
                <a:lnTo>
                  <a:pt x="68579" y="211835"/>
                </a:lnTo>
                <a:lnTo>
                  <a:pt x="51815" y="211835"/>
                </a:lnTo>
                <a:lnTo>
                  <a:pt x="51815" y="288035"/>
                </a:lnTo>
                <a:lnTo>
                  <a:pt x="68579" y="288035"/>
                </a:lnTo>
                <a:close/>
              </a:path>
              <a:path w="2057400" h="391795">
                <a:moveTo>
                  <a:pt x="2057399" y="204215"/>
                </a:moveTo>
                <a:lnTo>
                  <a:pt x="2057399" y="0"/>
                </a:lnTo>
                <a:lnTo>
                  <a:pt x="2022347" y="0"/>
                </a:lnTo>
                <a:lnTo>
                  <a:pt x="2022347" y="178307"/>
                </a:lnTo>
                <a:lnTo>
                  <a:pt x="2039111" y="178307"/>
                </a:lnTo>
                <a:lnTo>
                  <a:pt x="2039111" y="211835"/>
                </a:lnTo>
                <a:lnTo>
                  <a:pt x="2049779" y="211835"/>
                </a:lnTo>
                <a:lnTo>
                  <a:pt x="2057399" y="204215"/>
                </a:lnTo>
                <a:close/>
              </a:path>
              <a:path w="2057400" h="391795">
                <a:moveTo>
                  <a:pt x="2039111" y="211835"/>
                </a:moveTo>
                <a:lnTo>
                  <a:pt x="2039111" y="178307"/>
                </a:lnTo>
                <a:lnTo>
                  <a:pt x="2022347" y="195071"/>
                </a:lnTo>
                <a:lnTo>
                  <a:pt x="2022347" y="211835"/>
                </a:lnTo>
                <a:lnTo>
                  <a:pt x="2039111" y="211835"/>
                </a:lnTo>
                <a:close/>
              </a:path>
            </a:pathLst>
          </a:custGeom>
          <a:solidFill>
            <a:srgbClr val="7F7F7F"/>
          </a:solidFill>
        </p:spPr>
        <p:txBody>
          <a:bodyPr wrap="square" lIns="0" tIns="0" rIns="0" bIns="0" rtlCol="0"/>
          <a:lstStyle/>
          <a:p>
            <a:endParaRPr/>
          </a:p>
        </p:txBody>
      </p:sp>
      <p:sp>
        <p:nvSpPr>
          <p:cNvPr id="155" name="object 12"/>
          <p:cNvSpPr/>
          <p:nvPr/>
        </p:nvSpPr>
        <p:spPr>
          <a:xfrm>
            <a:off x="5924427" y="2662364"/>
            <a:ext cx="812800" cy="391795"/>
          </a:xfrm>
          <a:custGeom>
            <a:avLst/>
            <a:gdLst/>
            <a:ahLst/>
            <a:cxnLst/>
            <a:rect l="l" t="t" r="r" b="b"/>
            <a:pathLst>
              <a:path w="812800" h="391795">
                <a:moveTo>
                  <a:pt x="35051" y="178307"/>
                </a:moveTo>
                <a:lnTo>
                  <a:pt x="35051" y="0"/>
                </a:lnTo>
                <a:lnTo>
                  <a:pt x="0" y="0"/>
                </a:lnTo>
                <a:lnTo>
                  <a:pt x="0" y="204215"/>
                </a:lnTo>
                <a:lnTo>
                  <a:pt x="7619" y="211835"/>
                </a:lnTo>
                <a:lnTo>
                  <a:pt x="16763" y="211835"/>
                </a:lnTo>
                <a:lnTo>
                  <a:pt x="16763" y="178307"/>
                </a:lnTo>
                <a:lnTo>
                  <a:pt x="35051" y="178307"/>
                </a:lnTo>
                <a:close/>
              </a:path>
              <a:path w="812800" h="391795">
                <a:moveTo>
                  <a:pt x="778763" y="288035"/>
                </a:moveTo>
                <a:lnTo>
                  <a:pt x="778763" y="185927"/>
                </a:lnTo>
                <a:lnTo>
                  <a:pt x="771143" y="178307"/>
                </a:lnTo>
                <a:lnTo>
                  <a:pt x="16763" y="178307"/>
                </a:lnTo>
                <a:lnTo>
                  <a:pt x="35051" y="195071"/>
                </a:lnTo>
                <a:lnTo>
                  <a:pt x="35051" y="211835"/>
                </a:lnTo>
                <a:lnTo>
                  <a:pt x="743711" y="211835"/>
                </a:lnTo>
                <a:lnTo>
                  <a:pt x="743711" y="195071"/>
                </a:lnTo>
                <a:lnTo>
                  <a:pt x="760475" y="211835"/>
                </a:lnTo>
                <a:lnTo>
                  <a:pt x="760475" y="288035"/>
                </a:lnTo>
                <a:lnTo>
                  <a:pt x="778763" y="288035"/>
                </a:lnTo>
                <a:close/>
              </a:path>
              <a:path w="812800" h="391795">
                <a:moveTo>
                  <a:pt x="35051" y="211835"/>
                </a:moveTo>
                <a:lnTo>
                  <a:pt x="35051" y="195071"/>
                </a:lnTo>
                <a:lnTo>
                  <a:pt x="16763" y="178307"/>
                </a:lnTo>
                <a:lnTo>
                  <a:pt x="16763" y="211835"/>
                </a:lnTo>
                <a:lnTo>
                  <a:pt x="35051" y="211835"/>
                </a:lnTo>
                <a:close/>
              </a:path>
              <a:path w="812800" h="391795">
                <a:moveTo>
                  <a:pt x="812291" y="288035"/>
                </a:moveTo>
                <a:lnTo>
                  <a:pt x="710183" y="288035"/>
                </a:lnTo>
                <a:lnTo>
                  <a:pt x="743711" y="357123"/>
                </a:lnTo>
                <a:lnTo>
                  <a:pt x="743711" y="304799"/>
                </a:lnTo>
                <a:lnTo>
                  <a:pt x="778763" y="304799"/>
                </a:lnTo>
                <a:lnTo>
                  <a:pt x="778763" y="355091"/>
                </a:lnTo>
                <a:lnTo>
                  <a:pt x="812291" y="288035"/>
                </a:lnTo>
                <a:close/>
              </a:path>
              <a:path w="812800" h="391795">
                <a:moveTo>
                  <a:pt x="760475" y="211835"/>
                </a:moveTo>
                <a:lnTo>
                  <a:pt x="743711" y="195071"/>
                </a:lnTo>
                <a:lnTo>
                  <a:pt x="743711" y="211835"/>
                </a:lnTo>
                <a:lnTo>
                  <a:pt x="760475" y="211835"/>
                </a:lnTo>
                <a:close/>
              </a:path>
              <a:path w="812800" h="391795">
                <a:moveTo>
                  <a:pt x="760475" y="288035"/>
                </a:moveTo>
                <a:lnTo>
                  <a:pt x="760475" y="211835"/>
                </a:lnTo>
                <a:lnTo>
                  <a:pt x="743711" y="211835"/>
                </a:lnTo>
                <a:lnTo>
                  <a:pt x="743711" y="288035"/>
                </a:lnTo>
                <a:lnTo>
                  <a:pt x="760475" y="288035"/>
                </a:lnTo>
                <a:close/>
              </a:path>
              <a:path w="812800" h="391795">
                <a:moveTo>
                  <a:pt x="778763" y="355091"/>
                </a:moveTo>
                <a:lnTo>
                  <a:pt x="778763" y="304799"/>
                </a:lnTo>
                <a:lnTo>
                  <a:pt x="743711" y="304799"/>
                </a:lnTo>
                <a:lnTo>
                  <a:pt x="743711" y="357123"/>
                </a:lnTo>
                <a:lnTo>
                  <a:pt x="760475" y="391667"/>
                </a:lnTo>
                <a:lnTo>
                  <a:pt x="778763" y="355091"/>
                </a:lnTo>
                <a:close/>
              </a:path>
            </a:pathLst>
          </a:custGeom>
          <a:solidFill>
            <a:srgbClr val="7F7F7F"/>
          </a:solidFill>
        </p:spPr>
        <p:txBody>
          <a:bodyPr wrap="square" lIns="0" tIns="0" rIns="0" bIns="0" rtlCol="0"/>
          <a:lstStyle/>
          <a:p>
            <a:endParaRPr/>
          </a:p>
        </p:txBody>
      </p:sp>
      <p:sp>
        <p:nvSpPr>
          <p:cNvPr id="156" name="object 13"/>
          <p:cNvSpPr/>
          <p:nvPr/>
        </p:nvSpPr>
        <p:spPr>
          <a:xfrm>
            <a:off x="5924427" y="2662364"/>
            <a:ext cx="2799715" cy="391795"/>
          </a:xfrm>
          <a:custGeom>
            <a:avLst/>
            <a:gdLst/>
            <a:ahLst/>
            <a:cxnLst/>
            <a:rect l="l" t="t" r="r" b="b"/>
            <a:pathLst>
              <a:path w="2799715" h="391795">
                <a:moveTo>
                  <a:pt x="35051" y="178307"/>
                </a:moveTo>
                <a:lnTo>
                  <a:pt x="35051" y="0"/>
                </a:lnTo>
                <a:lnTo>
                  <a:pt x="0" y="0"/>
                </a:lnTo>
                <a:lnTo>
                  <a:pt x="0" y="204215"/>
                </a:lnTo>
                <a:lnTo>
                  <a:pt x="7619" y="211835"/>
                </a:lnTo>
                <a:lnTo>
                  <a:pt x="16763" y="211835"/>
                </a:lnTo>
                <a:lnTo>
                  <a:pt x="16763" y="178307"/>
                </a:lnTo>
                <a:lnTo>
                  <a:pt x="35051" y="178307"/>
                </a:lnTo>
                <a:close/>
              </a:path>
              <a:path w="2799715" h="391795">
                <a:moveTo>
                  <a:pt x="2766059" y="288035"/>
                </a:moveTo>
                <a:lnTo>
                  <a:pt x="2766059" y="185927"/>
                </a:lnTo>
                <a:lnTo>
                  <a:pt x="2758439" y="178307"/>
                </a:lnTo>
                <a:lnTo>
                  <a:pt x="16763" y="178307"/>
                </a:lnTo>
                <a:lnTo>
                  <a:pt x="35051" y="195071"/>
                </a:lnTo>
                <a:lnTo>
                  <a:pt x="35051" y="211835"/>
                </a:lnTo>
                <a:lnTo>
                  <a:pt x="2731007" y="211835"/>
                </a:lnTo>
                <a:lnTo>
                  <a:pt x="2731007" y="195071"/>
                </a:lnTo>
                <a:lnTo>
                  <a:pt x="2749295" y="211835"/>
                </a:lnTo>
                <a:lnTo>
                  <a:pt x="2749295" y="288035"/>
                </a:lnTo>
                <a:lnTo>
                  <a:pt x="2766059" y="288035"/>
                </a:lnTo>
                <a:close/>
              </a:path>
              <a:path w="2799715" h="391795">
                <a:moveTo>
                  <a:pt x="35051" y="211835"/>
                </a:moveTo>
                <a:lnTo>
                  <a:pt x="35051" y="195071"/>
                </a:lnTo>
                <a:lnTo>
                  <a:pt x="16763" y="178307"/>
                </a:lnTo>
                <a:lnTo>
                  <a:pt x="16763" y="211835"/>
                </a:lnTo>
                <a:lnTo>
                  <a:pt x="35051" y="211835"/>
                </a:lnTo>
                <a:close/>
              </a:path>
              <a:path w="2799715" h="391795">
                <a:moveTo>
                  <a:pt x="2799587" y="288035"/>
                </a:moveTo>
                <a:lnTo>
                  <a:pt x="2697479" y="288035"/>
                </a:lnTo>
                <a:lnTo>
                  <a:pt x="2731007" y="355091"/>
                </a:lnTo>
                <a:lnTo>
                  <a:pt x="2731007" y="304799"/>
                </a:lnTo>
                <a:lnTo>
                  <a:pt x="2766059" y="304799"/>
                </a:lnTo>
                <a:lnTo>
                  <a:pt x="2766059" y="357123"/>
                </a:lnTo>
                <a:lnTo>
                  <a:pt x="2799587" y="288035"/>
                </a:lnTo>
                <a:close/>
              </a:path>
              <a:path w="2799715" h="391795">
                <a:moveTo>
                  <a:pt x="2749295" y="211835"/>
                </a:moveTo>
                <a:lnTo>
                  <a:pt x="2731007" y="195071"/>
                </a:lnTo>
                <a:lnTo>
                  <a:pt x="2731007" y="211835"/>
                </a:lnTo>
                <a:lnTo>
                  <a:pt x="2749295" y="211835"/>
                </a:lnTo>
                <a:close/>
              </a:path>
              <a:path w="2799715" h="391795">
                <a:moveTo>
                  <a:pt x="2749295" y="288035"/>
                </a:moveTo>
                <a:lnTo>
                  <a:pt x="2749295" y="211835"/>
                </a:lnTo>
                <a:lnTo>
                  <a:pt x="2731007" y="211835"/>
                </a:lnTo>
                <a:lnTo>
                  <a:pt x="2731007" y="288035"/>
                </a:lnTo>
                <a:lnTo>
                  <a:pt x="2749295" y="288035"/>
                </a:lnTo>
                <a:close/>
              </a:path>
              <a:path w="2799715" h="391795">
                <a:moveTo>
                  <a:pt x="2766059" y="357123"/>
                </a:moveTo>
                <a:lnTo>
                  <a:pt x="2766059" y="304799"/>
                </a:lnTo>
                <a:lnTo>
                  <a:pt x="2731007" y="304799"/>
                </a:lnTo>
                <a:lnTo>
                  <a:pt x="2731007" y="355091"/>
                </a:lnTo>
                <a:lnTo>
                  <a:pt x="2749295" y="391667"/>
                </a:lnTo>
                <a:lnTo>
                  <a:pt x="2766059" y="357123"/>
                </a:lnTo>
                <a:close/>
              </a:path>
            </a:pathLst>
          </a:custGeom>
          <a:solidFill>
            <a:srgbClr val="7F7F7F"/>
          </a:solidFill>
        </p:spPr>
        <p:txBody>
          <a:bodyPr wrap="square" lIns="0" tIns="0" rIns="0" bIns="0" rtlCol="0"/>
          <a:lstStyle/>
          <a:p>
            <a:endParaRPr/>
          </a:p>
        </p:txBody>
      </p:sp>
      <p:sp>
        <p:nvSpPr>
          <p:cNvPr id="157" name="object 14"/>
          <p:cNvSpPr/>
          <p:nvPr/>
        </p:nvSpPr>
        <p:spPr>
          <a:xfrm>
            <a:off x="7725795" y="3950143"/>
            <a:ext cx="1894331" cy="2084831"/>
          </a:xfrm>
          <a:prstGeom prst="rect">
            <a:avLst/>
          </a:prstGeom>
          <a:blipFill>
            <a:blip r:embed="rId2" cstate="print"/>
            <a:stretch>
              <a:fillRect/>
            </a:stretch>
          </a:blipFill>
        </p:spPr>
        <p:txBody>
          <a:bodyPr wrap="square" lIns="0" tIns="0" rIns="0" bIns="0" rtlCol="0"/>
          <a:lstStyle/>
          <a:p>
            <a:endParaRPr/>
          </a:p>
        </p:txBody>
      </p:sp>
      <p:sp>
        <p:nvSpPr>
          <p:cNvPr id="158" name="object 15"/>
          <p:cNvSpPr txBox="1"/>
          <p:nvPr/>
        </p:nvSpPr>
        <p:spPr>
          <a:xfrm>
            <a:off x="7937128" y="4476159"/>
            <a:ext cx="1468755" cy="584835"/>
          </a:xfrm>
          <a:prstGeom prst="rect">
            <a:avLst/>
          </a:prstGeom>
        </p:spPr>
        <p:txBody>
          <a:bodyPr vert="horz" wrap="square" lIns="0" tIns="0" rIns="0" bIns="0" rtlCol="0">
            <a:spAutoFit/>
          </a:bodyPr>
          <a:lstStyle/>
          <a:p>
            <a:pPr marL="12065" marR="5080" algn="ctr">
              <a:lnSpc>
                <a:spcPct val="99600"/>
              </a:lnSpc>
            </a:pPr>
            <a:r>
              <a:rPr sz="1300" dirty="0">
                <a:latin typeface="Arial"/>
                <a:cs typeface="Arial"/>
              </a:rPr>
              <a:t>T</a:t>
            </a:r>
            <a:r>
              <a:rPr sz="1300" spc="-15" dirty="0">
                <a:latin typeface="Arial"/>
                <a:cs typeface="Arial"/>
              </a:rPr>
              <a:t>h</a:t>
            </a:r>
            <a:r>
              <a:rPr sz="1300" spc="-5" dirty="0">
                <a:latin typeface="Arial"/>
                <a:cs typeface="Arial"/>
              </a:rPr>
              <a:t>is</a:t>
            </a:r>
            <a:r>
              <a:rPr sz="1300" spc="-15" dirty="0">
                <a:latin typeface="Arial"/>
                <a:cs typeface="Arial"/>
              </a:rPr>
              <a:t> pe</a:t>
            </a:r>
            <a:r>
              <a:rPr sz="1300" spc="-5" dirty="0">
                <a:latin typeface="Arial"/>
                <a:cs typeface="Arial"/>
              </a:rPr>
              <a:t>r</a:t>
            </a:r>
            <a:r>
              <a:rPr sz="1300" spc="-15" dirty="0">
                <a:latin typeface="Arial"/>
                <a:cs typeface="Arial"/>
              </a:rPr>
              <a:t>fo</a:t>
            </a:r>
            <a:r>
              <a:rPr sz="1300" spc="-10" dirty="0">
                <a:latin typeface="Arial"/>
                <a:cs typeface="Arial"/>
              </a:rPr>
              <a:t>rm</a:t>
            </a:r>
            <a:r>
              <a:rPr sz="1300" spc="-15" dirty="0">
                <a:latin typeface="Arial"/>
                <a:cs typeface="Arial"/>
              </a:rPr>
              <a:t>an</a:t>
            </a:r>
            <a:r>
              <a:rPr sz="1300" spc="-10" dirty="0">
                <a:latin typeface="Arial"/>
                <a:cs typeface="Arial"/>
              </a:rPr>
              <a:t>ce</a:t>
            </a:r>
            <a:r>
              <a:rPr sz="1300" spc="-15" dirty="0">
                <a:latin typeface="Arial"/>
                <a:cs typeface="Arial"/>
              </a:rPr>
              <a:t> </a:t>
            </a:r>
            <a:r>
              <a:rPr sz="1300" spc="-5" dirty="0">
                <a:latin typeface="Arial"/>
                <a:cs typeface="Arial"/>
              </a:rPr>
              <a:t>is </a:t>
            </a:r>
            <a:r>
              <a:rPr sz="1300" spc="-25" dirty="0">
                <a:latin typeface="Arial"/>
                <a:cs typeface="Arial"/>
              </a:rPr>
              <a:t>w</a:t>
            </a:r>
            <a:r>
              <a:rPr sz="1300" spc="-15" dirty="0">
                <a:latin typeface="Arial"/>
                <a:cs typeface="Arial"/>
              </a:rPr>
              <a:t>ha</a:t>
            </a:r>
            <a:r>
              <a:rPr sz="1300" spc="-5" dirty="0">
                <a:latin typeface="Arial"/>
                <a:cs typeface="Arial"/>
              </a:rPr>
              <a:t>t</a:t>
            </a:r>
            <a:r>
              <a:rPr sz="1300" spc="10" dirty="0">
                <a:latin typeface="Arial"/>
                <a:cs typeface="Arial"/>
              </a:rPr>
              <a:t> </a:t>
            </a:r>
            <a:r>
              <a:rPr sz="1300" spc="-5" dirty="0">
                <a:latin typeface="Arial"/>
                <a:cs typeface="Arial"/>
              </a:rPr>
              <a:t>r</a:t>
            </a:r>
            <a:r>
              <a:rPr sz="1300" spc="-15" dirty="0">
                <a:latin typeface="Arial"/>
                <a:cs typeface="Arial"/>
              </a:rPr>
              <a:t>ea</a:t>
            </a:r>
            <a:r>
              <a:rPr sz="1300" spc="-5" dirty="0">
                <a:latin typeface="Arial"/>
                <a:cs typeface="Arial"/>
              </a:rPr>
              <a:t>lly</a:t>
            </a:r>
            <a:r>
              <a:rPr sz="1300" spc="-15" dirty="0">
                <a:latin typeface="Arial"/>
                <a:cs typeface="Arial"/>
              </a:rPr>
              <a:t> matte</a:t>
            </a:r>
            <a:r>
              <a:rPr sz="1300" spc="-10" dirty="0">
                <a:latin typeface="Arial"/>
                <a:cs typeface="Arial"/>
              </a:rPr>
              <a:t>rs</a:t>
            </a:r>
            <a:r>
              <a:rPr sz="1300" spc="-5" dirty="0">
                <a:latin typeface="Arial"/>
                <a:cs typeface="Arial"/>
              </a:rPr>
              <a:t> in </a:t>
            </a:r>
            <a:r>
              <a:rPr sz="1300" spc="-15" dirty="0">
                <a:latin typeface="Arial"/>
                <a:cs typeface="Arial"/>
              </a:rPr>
              <a:t>th</a:t>
            </a:r>
            <a:r>
              <a:rPr sz="1300" spc="-10" dirty="0">
                <a:latin typeface="Arial"/>
                <a:cs typeface="Arial"/>
              </a:rPr>
              <a:t>e</a:t>
            </a:r>
            <a:r>
              <a:rPr sz="1300" spc="-5" dirty="0">
                <a:latin typeface="Arial"/>
                <a:cs typeface="Arial"/>
              </a:rPr>
              <a:t> </a:t>
            </a:r>
            <a:r>
              <a:rPr sz="1300" spc="-15" dirty="0">
                <a:latin typeface="Arial"/>
                <a:cs typeface="Arial"/>
              </a:rPr>
              <a:t>end</a:t>
            </a:r>
            <a:r>
              <a:rPr sz="1300" spc="-5" dirty="0">
                <a:latin typeface="Arial"/>
                <a:cs typeface="Arial"/>
              </a:rPr>
              <a:t>.</a:t>
            </a:r>
            <a:endParaRPr sz="1300">
              <a:latin typeface="Arial"/>
              <a:cs typeface="Arial"/>
            </a:endParaRPr>
          </a:p>
        </p:txBody>
      </p:sp>
      <p:sp>
        <p:nvSpPr>
          <p:cNvPr id="159" name="object 16"/>
          <p:cNvSpPr txBox="1"/>
          <p:nvPr/>
        </p:nvSpPr>
        <p:spPr>
          <a:xfrm>
            <a:off x="7938652" y="5265591"/>
            <a:ext cx="1467485" cy="586740"/>
          </a:xfrm>
          <a:prstGeom prst="rect">
            <a:avLst/>
          </a:prstGeom>
        </p:spPr>
        <p:txBody>
          <a:bodyPr vert="horz" wrap="square" lIns="0" tIns="0" rIns="0" bIns="0" rtlCol="0">
            <a:spAutoFit/>
          </a:bodyPr>
          <a:lstStyle/>
          <a:p>
            <a:pPr marL="12700" marR="5080" algn="ctr">
              <a:lnSpc>
                <a:spcPct val="100000"/>
              </a:lnSpc>
            </a:pPr>
            <a:r>
              <a:rPr sz="1300" spc="-15" dirty="0">
                <a:latin typeface="Arial"/>
                <a:cs typeface="Arial"/>
              </a:rPr>
              <a:t>Bu</a:t>
            </a:r>
            <a:r>
              <a:rPr sz="1300" spc="-5" dirty="0">
                <a:latin typeface="Arial"/>
                <a:cs typeface="Arial"/>
              </a:rPr>
              <a:t>t if</a:t>
            </a:r>
            <a:r>
              <a:rPr sz="1300" spc="10" dirty="0">
                <a:latin typeface="Arial"/>
                <a:cs typeface="Arial"/>
              </a:rPr>
              <a:t> </a:t>
            </a:r>
            <a:r>
              <a:rPr sz="1300" spc="-25" dirty="0">
                <a:latin typeface="Arial"/>
                <a:cs typeface="Arial"/>
              </a:rPr>
              <a:t>y</a:t>
            </a:r>
            <a:r>
              <a:rPr sz="1300" spc="-15" dirty="0">
                <a:latin typeface="Arial"/>
                <a:cs typeface="Arial"/>
              </a:rPr>
              <a:t>o</a:t>
            </a:r>
            <a:r>
              <a:rPr sz="1300" spc="-10" dirty="0">
                <a:latin typeface="Arial"/>
                <a:cs typeface="Arial"/>
              </a:rPr>
              <a:t>u</a:t>
            </a:r>
            <a:r>
              <a:rPr sz="1300" spc="-5"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a</a:t>
            </a:r>
            <a:r>
              <a:rPr sz="1300" spc="-5" dirty="0">
                <a:latin typeface="Arial"/>
                <a:cs typeface="Arial"/>
              </a:rPr>
              <a:t>in </a:t>
            </a:r>
            <a:r>
              <a:rPr sz="1300" spc="-15" dirty="0">
                <a:latin typeface="Arial"/>
                <a:cs typeface="Arial"/>
              </a:rPr>
              <a:t>o</a:t>
            </a:r>
            <a:r>
              <a:rPr sz="1300" spc="-10" dirty="0">
                <a:latin typeface="Arial"/>
                <a:cs typeface="Arial"/>
              </a:rPr>
              <a:t>n</a:t>
            </a:r>
            <a:r>
              <a:rPr sz="1300" spc="-5" dirty="0">
                <a:latin typeface="Arial"/>
                <a:cs typeface="Arial"/>
              </a:rPr>
              <a:t> </a:t>
            </a:r>
            <a:r>
              <a:rPr sz="1300" spc="-15" dirty="0">
                <a:latin typeface="Arial"/>
                <a:cs typeface="Arial"/>
              </a:rPr>
              <a:t>th</a:t>
            </a:r>
            <a:r>
              <a:rPr sz="1300" spc="-5" dirty="0">
                <a:latin typeface="Arial"/>
                <a:cs typeface="Arial"/>
              </a:rPr>
              <a:t>is, </a:t>
            </a:r>
            <a:r>
              <a:rPr sz="1300" spc="-2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5" dirty="0">
                <a:latin typeface="Arial"/>
                <a:cs typeface="Arial"/>
              </a:rPr>
              <a:t>a</a:t>
            </a:r>
            <a:r>
              <a:rPr sz="1300" spc="-10" dirty="0">
                <a:latin typeface="Arial"/>
                <a:cs typeface="Arial"/>
              </a:rPr>
              <a:t>re</a:t>
            </a:r>
            <a:r>
              <a:rPr sz="1300" spc="-5" dirty="0">
                <a:latin typeface="Arial"/>
                <a:cs typeface="Arial"/>
              </a:rPr>
              <a:t> </a:t>
            </a:r>
            <a:r>
              <a:rPr sz="1300" spc="-15" dirty="0">
                <a:latin typeface="Arial"/>
                <a:cs typeface="Arial"/>
              </a:rPr>
              <a:t>e</a:t>
            </a:r>
            <a:r>
              <a:rPr sz="1300" spc="-30" dirty="0">
                <a:latin typeface="Arial"/>
                <a:cs typeface="Arial"/>
              </a:rPr>
              <a:t>f</a:t>
            </a:r>
            <a:r>
              <a:rPr sz="1300" spc="-15" dirty="0">
                <a:latin typeface="Arial"/>
                <a:cs typeface="Arial"/>
              </a:rPr>
              <a:t>fe</a:t>
            </a:r>
            <a:r>
              <a:rPr sz="1300" spc="-10" dirty="0">
                <a:latin typeface="Arial"/>
                <a:cs typeface="Arial"/>
              </a:rPr>
              <a:t>ct</a:t>
            </a:r>
            <a:r>
              <a:rPr sz="1300" spc="-5" dirty="0">
                <a:latin typeface="Arial"/>
                <a:cs typeface="Arial"/>
              </a:rPr>
              <a:t>i</a:t>
            </a:r>
            <a:r>
              <a:rPr sz="1300" spc="-25" dirty="0">
                <a:latin typeface="Arial"/>
                <a:cs typeface="Arial"/>
              </a:rPr>
              <a:t>v</a:t>
            </a:r>
            <a:r>
              <a:rPr sz="1300" spc="-15" dirty="0">
                <a:latin typeface="Arial"/>
                <a:cs typeface="Arial"/>
              </a:rPr>
              <a:t>e</a:t>
            </a:r>
            <a:r>
              <a:rPr sz="1300" spc="-5" dirty="0">
                <a:latin typeface="Arial"/>
                <a:cs typeface="Arial"/>
              </a:rPr>
              <a:t>ly</a:t>
            </a:r>
            <a:r>
              <a:rPr sz="1300" spc="10" dirty="0">
                <a:latin typeface="Arial"/>
                <a:cs typeface="Arial"/>
              </a:rPr>
              <a:t> </a:t>
            </a:r>
            <a:r>
              <a:rPr sz="1300" spc="-10" dirty="0">
                <a:latin typeface="Arial"/>
                <a:cs typeface="Arial"/>
              </a:rPr>
              <a:t>c</a:t>
            </a:r>
            <a:r>
              <a:rPr sz="1300" spc="-15" dirty="0">
                <a:latin typeface="Arial"/>
                <a:cs typeface="Arial"/>
              </a:rPr>
              <a:t>heat</a:t>
            </a:r>
            <a:r>
              <a:rPr sz="1300" spc="-5" dirty="0">
                <a:latin typeface="Arial"/>
                <a:cs typeface="Arial"/>
              </a:rPr>
              <a:t>i</a:t>
            </a:r>
            <a:r>
              <a:rPr sz="1300" spc="-15" dirty="0">
                <a:latin typeface="Arial"/>
                <a:cs typeface="Arial"/>
              </a:rPr>
              <a:t>ng</a:t>
            </a:r>
            <a:r>
              <a:rPr sz="1300" spc="-5" dirty="0">
                <a:latin typeface="Arial"/>
                <a:cs typeface="Arial"/>
              </a:rPr>
              <a:t>.</a:t>
            </a:r>
            <a:endParaRPr sz="1300">
              <a:latin typeface="Arial"/>
              <a:cs typeface="Arial"/>
            </a:endParaRPr>
          </a:p>
        </p:txBody>
      </p:sp>
      <p:sp>
        <p:nvSpPr>
          <p:cNvPr id="160" name="object 17"/>
          <p:cNvSpPr/>
          <p:nvPr/>
        </p:nvSpPr>
        <p:spPr>
          <a:xfrm>
            <a:off x="5738500" y="3930331"/>
            <a:ext cx="1894331" cy="2104643"/>
          </a:xfrm>
          <a:prstGeom prst="rect">
            <a:avLst/>
          </a:prstGeom>
          <a:blipFill>
            <a:blip r:embed="rId3" cstate="print"/>
            <a:stretch>
              <a:fillRect/>
            </a:stretch>
          </a:blipFill>
        </p:spPr>
        <p:txBody>
          <a:bodyPr wrap="square" lIns="0" tIns="0" rIns="0" bIns="0" rtlCol="0"/>
          <a:lstStyle/>
          <a:p>
            <a:endParaRPr/>
          </a:p>
        </p:txBody>
      </p:sp>
      <p:sp>
        <p:nvSpPr>
          <p:cNvPr id="161" name="object 18"/>
          <p:cNvSpPr txBox="1"/>
          <p:nvPr/>
        </p:nvSpPr>
        <p:spPr>
          <a:xfrm>
            <a:off x="5963549" y="4672755"/>
            <a:ext cx="1441450" cy="979805"/>
          </a:xfrm>
          <a:prstGeom prst="rect">
            <a:avLst/>
          </a:prstGeom>
        </p:spPr>
        <p:txBody>
          <a:bodyPr vert="horz" wrap="square" lIns="0" tIns="0" rIns="0" bIns="0" rtlCol="0">
            <a:spAutoFit/>
          </a:bodyPr>
          <a:lstStyle/>
          <a:p>
            <a:pPr marL="12700" marR="5080" algn="ctr">
              <a:lnSpc>
                <a:spcPct val="99600"/>
              </a:lnSpc>
            </a:pPr>
            <a:r>
              <a:rPr sz="1300" spc="-10" dirty="0">
                <a:latin typeface="Arial"/>
                <a:cs typeface="Arial"/>
              </a:rPr>
              <a:t>C</a:t>
            </a:r>
            <a:r>
              <a:rPr sz="1300" spc="-15" dirty="0">
                <a:latin typeface="Arial"/>
                <a:cs typeface="Arial"/>
              </a:rPr>
              <a:t>he</a:t>
            </a:r>
            <a:r>
              <a:rPr sz="1300" spc="-10" dirty="0">
                <a:latin typeface="Arial"/>
                <a:cs typeface="Arial"/>
              </a:rPr>
              <a:t>ck</a:t>
            </a:r>
            <a:r>
              <a:rPr sz="1300" spc="-15" dirty="0">
                <a:latin typeface="Arial"/>
                <a:cs typeface="Arial"/>
              </a:rPr>
              <a:t> </a:t>
            </a:r>
            <a:r>
              <a:rPr sz="1300" spc="-25" dirty="0">
                <a:latin typeface="Arial"/>
                <a:cs typeface="Arial"/>
              </a:rPr>
              <a:t>y</a:t>
            </a:r>
            <a:r>
              <a:rPr sz="1300" spc="-15" dirty="0">
                <a:latin typeface="Arial"/>
                <a:cs typeface="Arial"/>
              </a:rPr>
              <a:t>ou</a:t>
            </a:r>
            <a:r>
              <a:rPr sz="1300" spc="-5" dirty="0">
                <a:latin typeface="Arial"/>
                <a:cs typeface="Arial"/>
              </a:rPr>
              <a:t>r</a:t>
            </a:r>
            <a:r>
              <a:rPr sz="1300" spc="10" dirty="0">
                <a:latin typeface="Arial"/>
                <a:cs typeface="Arial"/>
              </a:rPr>
              <a:t> </a:t>
            </a:r>
            <a:r>
              <a:rPr sz="1300" spc="-10" dirty="0">
                <a:latin typeface="Arial"/>
                <a:cs typeface="Arial"/>
              </a:rPr>
              <a:t>t</a:t>
            </a:r>
            <a:r>
              <a:rPr sz="1300" spc="-5" dirty="0">
                <a:latin typeface="Arial"/>
                <a:cs typeface="Arial"/>
              </a:rPr>
              <a:t>r</a:t>
            </a:r>
            <a:r>
              <a:rPr sz="1300" spc="-15" dirty="0">
                <a:latin typeface="Arial"/>
                <a:cs typeface="Arial"/>
              </a:rPr>
              <a:t>a</a:t>
            </a:r>
            <a:r>
              <a:rPr sz="1300" spc="-5" dirty="0">
                <a:latin typeface="Arial"/>
                <a:cs typeface="Arial"/>
              </a:rPr>
              <a:t>i</a:t>
            </a:r>
            <a:r>
              <a:rPr sz="1300" spc="-15" dirty="0">
                <a:latin typeface="Arial"/>
                <a:cs typeface="Arial"/>
              </a:rPr>
              <a:t>n</a:t>
            </a:r>
            <a:r>
              <a:rPr sz="1300" spc="-5" dirty="0">
                <a:latin typeface="Arial"/>
                <a:cs typeface="Arial"/>
              </a:rPr>
              <a:t>i</a:t>
            </a:r>
            <a:r>
              <a:rPr sz="1300" spc="-15" dirty="0">
                <a:latin typeface="Arial"/>
                <a:cs typeface="Arial"/>
              </a:rPr>
              <a:t>n</a:t>
            </a:r>
            <a:r>
              <a:rPr sz="1300" spc="-10" dirty="0">
                <a:latin typeface="Arial"/>
                <a:cs typeface="Arial"/>
              </a:rPr>
              <a:t>g</a:t>
            </a:r>
            <a:r>
              <a:rPr sz="1300" spc="-5" dirty="0">
                <a:latin typeface="Arial"/>
                <a:cs typeface="Arial"/>
              </a:rPr>
              <a:t> (</a:t>
            </a:r>
            <a:r>
              <a:rPr sz="1300" spc="-15" dirty="0">
                <a:latin typeface="Arial"/>
                <a:cs typeface="Arial"/>
              </a:rPr>
              <a:t>an</a:t>
            </a:r>
            <a:r>
              <a:rPr sz="1300" spc="-10" dirty="0">
                <a:latin typeface="Arial"/>
                <a:cs typeface="Arial"/>
              </a:rPr>
              <a:t>d</a:t>
            </a:r>
            <a:r>
              <a:rPr sz="1300" spc="-15" dirty="0">
                <a:latin typeface="Arial"/>
                <a:cs typeface="Arial"/>
              </a:rPr>
              <a:t> tun</a:t>
            </a:r>
            <a:r>
              <a:rPr sz="1300" spc="-10" dirty="0">
                <a:latin typeface="Arial"/>
                <a:cs typeface="Arial"/>
              </a:rPr>
              <a:t>e</a:t>
            </a:r>
            <a:r>
              <a:rPr sz="1300" spc="-5" dirty="0">
                <a:latin typeface="Arial"/>
                <a:cs typeface="Arial"/>
              </a:rPr>
              <a:t> </a:t>
            </a:r>
            <a:r>
              <a:rPr sz="1300" spc="-25" dirty="0">
                <a:latin typeface="Arial"/>
                <a:cs typeface="Arial"/>
              </a:rPr>
              <a:t>y</a:t>
            </a:r>
            <a:r>
              <a:rPr sz="1300" spc="-15" dirty="0">
                <a:latin typeface="Arial"/>
                <a:cs typeface="Arial"/>
              </a:rPr>
              <a:t>ou</a:t>
            </a:r>
            <a:r>
              <a:rPr sz="1300" spc="-5" dirty="0">
                <a:latin typeface="Arial"/>
                <a:cs typeface="Arial"/>
              </a:rPr>
              <a:t>r </a:t>
            </a:r>
            <a:r>
              <a:rPr sz="1300" spc="-15" dirty="0">
                <a:latin typeface="Arial"/>
                <a:cs typeface="Arial"/>
              </a:rPr>
              <a:t>h</a:t>
            </a:r>
            <a:r>
              <a:rPr sz="1300" spc="-25" dirty="0">
                <a:latin typeface="Arial"/>
                <a:cs typeface="Arial"/>
              </a:rPr>
              <a:t>y</a:t>
            </a:r>
            <a:r>
              <a:rPr sz="1300" spc="-15" dirty="0">
                <a:latin typeface="Arial"/>
                <a:cs typeface="Arial"/>
              </a:rPr>
              <a:t>pe</a:t>
            </a:r>
            <a:r>
              <a:rPr sz="1300" spc="-5" dirty="0">
                <a:latin typeface="Arial"/>
                <a:cs typeface="Arial"/>
              </a:rPr>
              <a:t>r</a:t>
            </a:r>
            <a:r>
              <a:rPr sz="1300" spc="-15" dirty="0">
                <a:latin typeface="Arial"/>
                <a:cs typeface="Arial"/>
              </a:rPr>
              <a:t>pa</a:t>
            </a:r>
            <a:r>
              <a:rPr sz="1300" spc="-5" dirty="0">
                <a:latin typeface="Arial"/>
                <a:cs typeface="Arial"/>
              </a:rPr>
              <a:t>r</a:t>
            </a:r>
            <a:r>
              <a:rPr sz="1300" spc="-15" dirty="0">
                <a:latin typeface="Arial"/>
                <a:cs typeface="Arial"/>
              </a:rPr>
              <a:t>amete</a:t>
            </a:r>
            <a:r>
              <a:rPr sz="1300" spc="-5" dirty="0">
                <a:latin typeface="Arial"/>
                <a:cs typeface="Arial"/>
              </a:rPr>
              <a:t>rs) </a:t>
            </a:r>
            <a:r>
              <a:rPr sz="1300" spc="-25" dirty="0">
                <a:latin typeface="Arial"/>
                <a:cs typeface="Arial"/>
              </a:rPr>
              <a:t>w</a:t>
            </a:r>
            <a:r>
              <a:rPr sz="1300" spc="-5" dirty="0">
                <a:latin typeface="Arial"/>
                <a:cs typeface="Arial"/>
              </a:rPr>
              <a:t>i</a:t>
            </a:r>
            <a:r>
              <a:rPr sz="1300" spc="-10" dirty="0">
                <a:latin typeface="Arial"/>
                <a:cs typeface="Arial"/>
              </a:rPr>
              <a:t>th</a:t>
            </a:r>
            <a:r>
              <a:rPr sz="1300" spc="10" dirty="0">
                <a:latin typeface="Arial"/>
                <a:cs typeface="Arial"/>
              </a:rPr>
              <a:t> </a:t>
            </a:r>
            <a:r>
              <a:rPr sz="1300" spc="-15" dirty="0">
                <a:latin typeface="Arial"/>
                <a:cs typeface="Arial"/>
              </a:rPr>
              <a:t>th</a:t>
            </a:r>
            <a:r>
              <a:rPr sz="1300" spc="-5" dirty="0">
                <a:latin typeface="Arial"/>
                <a:cs typeface="Arial"/>
              </a:rPr>
              <a:t>is </a:t>
            </a:r>
            <a:r>
              <a:rPr sz="1300" spc="-15" dirty="0">
                <a:latin typeface="Arial"/>
                <a:cs typeface="Arial"/>
              </a:rPr>
              <a:t>dat</a:t>
            </a:r>
            <a:r>
              <a:rPr sz="1300" spc="-10" dirty="0">
                <a:latin typeface="Arial"/>
                <a:cs typeface="Arial"/>
              </a:rPr>
              <a:t>a</a:t>
            </a:r>
            <a:r>
              <a:rPr sz="1300" spc="-5" dirty="0">
                <a:latin typeface="Arial"/>
                <a:cs typeface="Arial"/>
              </a:rPr>
              <a:t> </a:t>
            </a:r>
            <a:r>
              <a:rPr sz="1300" spc="-15" dirty="0">
                <a:latin typeface="Arial"/>
                <a:cs typeface="Arial"/>
              </a:rPr>
              <a:t>pa</a:t>
            </a:r>
            <a:r>
              <a:rPr sz="1300" spc="-5" dirty="0">
                <a:latin typeface="Arial"/>
                <a:cs typeface="Arial"/>
              </a:rPr>
              <a:t>r</a:t>
            </a:r>
            <a:r>
              <a:rPr sz="1300" spc="-10" dirty="0">
                <a:latin typeface="Arial"/>
                <a:cs typeface="Arial"/>
              </a:rPr>
              <a:t>t</a:t>
            </a:r>
            <a:r>
              <a:rPr sz="1300" spc="-5" dirty="0">
                <a:latin typeface="Arial"/>
                <a:cs typeface="Arial"/>
              </a:rPr>
              <a:t>i</a:t>
            </a:r>
            <a:r>
              <a:rPr sz="1300" spc="-10" dirty="0">
                <a:latin typeface="Arial"/>
                <a:cs typeface="Arial"/>
              </a:rPr>
              <a:t>t</a:t>
            </a:r>
            <a:r>
              <a:rPr sz="1300" spc="-5" dirty="0">
                <a:latin typeface="Arial"/>
                <a:cs typeface="Arial"/>
              </a:rPr>
              <a:t>i</a:t>
            </a:r>
            <a:r>
              <a:rPr sz="1300" spc="-15" dirty="0">
                <a:latin typeface="Arial"/>
                <a:cs typeface="Arial"/>
              </a:rPr>
              <a:t>on</a:t>
            </a:r>
            <a:r>
              <a:rPr sz="1300" spc="-5" dirty="0">
                <a:latin typeface="Arial"/>
                <a:cs typeface="Arial"/>
              </a:rPr>
              <a:t>.</a:t>
            </a:r>
            <a:endParaRPr sz="1300">
              <a:latin typeface="Arial"/>
              <a:cs typeface="Arial"/>
            </a:endParaRPr>
          </a:p>
        </p:txBody>
      </p:sp>
    </p:spTree>
    <p:extLst>
      <p:ext uri="{BB962C8B-B14F-4D97-AF65-F5344CB8AC3E}">
        <p14:creationId xmlns:p14="http://schemas.microsoft.com/office/powerpoint/2010/main" val="3770207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37301"/>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For model evaluation, it is better to test more than once using cross-validation techniques</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T</a:t>
            </a:r>
            <a:r>
              <a:rPr lang="en-US" sz="1500" b="1" spc="-5" dirty="0">
                <a:solidFill>
                  <a:srgbClr val="00529F"/>
                </a:solidFill>
                <a:latin typeface="Arial"/>
                <a:cs typeface="Arial"/>
              </a:rPr>
              <a:t>rai</a:t>
            </a:r>
            <a:r>
              <a:rPr lang="en-US" sz="1500" b="1" dirty="0">
                <a:solidFill>
                  <a:srgbClr val="00529F"/>
                </a:solidFill>
                <a:latin typeface="Arial"/>
                <a:cs typeface="Arial"/>
              </a:rPr>
              <a:t>n</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25" dirty="0">
                <a:solidFill>
                  <a:srgbClr val="00529F"/>
                </a:solidFill>
                <a:latin typeface="Arial"/>
                <a:cs typeface="Arial"/>
              </a:rPr>
              <a:t> </a:t>
            </a:r>
            <a:r>
              <a:rPr lang="en-US" sz="1500" b="1" dirty="0">
                <a:solidFill>
                  <a:srgbClr val="00529F"/>
                </a:solidFill>
                <a:latin typeface="Arial"/>
                <a:cs typeface="Arial"/>
              </a:rPr>
              <a:t>(“f</a:t>
            </a:r>
            <a:r>
              <a:rPr lang="en-US" sz="1500" b="1" spc="-5" dirty="0">
                <a:solidFill>
                  <a:srgbClr val="00529F"/>
                </a:solidFill>
                <a:latin typeface="Arial"/>
                <a:cs typeface="Arial"/>
              </a:rPr>
              <a:t>i</a:t>
            </a:r>
            <a:r>
              <a:rPr lang="en-US" sz="1500" b="1" dirty="0">
                <a:solidFill>
                  <a:srgbClr val="00529F"/>
                </a:solidFill>
                <a:latin typeface="Arial"/>
                <a:cs typeface="Arial"/>
              </a:rPr>
              <a:t>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35" dirty="0">
                <a:solidFill>
                  <a:srgbClr val="00529F"/>
                </a:solidFill>
                <a:latin typeface="Arial"/>
                <a:cs typeface="Arial"/>
              </a:rPr>
              <a:t> </a:t>
            </a:r>
            <a:r>
              <a:rPr lang="en-US" sz="1500" b="1" spc="-40" dirty="0">
                <a:solidFill>
                  <a:srgbClr val="00529F"/>
                </a:solidFill>
                <a:latin typeface="Arial"/>
                <a:cs typeface="Arial"/>
              </a:rPr>
              <a:t>v</a:t>
            </a:r>
            <a:r>
              <a:rPr lang="en-US" sz="1500" b="1" spc="-5" dirty="0">
                <a:solidFill>
                  <a:srgbClr val="00529F"/>
                </a:solidFill>
                <a:latin typeface="Arial"/>
                <a:cs typeface="Arial"/>
              </a:rPr>
              <a:t>ali</a:t>
            </a:r>
            <a:r>
              <a:rPr lang="en-US" sz="1500" b="1" dirty="0">
                <a:solidFill>
                  <a:srgbClr val="00529F"/>
                </a:solidFill>
                <a:latin typeface="Arial"/>
                <a:cs typeface="Arial"/>
              </a:rPr>
              <a:t>d</a:t>
            </a:r>
            <a:r>
              <a:rPr lang="en-US" sz="1500" b="1" spc="-5" dirty="0">
                <a:solidFill>
                  <a:srgbClr val="00529F"/>
                </a:solidFill>
                <a:latin typeface="Arial"/>
                <a:cs typeface="Arial"/>
              </a:rPr>
              <a:t>a</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r>
              <a:rPr lang="en-US" sz="1500" b="1" spc="-10" dirty="0">
                <a:solidFill>
                  <a:srgbClr val="00529F"/>
                </a:solidFill>
                <a:latin typeface="Arial"/>
                <a:cs typeface="Arial"/>
              </a:rPr>
              <a:t> </a:t>
            </a:r>
            <a:r>
              <a:rPr lang="en-US" sz="1500" b="1" spc="-5" dirty="0">
                <a:solidFill>
                  <a:srgbClr val="00529F"/>
                </a:solidFill>
                <a:latin typeface="Arial"/>
                <a:cs typeface="Arial"/>
              </a:rPr>
              <a:t>a</a:t>
            </a:r>
            <a:r>
              <a:rPr lang="en-US" sz="1500" b="1" dirty="0">
                <a:solidFill>
                  <a:srgbClr val="00529F"/>
                </a:solidFill>
                <a:latin typeface="Arial"/>
                <a:cs typeface="Arial"/>
              </a:rPr>
              <a:t>nd</a:t>
            </a:r>
            <a:r>
              <a:rPr lang="en-US" sz="1500" b="1" spc="-10" dirty="0">
                <a:solidFill>
                  <a:srgbClr val="00529F"/>
                </a:solidFill>
                <a:latin typeface="Arial"/>
                <a:cs typeface="Arial"/>
              </a:rPr>
              <a:t> </a:t>
            </a:r>
            <a:r>
              <a:rPr lang="en-US" sz="1500" b="1" dirty="0">
                <a:solidFill>
                  <a:srgbClr val="00529F"/>
                </a:solidFill>
                <a:latin typeface="Arial"/>
                <a:cs typeface="Arial"/>
              </a:rPr>
              <a:t>t</a:t>
            </a:r>
            <a:r>
              <a:rPr lang="en-US" sz="1500" b="1" spc="-5" dirty="0">
                <a:solidFill>
                  <a:srgbClr val="00529F"/>
                </a:solidFill>
                <a:latin typeface="Arial"/>
                <a:cs typeface="Arial"/>
              </a:rPr>
              <a:t>es</a:t>
            </a:r>
            <a:r>
              <a:rPr lang="en-US" sz="1500" b="1" dirty="0">
                <a:solidFill>
                  <a:srgbClr val="00529F"/>
                </a:solidFill>
                <a:latin typeface="Arial"/>
                <a:cs typeface="Arial"/>
              </a:rPr>
              <a:t>t</a:t>
            </a:r>
            <a:r>
              <a:rPr lang="en-US" sz="1500" b="1" spc="-5" dirty="0">
                <a:solidFill>
                  <a:srgbClr val="00529F"/>
                </a:solidFill>
                <a:latin typeface="Arial"/>
                <a:cs typeface="Arial"/>
              </a:rPr>
              <a:t>i</a:t>
            </a:r>
            <a:r>
              <a:rPr lang="en-US" sz="1500" b="1" dirty="0">
                <a:solidFill>
                  <a:srgbClr val="00529F"/>
                </a:solidFill>
                <a:latin typeface="Arial"/>
                <a:cs typeface="Arial"/>
              </a:rPr>
              <a:t>ng</a:t>
            </a:r>
            <a:endParaRPr lang="en-US" sz="1500" dirty="0">
              <a:latin typeface="Arial"/>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790" y="1415555"/>
            <a:ext cx="8971674" cy="4721160"/>
          </a:xfrm>
          <a:prstGeom prst="rect">
            <a:avLst/>
          </a:prstGeom>
        </p:spPr>
      </p:pic>
    </p:spTree>
    <p:extLst>
      <p:ext uri="{BB962C8B-B14F-4D97-AF65-F5344CB8AC3E}">
        <p14:creationId xmlns:p14="http://schemas.microsoft.com/office/powerpoint/2010/main" val="2692503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01"/>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974476" y="1204546"/>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974475" y="2956808"/>
            <a:ext cx="10661269"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b="1" dirty="0">
                <a:solidFill>
                  <a:srgbClr val="0070C0"/>
                </a:solidFill>
                <a:latin typeface="Georgia" panose="02040502050405020303" pitchFamily="18" charset="0"/>
                <a:cs typeface="Arial"/>
              </a:rPr>
              <a:t>Model selection</a:t>
            </a:r>
            <a:endParaRPr sz="2800" b="1" dirty="0">
              <a:solidFill>
                <a:srgbClr val="0070C0"/>
              </a:solidFill>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3510718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37301"/>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In order to finalize on a model, hyperparameters have to be tuned</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Model Selection</a:t>
            </a:r>
            <a:endParaRPr lang="en-US" sz="1500" dirty="0">
              <a:latin typeface="Arial"/>
              <a:cs typeface="Arial"/>
            </a:endParaRPr>
          </a:p>
        </p:txBody>
      </p:sp>
      <p:sp>
        <p:nvSpPr>
          <p:cNvPr id="33" name="object 27"/>
          <p:cNvSpPr txBox="1"/>
          <p:nvPr/>
        </p:nvSpPr>
        <p:spPr>
          <a:xfrm>
            <a:off x="9926070" y="1147500"/>
            <a:ext cx="2135505" cy="279400"/>
          </a:xfrm>
          <a:prstGeom prst="rect">
            <a:avLst/>
          </a:prstGeom>
          <a:solidFill>
            <a:srgbClr val="7F7F7F"/>
          </a:solidFill>
        </p:spPr>
        <p:txBody>
          <a:bodyPr vert="horz" wrap="square" lIns="0" tIns="0" rIns="0" bIns="0" rtlCol="0">
            <a:spAutoFit/>
          </a:bodyPr>
          <a:lstStyle/>
          <a:p>
            <a:pPr marL="92710">
              <a:lnSpc>
                <a:spcPct val="100000"/>
              </a:lnSpc>
            </a:pPr>
            <a:r>
              <a:rPr sz="1300" b="1" spc="-15" dirty="0">
                <a:solidFill>
                  <a:srgbClr val="FFFFFF"/>
                </a:solidFill>
                <a:latin typeface="Arial"/>
                <a:cs typeface="Arial"/>
              </a:rPr>
              <a:t>S</a:t>
            </a:r>
            <a:r>
              <a:rPr sz="1300" b="1" spc="-10" dirty="0">
                <a:solidFill>
                  <a:srgbClr val="FFFFFF"/>
                </a:solidFill>
                <a:latin typeface="Arial"/>
                <a:cs typeface="Arial"/>
              </a:rPr>
              <a:t>up</a:t>
            </a:r>
            <a:r>
              <a:rPr sz="1300" b="1" spc="-15" dirty="0">
                <a:solidFill>
                  <a:srgbClr val="FFFFFF"/>
                </a:solidFill>
                <a:latin typeface="Arial"/>
                <a:cs typeface="Arial"/>
              </a:rPr>
              <a:t>er</a:t>
            </a:r>
            <a:r>
              <a:rPr sz="1300" b="1" spc="-35" dirty="0">
                <a:solidFill>
                  <a:srgbClr val="FFFFFF"/>
                </a:solidFill>
                <a:latin typeface="Arial"/>
                <a:cs typeface="Arial"/>
              </a:rPr>
              <a:t>v</a:t>
            </a:r>
            <a:r>
              <a:rPr sz="1300" b="1" spc="-15" dirty="0">
                <a:solidFill>
                  <a:srgbClr val="FFFFFF"/>
                </a:solidFill>
                <a:latin typeface="Arial"/>
                <a:cs typeface="Arial"/>
              </a:rPr>
              <a:t>ise</a:t>
            </a:r>
            <a:r>
              <a:rPr sz="1300" b="1" spc="-10" dirty="0">
                <a:solidFill>
                  <a:srgbClr val="FFFFFF"/>
                </a:solidFill>
                <a:latin typeface="Arial"/>
                <a:cs typeface="Arial"/>
              </a:rPr>
              <a:t>d</a:t>
            </a:r>
            <a:r>
              <a:rPr sz="1300" b="1" spc="20" dirty="0">
                <a:solidFill>
                  <a:srgbClr val="FFFFFF"/>
                </a:solidFill>
                <a:latin typeface="Arial"/>
                <a:cs typeface="Arial"/>
              </a:rPr>
              <a:t> </a:t>
            </a:r>
            <a:r>
              <a:rPr sz="1300" b="1" spc="-15" dirty="0">
                <a:solidFill>
                  <a:srgbClr val="FFFFFF"/>
                </a:solidFill>
                <a:latin typeface="Arial"/>
                <a:cs typeface="Arial"/>
              </a:rPr>
              <a:t>lear</a:t>
            </a:r>
            <a:r>
              <a:rPr sz="1300" b="1" spc="-10" dirty="0">
                <a:solidFill>
                  <a:srgbClr val="FFFFFF"/>
                </a:solidFill>
                <a:latin typeface="Arial"/>
                <a:cs typeface="Arial"/>
              </a:rPr>
              <a:t>ning</a:t>
            </a:r>
            <a:r>
              <a:rPr sz="1300" b="1" spc="10" dirty="0">
                <a:solidFill>
                  <a:srgbClr val="FFFFFF"/>
                </a:solidFill>
                <a:latin typeface="Arial"/>
                <a:cs typeface="Arial"/>
              </a:rPr>
              <a:t> </a:t>
            </a:r>
            <a:r>
              <a:rPr sz="1300" b="1" spc="-10" dirty="0">
                <a:solidFill>
                  <a:srgbClr val="FFFFFF"/>
                </a:solidFill>
                <a:latin typeface="Arial"/>
                <a:cs typeface="Arial"/>
              </a:rPr>
              <a:t>only</a:t>
            </a:r>
            <a:endParaRPr sz="1300">
              <a:latin typeface="Arial"/>
              <a:cs typeface="Arial"/>
            </a:endParaRPr>
          </a:p>
        </p:txBody>
      </p:sp>
      <p:sp>
        <p:nvSpPr>
          <p:cNvPr id="146" name="object 3"/>
          <p:cNvSpPr/>
          <p:nvPr/>
        </p:nvSpPr>
        <p:spPr>
          <a:xfrm>
            <a:off x="2422208" y="2672312"/>
            <a:ext cx="7347584" cy="1015365"/>
          </a:xfrm>
          <a:custGeom>
            <a:avLst/>
            <a:gdLst/>
            <a:ahLst/>
            <a:cxnLst/>
            <a:rect l="l" t="t" r="r" b="b"/>
            <a:pathLst>
              <a:path w="7347584" h="1015364">
                <a:moveTo>
                  <a:pt x="7347200" y="845819"/>
                </a:moveTo>
                <a:lnTo>
                  <a:pt x="7346754" y="156871"/>
                </a:lnTo>
                <a:lnTo>
                  <a:pt x="7338216" y="114940"/>
                </a:lnTo>
                <a:lnTo>
                  <a:pt x="7319926" y="77403"/>
                </a:lnTo>
                <a:lnTo>
                  <a:pt x="7293322" y="45700"/>
                </a:lnTo>
                <a:lnTo>
                  <a:pt x="7259845" y="21271"/>
                </a:lnTo>
                <a:lnTo>
                  <a:pt x="7220937" y="5557"/>
                </a:lnTo>
                <a:lnTo>
                  <a:pt x="7178036" y="0"/>
                </a:lnTo>
                <a:lnTo>
                  <a:pt x="156871" y="446"/>
                </a:lnTo>
                <a:lnTo>
                  <a:pt x="114940" y="8983"/>
                </a:lnTo>
                <a:lnTo>
                  <a:pt x="77403" y="27273"/>
                </a:lnTo>
                <a:lnTo>
                  <a:pt x="45700" y="53877"/>
                </a:lnTo>
                <a:lnTo>
                  <a:pt x="21271" y="87354"/>
                </a:lnTo>
                <a:lnTo>
                  <a:pt x="5558" y="126263"/>
                </a:lnTo>
                <a:lnTo>
                  <a:pt x="0" y="169163"/>
                </a:lnTo>
                <a:lnTo>
                  <a:pt x="446" y="858109"/>
                </a:lnTo>
                <a:lnTo>
                  <a:pt x="8983" y="900041"/>
                </a:lnTo>
                <a:lnTo>
                  <a:pt x="27273" y="937579"/>
                </a:lnTo>
                <a:lnTo>
                  <a:pt x="53877" y="969283"/>
                </a:lnTo>
                <a:lnTo>
                  <a:pt x="87353" y="993712"/>
                </a:lnTo>
                <a:lnTo>
                  <a:pt x="126261" y="1009425"/>
                </a:lnTo>
                <a:lnTo>
                  <a:pt x="169160" y="1014983"/>
                </a:lnTo>
                <a:lnTo>
                  <a:pt x="7190329" y="1014537"/>
                </a:lnTo>
                <a:lnTo>
                  <a:pt x="7232260" y="1006000"/>
                </a:lnTo>
                <a:lnTo>
                  <a:pt x="7269797" y="987709"/>
                </a:lnTo>
                <a:lnTo>
                  <a:pt x="7301500" y="961105"/>
                </a:lnTo>
                <a:lnTo>
                  <a:pt x="7325929" y="927628"/>
                </a:lnTo>
                <a:lnTo>
                  <a:pt x="7341642" y="888720"/>
                </a:lnTo>
                <a:lnTo>
                  <a:pt x="7347200" y="845819"/>
                </a:lnTo>
                <a:close/>
              </a:path>
            </a:pathLst>
          </a:custGeom>
          <a:solidFill>
            <a:srgbClr val="183A59"/>
          </a:solidFill>
        </p:spPr>
        <p:txBody>
          <a:bodyPr wrap="square" lIns="0" tIns="0" rIns="0" bIns="0" rtlCol="0"/>
          <a:lstStyle/>
          <a:p>
            <a:endParaRPr/>
          </a:p>
        </p:txBody>
      </p:sp>
      <p:sp>
        <p:nvSpPr>
          <p:cNvPr id="147" name="object 4"/>
          <p:cNvSpPr txBox="1"/>
          <p:nvPr/>
        </p:nvSpPr>
        <p:spPr>
          <a:xfrm>
            <a:off x="5224338" y="3045406"/>
            <a:ext cx="2442554" cy="330860"/>
          </a:xfrm>
          <a:prstGeom prst="rect">
            <a:avLst/>
          </a:prstGeom>
        </p:spPr>
        <p:txBody>
          <a:bodyPr vert="horz" wrap="square" lIns="0" tIns="0" rIns="0" bIns="0" rtlCol="0">
            <a:spAutoFit/>
          </a:bodyPr>
          <a:lstStyle/>
          <a:p>
            <a:pPr marL="12700">
              <a:lnSpc>
                <a:spcPct val="100000"/>
              </a:lnSpc>
            </a:pPr>
            <a:r>
              <a:rPr lang="en-US" sz="2150" spc="-40" dirty="0">
                <a:solidFill>
                  <a:srgbClr val="FFFFFF"/>
                </a:solidFill>
                <a:latin typeface="Arial"/>
                <a:cs typeface="Arial"/>
              </a:rPr>
              <a:t>Model Selection</a:t>
            </a:r>
            <a:endParaRPr sz="2150" dirty="0">
              <a:latin typeface="Arial"/>
              <a:cs typeface="Arial"/>
            </a:endParaRPr>
          </a:p>
        </p:txBody>
      </p:sp>
    </p:spTree>
    <p:extLst>
      <p:ext uri="{BB962C8B-B14F-4D97-AF65-F5344CB8AC3E}">
        <p14:creationId xmlns:p14="http://schemas.microsoft.com/office/powerpoint/2010/main" val="3650745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Hyperparameter optimization using cross-validation</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Model Selection</a:t>
            </a:r>
            <a:endParaRPr lang="en-US" sz="1500" dirty="0">
              <a:latin typeface="Arial"/>
              <a:cs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707" y="1332102"/>
            <a:ext cx="7212631" cy="5167901"/>
          </a:xfrm>
          <a:prstGeom prst="rect">
            <a:avLst/>
          </a:prstGeom>
        </p:spPr>
      </p:pic>
    </p:spTree>
    <p:extLst>
      <p:ext uri="{BB962C8B-B14F-4D97-AF65-F5344CB8AC3E}">
        <p14:creationId xmlns:p14="http://schemas.microsoft.com/office/powerpoint/2010/main" val="42876949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Finding the best model involves tuning the hyperparameters</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10518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Model Selection</a:t>
            </a:r>
            <a:endParaRPr lang="en-US" sz="1500" dirty="0">
              <a:latin typeface="Arial"/>
              <a:cs typeface="Aria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982" y="1234683"/>
            <a:ext cx="7625194" cy="5075131"/>
          </a:xfrm>
          <a:prstGeom prst="rect">
            <a:avLst/>
          </a:prstGeom>
        </p:spPr>
      </p:pic>
    </p:spTree>
    <p:extLst>
      <p:ext uri="{BB962C8B-B14F-4D97-AF65-F5344CB8AC3E}">
        <p14:creationId xmlns:p14="http://schemas.microsoft.com/office/powerpoint/2010/main" val="33420948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Hyperparameters of few estimators</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10" name="Straight Connector 9"/>
          <p:cNvCxnSpPr/>
          <p:nvPr/>
        </p:nvCxnSpPr>
        <p:spPr>
          <a:xfrm flipV="1">
            <a:off x="0" y="921262"/>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311"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Model Selection</a:t>
            </a:r>
            <a:endParaRPr lang="en-US" sz="1500" dirty="0">
              <a:latin typeface="Arial"/>
              <a:cs typeface="Arial"/>
            </a:endParaRPr>
          </a:p>
        </p:txBody>
      </p:sp>
      <p:pic>
        <p:nvPicPr>
          <p:cNvPr id="6" name="Picture 2" descr="abhishek_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1192" y="1134201"/>
            <a:ext cx="5247788" cy="534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04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3"/>
          <p:cNvSpPr txBox="1"/>
          <p:nvPr/>
        </p:nvSpPr>
        <p:spPr>
          <a:xfrm>
            <a:off x="2099891" y="2490736"/>
            <a:ext cx="8060795" cy="1231106"/>
          </a:xfrm>
          <a:prstGeom prst="rect">
            <a:avLst/>
          </a:prstGeom>
        </p:spPr>
        <p:txBody>
          <a:bodyPr vert="horz" wrap="square" lIns="0" tIns="0" rIns="0" bIns="0" rtlCol="0">
            <a:spAutoFit/>
          </a:bodyPr>
          <a:lstStyle/>
          <a:p>
            <a:pPr marL="12700" marR="0" lvl="0" algn="ctr" defTabSz="914400" eaLnBrk="1" fontAlgn="auto" latinLnBrk="0" hangingPunct="1">
              <a:lnSpc>
                <a:spcPct val="100000"/>
              </a:lnSpc>
              <a:spcBef>
                <a:spcPts val="0"/>
              </a:spcBef>
              <a:spcAft>
                <a:spcPts val="0"/>
              </a:spcAft>
              <a:buClrTx/>
              <a:buSzTx/>
              <a:tabLst>
                <a:tab pos="213995" algn="l"/>
              </a:tabLst>
              <a:defRPr/>
            </a:pPr>
            <a:r>
              <a:rPr kumimoji="0" lang="en-US" sz="4000" b="1" i="0" u="none" strike="noStrike" kern="0" cap="none" spc="0" normalizeH="0" baseline="0" noProof="0" dirty="0">
                <a:ln>
                  <a:noFill/>
                </a:ln>
                <a:solidFill>
                  <a:sysClr val="windowText" lastClr="000000"/>
                </a:solidFill>
                <a:effectLst/>
                <a:uLnTx/>
                <a:uFillTx/>
                <a:latin typeface="Georgia" panose="02040502050405020303" pitchFamily="18" charset="0"/>
                <a:cs typeface="Arial"/>
              </a:rPr>
              <a:t>Putting</a:t>
            </a:r>
            <a:r>
              <a:rPr kumimoji="0" lang="en-US" sz="4000" b="1" i="0" u="none" strike="noStrike" kern="0" cap="none" spc="0" normalizeH="0" noProof="0" dirty="0">
                <a:ln>
                  <a:noFill/>
                </a:ln>
                <a:solidFill>
                  <a:sysClr val="windowText" lastClr="000000"/>
                </a:solidFill>
                <a:effectLst/>
                <a:uLnTx/>
                <a:uFillTx/>
                <a:latin typeface="Georgia" panose="02040502050405020303" pitchFamily="18" charset="0"/>
                <a:cs typeface="Arial"/>
              </a:rPr>
              <a:t> Data Science into Perspective</a:t>
            </a:r>
            <a:endParaRPr kumimoji="0" sz="4000" b="1" i="0" u="none" strike="noStrike" kern="0" cap="none" spc="0" normalizeH="0" baseline="0" noProof="0" dirty="0">
              <a:ln>
                <a:noFill/>
              </a:ln>
              <a:solidFill>
                <a:sysClr val="windowText" lastClr="000000"/>
              </a:solidFill>
              <a:effectLst/>
              <a:uLnTx/>
              <a:uFillTx/>
              <a:latin typeface="Georgia" panose="02040502050405020303" pitchFamily="18" charset="0"/>
              <a:cs typeface="Arial"/>
            </a:endParaRPr>
          </a:p>
        </p:txBody>
      </p:sp>
    </p:spTree>
    <p:extLst>
      <p:ext uri="{BB962C8B-B14F-4D97-AF65-F5344CB8AC3E}">
        <p14:creationId xmlns:p14="http://schemas.microsoft.com/office/powerpoint/2010/main" val="2043809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bs.twimg.com/media/CoSp6I2WgAADTB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574" y="1454848"/>
            <a:ext cx="7762187" cy="438000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The Context</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6" name="Straight Connector 5"/>
          <p:cNvCxnSpPr/>
          <p:nvPr/>
        </p:nvCxnSpPr>
        <p:spPr>
          <a:xfrm flipV="1">
            <a:off x="0" y="921262"/>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Data Science</a:t>
            </a:r>
            <a:endParaRPr lang="en-US" sz="1500" dirty="0">
              <a:latin typeface="Arial"/>
              <a:cs typeface="Arial"/>
            </a:endParaRPr>
          </a:p>
        </p:txBody>
      </p:sp>
    </p:spTree>
    <p:extLst>
      <p:ext uri="{BB962C8B-B14F-4D97-AF65-F5344CB8AC3E}">
        <p14:creationId xmlns:p14="http://schemas.microsoft.com/office/powerpoint/2010/main" val="662784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17789"/>
            <a:ext cx="10520516" cy="2248760"/>
          </a:xfrm>
          <a:prstGeom prst="rect">
            <a:avLst/>
          </a:prstGeom>
        </p:spPr>
      </p:pic>
      <p:sp>
        <p:nvSpPr>
          <p:cNvPr id="3" name="Rectangle 2"/>
          <p:cNvSpPr/>
          <p:nvPr/>
        </p:nvSpPr>
        <p:spPr>
          <a:xfrm>
            <a:off x="4124325" y="2105025"/>
            <a:ext cx="1562100" cy="2228850"/>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The Workflow</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7" name="Straight Connector 6"/>
          <p:cNvCxnSpPr/>
          <p:nvPr/>
        </p:nvCxnSpPr>
        <p:spPr>
          <a:xfrm flipV="1">
            <a:off x="0" y="921262"/>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Data Science</a:t>
            </a:r>
            <a:endParaRPr lang="en-US" sz="1500" dirty="0">
              <a:latin typeface="Arial"/>
              <a:cs typeface="Arial"/>
            </a:endParaRPr>
          </a:p>
        </p:txBody>
      </p:sp>
    </p:spTree>
    <p:extLst>
      <p:ext uri="{BB962C8B-B14F-4D97-AF65-F5344CB8AC3E}">
        <p14:creationId xmlns:p14="http://schemas.microsoft.com/office/powerpoint/2010/main" val="4201109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79703" y="100514"/>
            <a:ext cx="10515600" cy="470607"/>
          </a:xfrm>
        </p:spPr>
        <p:txBody>
          <a:bodyPr>
            <a:noAutofit/>
          </a:bodyPr>
          <a:lstStyle/>
          <a:p>
            <a:r>
              <a:rPr lang="en-US" sz="1800" dirty="0">
                <a:solidFill>
                  <a:srgbClr val="0070C0"/>
                </a:solidFill>
                <a:latin typeface="Georgia" panose="02040502050405020303" pitchFamily="18" charset="0"/>
              </a:rPr>
              <a:t>Recent example of Machine Learning</a:t>
            </a:r>
          </a:p>
        </p:txBody>
      </p:sp>
      <p:sp>
        <p:nvSpPr>
          <p:cNvPr id="5" name="object 2"/>
          <p:cNvSpPr txBox="1"/>
          <p:nvPr/>
        </p:nvSpPr>
        <p:spPr>
          <a:xfrm>
            <a:off x="759408" y="524901"/>
            <a:ext cx="10565084" cy="294953"/>
          </a:xfrm>
          <a:prstGeom prst="rect">
            <a:avLst/>
          </a:prstGeom>
        </p:spPr>
        <p:txBody>
          <a:bodyPr vert="horz" wrap="square" lIns="0" tIns="0" rIns="0" bIns="0" rtlCol="0">
            <a:spAutoFit/>
          </a:bodyPr>
          <a:lstStyle/>
          <a:p>
            <a:pPr marL="12700" marR="5080">
              <a:lnSpc>
                <a:spcPts val="2340"/>
              </a:lnSpc>
            </a:pPr>
            <a:r>
              <a:rPr lang="en-US" sz="1600" b="1" dirty="0">
                <a:latin typeface="Georgia" panose="02040502050405020303" pitchFamily="18" charset="0"/>
              </a:rPr>
              <a:t>D</a:t>
            </a:r>
            <a:r>
              <a:rPr lang="en-US" sz="1600" b="1" spc="-5" dirty="0">
                <a:latin typeface="Georgia" panose="02040502050405020303" pitchFamily="18" charset="0"/>
              </a:rPr>
              <a:t>escri</a:t>
            </a:r>
            <a:r>
              <a:rPr lang="en-US" sz="1600" b="1" dirty="0">
                <a:latin typeface="Georgia" panose="02040502050405020303" pitchFamily="18" charset="0"/>
              </a:rPr>
              <a:t>pt</a:t>
            </a:r>
            <a:r>
              <a:rPr lang="en-US" sz="1600" b="1" spc="-5" dirty="0">
                <a:latin typeface="Georgia" panose="02040502050405020303" pitchFamily="18" charset="0"/>
              </a:rPr>
              <a:t>i</a:t>
            </a:r>
            <a:r>
              <a:rPr lang="en-US" sz="1600" b="1" dirty="0">
                <a:latin typeface="Georgia" panose="02040502050405020303" pitchFamily="18" charset="0"/>
              </a:rPr>
              <a:t>ons g</a:t>
            </a:r>
            <a:r>
              <a:rPr lang="en-US" sz="1600" b="1" spc="-5" dirty="0">
                <a:latin typeface="Georgia" panose="02040502050405020303" pitchFamily="18" charset="0"/>
              </a:rPr>
              <a:t>e</a:t>
            </a:r>
            <a:r>
              <a:rPr lang="en-US" sz="1600" b="1" dirty="0">
                <a:latin typeface="Georgia" panose="02040502050405020303" pitchFamily="18" charset="0"/>
              </a:rPr>
              <a:t>n</a:t>
            </a:r>
            <a:r>
              <a:rPr lang="en-US" sz="1600" b="1" spc="-5" dirty="0">
                <a:latin typeface="Georgia" panose="02040502050405020303" pitchFamily="18" charset="0"/>
              </a:rPr>
              <a:t>era</a:t>
            </a:r>
            <a:r>
              <a:rPr lang="en-US" sz="1600" b="1" dirty="0">
                <a:latin typeface="Georgia" panose="02040502050405020303" pitchFamily="18" charset="0"/>
              </a:rPr>
              <a:t>t</a:t>
            </a:r>
            <a:r>
              <a:rPr lang="en-US" sz="1600" b="1" spc="-5" dirty="0">
                <a:latin typeface="Georgia" panose="02040502050405020303" pitchFamily="18" charset="0"/>
              </a:rPr>
              <a:t>e</a:t>
            </a:r>
            <a:r>
              <a:rPr lang="en-US" sz="1600" b="1" dirty="0">
                <a:latin typeface="Georgia" panose="02040502050405020303" pitchFamily="18" charset="0"/>
              </a:rPr>
              <a:t>d </a:t>
            </a:r>
            <a:r>
              <a:rPr lang="en-US" sz="1600" b="1" spc="-5" dirty="0">
                <a:latin typeface="Georgia" panose="02040502050405020303" pitchFamily="18" charset="0"/>
              </a:rPr>
              <a:t>i</a:t>
            </a:r>
            <a:r>
              <a:rPr lang="en-US" sz="1600" b="1" dirty="0">
                <a:latin typeface="Georgia" panose="02040502050405020303" pitchFamily="18" charset="0"/>
              </a:rPr>
              <a:t>n</a:t>
            </a:r>
            <a:r>
              <a:rPr lang="en-US" sz="1600" b="1" spc="-10" dirty="0">
                <a:latin typeface="Georgia" panose="02040502050405020303" pitchFamily="18" charset="0"/>
              </a:rPr>
              <a:t> </a:t>
            </a:r>
            <a:r>
              <a:rPr lang="en-US" sz="1600" b="1" spc="-5" dirty="0">
                <a:latin typeface="Georgia" panose="02040502050405020303" pitchFamily="18" charset="0"/>
              </a:rPr>
              <a:t>real-time</a:t>
            </a:r>
            <a:r>
              <a:rPr lang="en-US" sz="1600" b="1" spc="-25" dirty="0">
                <a:latin typeface="Georgia" panose="02040502050405020303" pitchFamily="18" charset="0"/>
              </a:rPr>
              <a:t> </a:t>
            </a:r>
            <a:r>
              <a:rPr lang="en-US" sz="1600" b="1" dirty="0">
                <a:latin typeface="Georgia" panose="02040502050405020303" pitchFamily="18" charset="0"/>
              </a:rPr>
              <a:t>by a n</a:t>
            </a:r>
            <a:r>
              <a:rPr lang="en-US" sz="1600" b="1" spc="-5" dirty="0">
                <a:latin typeface="Georgia" panose="02040502050405020303" pitchFamily="18" charset="0"/>
              </a:rPr>
              <a:t>e</a:t>
            </a:r>
            <a:r>
              <a:rPr lang="en-US" sz="1600" b="1" dirty="0">
                <a:latin typeface="Georgia" panose="02040502050405020303" pitchFamily="18" charset="0"/>
              </a:rPr>
              <a:t>u</a:t>
            </a:r>
            <a:r>
              <a:rPr lang="en-US" sz="1600" b="1" spc="-5" dirty="0">
                <a:latin typeface="Georgia" panose="02040502050405020303" pitchFamily="18" charset="0"/>
              </a:rPr>
              <a:t>ra</a:t>
            </a:r>
            <a:r>
              <a:rPr lang="en-US" sz="1600" b="1" dirty="0">
                <a:latin typeface="Georgia" panose="02040502050405020303" pitchFamily="18" charset="0"/>
              </a:rPr>
              <a:t>l</a:t>
            </a:r>
            <a:r>
              <a:rPr lang="en-US" sz="1600" b="1" spc="-15" dirty="0">
                <a:latin typeface="Georgia" panose="02040502050405020303" pitchFamily="18" charset="0"/>
              </a:rPr>
              <a:t> </a:t>
            </a:r>
            <a:r>
              <a:rPr lang="en-US" sz="1600" b="1" dirty="0">
                <a:latin typeface="Georgia" panose="02040502050405020303" pitchFamily="18" charset="0"/>
              </a:rPr>
              <a:t>n</a:t>
            </a:r>
            <a:r>
              <a:rPr lang="en-US" sz="1600" b="1" spc="-5" dirty="0">
                <a:latin typeface="Georgia" panose="02040502050405020303" pitchFamily="18" charset="0"/>
              </a:rPr>
              <a:t>e</a:t>
            </a:r>
            <a:r>
              <a:rPr lang="en-US" sz="1600" b="1" spc="-15" dirty="0">
                <a:latin typeface="Georgia" panose="02040502050405020303" pitchFamily="18" charset="0"/>
              </a:rPr>
              <a:t>t</a:t>
            </a:r>
            <a:r>
              <a:rPr lang="en-US" sz="1600" b="1" spc="45" dirty="0">
                <a:latin typeface="Georgia" panose="02040502050405020303" pitchFamily="18" charset="0"/>
              </a:rPr>
              <a:t>w</a:t>
            </a:r>
            <a:r>
              <a:rPr lang="en-US" sz="1600" b="1" dirty="0">
                <a:latin typeface="Georgia" panose="02040502050405020303" pitchFamily="18" charset="0"/>
              </a:rPr>
              <a:t>o</a:t>
            </a:r>
            <a:r>
              <a:rPr lang="en-US" sz="1600" b="1" spc="-5" dirty="0">
                <a:latin typeface="Georgia" panose="02040502050405020303" pitchFamily="18" charset="0"/>
              </a:rPr>
              <a:t>r</a:t>
            </a:r>
            <a:r>
              <a:rPr lang="en-US" sz="1600" b="1" dirty="0">
                <a:latin typeface="Georgia" panose="02040502050405020303" pitchFamily="18" charset="0"/>
              </a:rPr>
              <a:t>k</a:t>
            </a:r>
            <a:r>
              <a:rPr lang="en-US" sz="1600" b="1" spc="-50" dirty="0">
                <a:latin typeface="Georgia" panose="02040502050405020303" pitchFamily="18" charset="0"/>
              </a:rPr>
              <a:t> </a:t>
            </a:r>
            <a:r>
              <a:rPr lang="en-US" sz="1600" b="1" dirty="0">
                <a:latin typeface="Georgia" panose="02040502050405020303" pitchFamily="18" charset="0"/>
              </a:rPr>
              <a:t>du</a:t>
            </a:r>
            <a:r>
              <a:rPr lang="en-US" sz="1600" b="1" spc="-5" dirty="0">
                <a:latin typeface="Georgia" panose="02040502050405020303" pitchFamily="18" charset="0"/>
              </a:rPr>
              <a:t>ri</a:t>
            </a:r>
            <a:r>
              <a:rPr lang="en-US" sz="1600" b="1" dirty="0">
                <a:latin typeface="Georgia" panose="02040502050405020303" pitchFamily="18" charset="0"/>
              </a:rPr>
              <a:t>ng a b</a:t>
            </a:r>
            <a:r>
              <a:rPr lang="en-US" sz="1600" b="1" spc="-5" dirty="0">
                <a:latin typeface="Georgia" panose="02040502050405020303" pitchFamily="18" charset="0"/>
              </a:rPr>
              <a:t>rie</a:t>
            </a:r>
            <a:r>
              <a:rPr lang="en-US" sz="1600" b="1" dirty="0">
                <a:latin typeface="Georgia" panose="02040502050405020303" pitchFamily="18" charset="0"/>
              </a:rPr>
              <a:t>f</a:t>
            </a:r>
            <a:r>
              <a:rPr lang="en-US" sz="1600" b="1" spc="-25" dirty="0">
                <a:latin typeface="Georgia" panose="02040502050405020303" pitchFamily="18" charset="0"/>
              </a:rPr>
              <a:t> </a:t>
            </a:r>
            <a:r>
              <a:rPr lang="en-US" sz="1600" b="1" spc="35" dirty="0">
                <a:latin typeface="Georgia" panose="02040502050405020303" pitchFamily="18" charset="0"/>
              </a:rPr>
              <a:t>w</a:t>
            </a:r>
            <a:r>
              <a:rPr lang="en-US" sz="1600" b="1" spc="-5" dirty="0">
                <a:latin typeface="Georgia" panose="02040502050405020303" pitchFamily="18" charset="0"/>
              </a:rPr>
              <a:t>a</a:t>
            </a:r>
            <a:r>
              <a:rPr lang="en-US" sz="1600" b="1" spc="-15" dirty="0">
                <a:latin typeface="Georgia" panose="02040502050405020303" pitchFamily="18" charset="0"/>
              </a:rPr>
              <a:t>l</a:t>
            </a:r>
            <a:r>
              <a:rPr lang="en-US" sz="1600" b="1" dirty="0">
                <a:latin typeface="Georgia" panose="02040502050405020303" pitchFamily="18" charset="0"/>
              </a:rPr>
              <a:t>k </a:t>
            </a:r>
            <a:r>
              <a:rPr lang="en-US" sz="1600" b="1" spc="-5" dirty="0">
                <a:latin typeface="Georgia" panose="02040502050405020303" pitchFamily="18" charset="0"/>
              </a:rPr>
              <a:t>ar</a:t>
            </a:r>
            <a:r>
              <a:rPr lang="en-US" sz="1600" b="1" dirty="0">
                <a:latin typeface="Georgia" panose="02040502050405020303" pitchFamily="18" charset="0"/>
              </a:rPr>
              <a:t>ound A</a:t>
            </a:r>
            <a:r>
              <a:rPr lang="en-US" sz="1600" b="1" spc="-5" dirty="0">
                <a:latin typeface="Georgia" panose="02040502050405020303" pitchFamily="18" charset="0"/>
              </a:rPr>
              <a:t>ms</a:t>
            </a:r>
            <a:r>
              <a:rPr lang="en-US" sz="1600" b="1" dirty="0">
                <a:latin typeface="Georgia" panose="02040502050405020303" pitchFamily="18" charset="0"/>
              </a:rPr>
              <a:t>t</a:t>
            </a:r>
            <a:r>
              <a:rPr lang="en-US" sz="1600" b="1" spc="-5" dirty="0">
                <a:latin typeface="Georgia" panose="02040502050405020303" pitchFamily="18" charset="0"/>
              </a:rPr>
              <a:t>er</a:t>
            </a:r>
            <a:r>
              <a:rPr lang="en-US" sz="1600" b="1" dirty="0">
                <a:latin typeface="Georgia" panose="02040502050405020303" pitchFamily="18" charset="0"/>
              </a:rPr>
              <a:t>d</a:t>
            </a:r>
            <a:r>
              <a:rPr lang="en-US" sz="1600" b="1" spc="-5" dirty="0">
                <a:latin typeface="Georgia" panose="02040502050405020303" pitchFamily="18" charset="0"/>
              </a:rPr>
              <a:t>am</a:t>
            </a:r>
            <a:r>
              <a:rPr lang="en-US" sz="1600" b="1" dirty="0">
                <a:latin typeface="Georgia" panose="02040502050405020303" pitchFamily="18" charset="0"/>
              </a:rPr>
              <a:t>…</a:t>
            </a:r>
            <a:endParaRPr sz="1600" b="1" dirty="0">
              <a:latin typeface="Georgia" panose="02040502050405020303" pitchFamily="18" charset="0"/>
              <a:cs typeface="Arial"/>
            </a:endParaRPr>
          </a:p>
        </p:txBody>
      </p:sp>
      <p:sp>
        <p:nvSpPr>
          <p:cNvPr id="9" name="object 4"/>
          <p:cNvSpPr/>
          <p:nvPr/>
        </p:nvSpPr>
        <p:spPr>
          <a:xfrm>
            <a:off x="1119081" y="995508"/>
            <a:ext cx="8802623" cy="5501640"/>
          </a:xfrm>
          <a:prstGeom prst="rect">
            <a:avLst/>
          </a:prstGeom>
          <a:blipFill>
            <a:blip r:embed="rId2" cstate="print"/>
            <a:stretch>
              <a:fillRect/>
            </a:stretch>
          </a:blipFill>
        </p:spPr>
        <p:txBody>
          <a:bodyPr wrap="square" lIns="0" tIns="0" rIns="0" bIns="0" rtlCol="0"/>
          <a:lstStyle/>
          <a:p>
            <a:endParaRPr/>
          </a:p>
        </p:txBody>
      </p:sp>
      <p:sp>
        <p:nvSpPr>
          <p:cNvPr id="10" name="object 6"/>
          <p:cNvSpPr/>
          <p:nvPr/>
        </p:nvSpPr>
        <p:spPr>
          <a:xfrm>
            <a:off x="6571952" y="4569289"/>
            <a:ext cx="3956685" cy="1927860"/>
          </a:xfrm>
          <a:custGeom>
            <a:avLst/>
            <a:gdLst/>
            <a:ahLst/>
            <a:cxnLst/>
            <a:rect l="l" t="t" r="r" b="b"/>
            <a:pathLst>
              <a:path w="3956684" h="1927859">
                <a:moveTo>
                  <a:pt x="712660" y="1833943"/>
                </a:moveTo>
                <a:lnTo>
                  <a:pt x="712660" y="93916"/>
                </a:lnTo>
                <a:lnTo>
                  <a:pt x="695911" y="112002"/>
                </a:lnTo>
                <a:lnTo>
                  <a:pt x="666751" y="151861"/>
                </a:lnTo>
                <a:lnTo>
                  <a:pt x="643913" y="196095"/>
                </a:lnTo>
                <a:lnTo>
                  <a:pt x="628048" y="244056"/>
                </a:lnTo>
                <a:lnTo>
                  <a:pt x="619804" y="295094"/>
                </a:lnTo>
                <a:lnTo>
                  <a:pt x="618743" y="321563"/>
                </a:lnTo>
                <a:lnTo>
                  <a:pt x="0" y="67055"/>
                </a:lnTo>
                <a:lnTo>
                  <a:pt x="618743" y="803147"/>
                </a:lnTo>
                <a:lnTo>
                  <a:pt x="618743" y="1606295"/>
                </a:lnTo>
                <a:lnTo>
                  <a:pt x="619804" y="1632765"/>
                </a:lnTo>
                <a:lnTo>
                  <a:pt x="628048" y="1683803"/>
                </a:lnTo>
                <a:lnTo>
                  <a:pt x="643913" y="1731764"/>
                </a:lnTo>
                <a:lnTo>
                  <a:pt x="666751" y="1775998"/>
                </a:lnTo>
                <a:lnTo>
                  <a:pt x="695911" y="1815857"/>
                </a:lnTo>
                <a:lnTo>
                  <a:pt x="712660" y="1833943"/>
                </a:lnTo>
                <a:close/>
              </a:path>
              <a:path w="3956684" h="1927859">
                <a:moveTo>
                  <a:pt x="750088" y="1866022"/>
                </a:moveTo>
                <a:lnTo>
                  <a:pt x="750088" y="61837"/>
                </a:lnTo>
                <a:lnTo>
                  <a:pt x="730746" y="77167"/>
                </a:lnTo>
                <a:lnTo>
                  <a:pt x="730746" y="1850692"/>
                </a:lnTo>
                <a:lnTo>
                  <a:pt x="750088" y="1866022"/>
                </a:lnTo>
                <a:close/>
              </a:path>
              <a:path w="3956684" h="1927859">
                <a:moveTo>
                  <a:pt x="3661003" y="1926799"/>
                </a:moveTo>
                <a:lnTo>
                  <a:pt x="3661003" y="1060"/>
                </a:lnTo>
                <a:lnTo>
                  <a:pt x="3634739" y="0"/>
                </a:lnTo>
                <a:lnTo>
                  <a:pt x="940307" y="0"/>
                </a:lnTo>
                <a:lnTo>
                  <a:pt x="913838" y="1060"/>
                </a:lnTo>
                <a:lnTo>
                  <a:pt x="913838" y="1926799"/>
                </a:lnTo>
                <a:lnTo>
                  <a:pt x="940307" y="1927859"/>
                </a:lnTo>
                <a:lnTo>
                  <a:pt x="3634739" y="1927859"/>
                </a:lnTo>
                <a:lnTo>
                  <a:pt x="3661003" y="1926799"/>
                </a:lnTo>
                <a:close/>
              </a:path>
              <a:path w="3956684" h="1927859">
                <a:moveTo>
                  <a:pt x="3803766" y="1879852"/>
                </a:moveTo>
                <a:lnTo>
                  <a:pt x="3803766" y="48007"/>
                </a:lnTo>
                <a:lnTo>
                  <a:pt x="3782159" y="35757"/>
                </a:lnTo>
                <a:lnTo>
                  <a:pt x="3759565" y="25169"/>
                </a:lnTo>
                <a:lnTo>
                  <a:pt x="3759565" y="1902690"/>
                </a:lnTo>
                <a:lnTo>
                  <a:pt x="3782159" y="1892102"/>
                </a:lnTo>
                <a:lnTo>
                  <a:pt x="3803766" y="1879852"/>
                </a:lnTo>
                <a:close/>
              </a:path>
              <a:path w="3956684" h="1927859">
                <a:moveTo>
                  <a:pt x="3861815" y="1833943"/>
                </a:moveTo>
                <a:lnTo>
                  <a:pt x="3861815" y="93916"/>
                </a:lnTo>
                <a:lnTo>
                  <a:pt x="3843679" y="77167"/>
                </a:lnTo>
                <a:lnTo>
                  <a:pt x="3824301" y="61837"/>
                </a:lnTo>
                <a:lnTo>
                  <a:pt x="3824301" y="1866022"/>
                </a:lnTo>
                <a:lnTo>
                  <a:pt x="3843679" y="1850692"/>
                </a:lnTo>
                <a:lnTo>
                  <a:pt x="3861815" y="1833943"/>
                </a:lnTo>
                <a:close/>
              </a:path>
              <a:path w="3956684" h="1927859">
                <a:moveTo>
                  <a:pt x="3956303" y="1606295"/>
                </a:moveTo>
                <a:lnTo>
                  <a:pt x="3956303" y="321563"/>
                </a:lnTo>
                <a:lnTo>
                  <a:pt x="3955232" y="295094"/>
                </a:lnTo>
                <a:lnTo>
                  <a:pt x="3946911" y="244056"/>
                </a:lnTo>
                <a:lnTo>
                  <a:pt x="3930919" y="196095"/>
                </a:lnTo>
                <a:lnTo>
                  <a:pt x="3907932" y="151861"/>
                </a:lnTo>
                <a:lnTo>
                  <a:pt x="3894027" y="131344"/>
                </a:lnTo>
                <a:lnTo>
                  <a:pt x="3894027" y="1796515"/>
                </a:lnTo>
                <a:lnTo>
                  <a:pt x="3920258" y="1754387"/>
                </a:lnTo>
                <a:lnTo>
                  <a:pt x="3939832" y="1708208"/>
                </a:lnTo>
                <a:lnTo>
                  <a:pt x="3952073" y="1658628"/>
                </a:lnTo>
                <a:lnTo>
                  <a:pt x="3956303" y="1606295"/>
                </a:lnTo>
                <a:close/>
              </a:path>
            </a:pathLst>
          </a:custGeom>
          <a:solidFill>
            <a:srgbClr val="E2D67A"/>
          </a:solidFill>
        </p:spPr>
        <p:txBody>
          <a:bodyPr wrap="square" lIns="0" tIns="0" rIns="0" bIns="0" rtlCol="0"/>
          <a:lstStyle/>
          <a:p>
            <a:endParaRPr/>
          </a:p>
        </p:txBody>
      </p:sp>
      <p:sp>
        <p:nvSpPr>
          <p:cNvPr id="11" name="object 7"/>
          <p:cNvSpPr txBox="1"/>
          <p:nvPr/>
        </p:nvSpPr>
        <p:spPr>
          <a:xfrm>
            <a:off x="7739209" y="5338909"/>
            <a:ext cx="2182495" cy="388620"/>
          </a:xfrm>
          <a:prstGeom prst="rect">
            <a:avLst/>
          </a:prstGeom>
        </p:spPr>
        <p:txBody>
          <a:bodyPr vert="horz" wrap="square" lIns="0" tIns="0" rIns="0" bIns="0" rtlCol="0">
            <a:spAutoFit/>
          </a:bodyPr>
          <a:lstStyle/>
          <a:p>
            <a:pPr marL="12700" marR="5080" indent="63500">
              <a:lnSpc>
                <a:spcPct val="100000"/>
              </a:lnSpc>
            </a:pPr>
            <a:r>
              <a:rPr sz="1300" spc="-145" dirty="0">
                <a:latin typeface="Arial"/>
                <a:cs typeface="Arial"/>
              </a:rPr>
              <a:t>Y</a:t>
            </a:r>
            <a:r>
              <a:rPr sz="1300" spc="-15" dirty="0">
                <a:latin typeface="Arial"/>
                <a:cs typeface="Arial"/>
              </a:rPr>
              <a:t>o</a:t>
            </a:r>
            <a:r>
              <a:rPr sz="1300" spc="-10" dirty="0">
                <a:latin typeface="Arial"/>
                <a:cs typeface="Arial"/>
              </a:rPr>
              <a:t>u</a:t>
            </a:r>
            <a:r>
              <a:rPr sz="1300" spc="10" dirty="0">
                <a:latin typeface="Arial"/>
                <a:cs typeface="Arial"/>
              </a:rPr>
              <a:t> </a:t>
            </a:r>
            <a:r>
              <a:rPr sz="1300" spc="-10" dirty="0">
                <a:latin typeface="Arial"/>
                <a:cs typeface="Arial"/>
              </a:rPr>
              <a:t>c</a:t>
            </a:r>
            <a:r>
              <a:rPr sz="1300" spc="-15" dirty="0">
                <a:latin typeface="Arial"/>
                <a:cs typeface="Arial"/>
              </a:rPr>
              <a:t>a</a:t>
            </a:r>
            <a:r>
              <a:rPr sz="1300" spc="-10" dirty="0">
                <a:latin typeface="Arial"/>
                <a:cs typeface="Arial"/>
              </a:rPr>
              <a:t>n</a:t>
            </a:r>
            <a:r>
              <a:rPr sz="1300" spc="-15" dirty="0">
                <a:latin typeface="Arial"/>
                <a:cs typeface="Arial"/>
              </a:rPr>
              <a:t> </a:t>
            </a:r>
            <a:r>
              <a:rPr sz="1300" spc="-10" dirty="0">
                <a:latin typeface="Arial"/>
                <a:cs typeface="Arial"/>
              </a:rPr>
              <a:t>f</a:t>
            </a:r>
            <a:r>
              <a:rPr sz="1300" spc="-5" dirty="0">
                <a:latin typeface="Arial"/>
                <a:cs typeface="Arial"/>
              </a:rPr>
              <a:t>i</a:t>
            </a:r>
            <a:r>
              <a:rPr sz="1300" spc="-15" dirty="0">
                <a:latin typeface="Arial"/>
                <a:cs typeface="Arial"/>
              </a:rPr>
              <a:t>n</a:t>
            </a:r>
            <a:r>
              <a:rPr sz="1300" spc="-10" dirty="0">
                <a:latin typeface="Arial"/>
                <a:cs typeface="Arial"/>
              </a:rPr>
              <a:t>d</a:t>
            </a:r>
            <a:r>
              <a:rPr sz="1300" spc="-5" dirty="0">
                <a:latin typeface="Arial"/>
                <a:cs typeface="Arial"/>
              </a:rPr>
              <a:t> </a:t>
            </a:r>
            <a:r>
              <a:rPr sz="1300" spc="-15" dirty="0">
                <a:latin typeface="Arial"/>
                <a:cs typeface="Arial"/>
              </a:rPr>
              <a:t>th</a:t>
            </a:r>
            <a:r>
              <a:rPr sz="1300" spc="-10" dirty="0">
                <a:latin typeface="Arial"/>
                <a:cs typeface="Arial"/>
              </a:rPr>
              <a:t>e</a:t>
            </a:r>
            <a:r>
              <a:rPr sz="1300" spc="-5" dirty="0">
                <a:latin typeface="Arial"/>
                <a:cs typeface="Arial"/>
              </a:rPr>
              <a:t> </a:t>
            </a:r>
            <a:r>
              <a:rPr sz="1300" spc="-25" dirty="0">
                <a:latin typeface="Arial"/>
                <a:cs typeface="Arial"/>
              </a:rPr>
              <a:t>v</a:t>
            </a:r>
            <a:r>
              <a:rPr sz="1300" spc="-5" dirty="0">
                <a:latin typeface="Arial"/>
                <a:cs typeface="Arial"/>
              </a:rPr>
              <a:t>i</a:t>
            </a:r>
            <a:r>
              <a:rPr sz="1300" spc="-15" dirty="0">
                <a:latin typeface="Arial"/>
                <a:cs typeface="Arial"/>
              </a:rPr>
              <a:t>de</a:t>
            </a:r>
            <a:r>
              <a:rPr sz="1300" spc="-10" dirty="0">
                <a:latin typeface="Arial"/>
                <a:cs typeface="Arial"/>
              </a:rPr>
              <a:t>o</a:t>
            </a:r>
            <a:r>
              <a:rPr sz="1300" spc="-5" dirty="0">
                <a:latin typeface="Arial"/>
                <a:cs typeface="Arial"/>
              </a:rPr>
              <a:t> </a:t>
            </a:r>
            <a:r>
              <a:rPr sz="1300" spc="-15" dirty="0">
                <a:latin typeface="Arial"/>
                <a:cs typeface="Arial"/>
              </a:rPr>
              <a:t>he</a:t>
            </a:r>
            <a:r>
              <a:rPr sz="1300" spc="-5" dirty="0">
                <a:latin typeface="Arial"/>
                <a:cs typeface="Arial"/>
              </a:rPr>
              <a:t>r</a:t>
            </a:r>
            <a:r>
              <a:rPr sz="1300" spc="-15" dirty="0">
                <a:latin typeface="Arial"/>
                <a:cs typeface="Arial"/>
              </a:rPr>
              <a:t>e</a:t>
            </a:r>
            <a:r>
              <a:rPr sz="1300" spc="-5" dirty="0">
                <a:latin typeface="Arial"/>
                <a:cs typeface="Arial"/>
              </a:rPr>
              <a:t>: </a:t>
            </a:r>
            <a:r>
              <a:rPr sz="1300" u="heavy" spc="-15" dirty="0">
                <a:solidFill>
                  <a:srgbClr val="659DC5"/>
                </a:solidFill>
                <a:latin typeface="Arial"/>
                <a:cs typeface="Arial"/>
              </a:rPr>
              <a:t>http</a:t>
            </a:r>
            <a:r>
              <a:rPr sz="1300" u="heavy" spc="-10" dirty="0">
                <a:solidFill>
                  <a:srgbClr val="659DC5"/>
                </a:solidFill>
                <a:latin typeface="Arial"/>
                <a:cs typeface="Arial"/>
              </a:rPr>
              <a:t>s://</a:t>
            </a:r>
            <a:r>
              <a:rPr sz="1300" u="heavy" spc="-25" dirty="0">
                <a:solidFill>
                  <a:srgbClr val="659DC5"/>
                </a:solidFill>
                <a:latin typeface="Arial"/>
                <a:cs typeface="Arial"/>
              </a:rPr>
              <a:t>v</a:t>
            </a:r>
            <a:r>
              <a:rPr sz="1300" u="heavy" spc="-10" dirty="0">
                <a:solidFill>
                  <a:srgbClr val="659DC5"/>
                </a:solidFill>
                <a:latin typeface="Arial"/>
                <a:cs typeface="Arial"/>
              </a:rPr>
              <a:t>im</a:t>
            </a:r>
            <a:r>
              <a:rPr sz="1300" u="heavy" spc="-15" dirty="0">
                <a:solidFill>
                  <a:srgbClr val="659DC5"/>
                </a:solidFill>
                <a:latin typeface="Arial"/>
                <a:cs typeface="Arial"/>
              </a:rPr>
              <a:t>eo.</a:t>
            </a:r>
            <a:r>
              <a:rPr sz="1300" u="heavy" spc="-10" dirty="0">
                <a:solidFill>
                  <a:srgbClr val="659DC5"/>
                </a:solidFill>
                <a:latin typeface="Arial"/>
                <a:cs typeface="Arial"/>
              </a:rPr>
              <a:t>c</a:t>
            </a:r>
            <a:r>
              <a:rPr sz="1300" u="heavy" spc="-15" dirty="0">
                <a:solidFill>
                  <a:srgbClr val="659DC5"/>
                </a:solidFill>
                <a:latin typeface="Arial"/>
                <a:cs typeface="Arial"/>
              </a:rPr>
              <a:t>om/14649200</a:t>
            </a:r>
            <a:r>
              <a:rPr sz="1300" u="heavy" spc="-10" dirty="0">
                <a:solidFill>
                  <a:srgbClr val="659DC5"/>
                </a:solidFill>
                <a:latin typeface="Arial"/>
                <a:cs typeface="Arial"/>
              </a:rPr>
              <a:t>1</a:t>
            </a:r>
            <a:endParaRPr sz="1300" dirty="0">
              <a:latin typeface="Arial"/>
              <a:cs typeface="Arial"/>
            </a:endParaRPr>
          </a:p>
        </p:txBody>
      </p:sp>
    </p:spTree>
    <p:extLst>
      <p:ext uri="{BB962C8B-B14F-4D97-AF65-F5344CB8AC3E}">
        <p14:creationId xmlns:p14="http://schemas.microsoft.com/office/powerpoint/2010/main" val="155320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1170" y="948028"/>
            <a:ext cx="7275006" cy="53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sz="1800" spc="-5" dirty="0">
                <a:latin typeface="Georgia" panose="02040502050405020303" pitchFamily="18" charset="0"/>
              </a:rPr>
              <a:t>Machine Learning applied to Big Data</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cxnSp>
        <p:nvCxnSpPr>
          <p:cNvPr id="6" name="Straight Connector 5"/>
          <p:cNvCxnSpPr/>
          <p:nvPr/>
        </p:nvCxnSpPr>
        <p:spPr>
          <a:xfrm flipV="1">
            <a:off x="0" y="921262"/>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object 10"/>
          <p:cNvSpPr txBox="1"/>
          <p:nvPr/>
        </p:nvSpPr>
        <p:spPr>
          <a:xfrm>
            <a:off x="205080" y="200885"/>
            <a:ext cx="6601094" cy="230832"/>
          </a:xfrm>
          <a:prstGeom prst="rect">
            <a:avLst/>
          </a:prstGeom>
        </p:spPr>
        <p:txBody>
          <a:bodyPr vert="horz" wrap="square" lIns="0" tIns="0" rIns="0" bIns="0" rtlCol="0">
            <a:spAutoFit/>
          </a:bodyPr>
          <a:lstStyle/>
          <a:p>
            <a:pPr marL="12700">
              <a:lnSpc>
                <a:spcPts val="1775"/>
              </a:lnSpc>
            </a:pPr>
            <a:r>
              <a:rPr lang="en-US" sz="1500" b="1" spc="-85" dirty="0">
                <a:solidFill>
                  <a:srgbClr val="00529F"/>
                </a:solidFill>
                <a:latin typeface="Arial"/>
                <a:cs typeface="Arial"/>
              </a:rPr>
              <a:t>Data Science</a:t>
            </a:r>
            <a:endParaRPr lang="en-US" sz="1500" dirty="0">
              <a:latin typeface="Arial"/>
              <a:cs typeface="Arial"/>
            </a:endParaRPr>
          </a:p>
        </p:txBody>
      </p:sp>
      <p:pic>
        <p:nvPicPr>
          <p:cNvPr id="2" name="Picture 1"/>
          <p:cNvPicPr>
            <a:picLocks noChangeAspect="1"/>
          </p:cNvPicPr>
          <p:nvPr/>
        </p:nvPicPr>
        <p:blipFill>
          <a:blip r:embed="rId2"/>
          <a:stretch>
            <a:fillRect/>
          </a:stretch>
        </p:blipFill>
        <p:spPr>
          <a:xfrm>
            <a:off x="2114550" y="1221569"/>
            <a:ext cx="7962900" cy="5057775"/>
          </a:xfrm>
          <a:prstGeom prst="rect">
            <a:avLst/>
          </a:prstGeom>
        </p:spPr>
      </p:pic>
    </p:spTree>
    <p:extLst>
      <p:ext uri="{BB962C8B-B14F-4D97-AF65-F5344CB8AC3E}">
        <p14:creationId xmlns:p14="http://schemas.microsoft.com/office/powerpoint/2010/main" val="3458258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216400" y="1507067"/>
            <a:ext cx="1490133" cy="1270000"/>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3877733" y="2252133"/>
            <a:ext cx="2167467" cy="660400"/>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1270167" y="225262"/>
            <a:ext cx="1652424" cy="5581511"/>
          </a:xfrm>
          <a:prstGeom prst="rect">
            <a:avLst/>
          </a:prstGeom>
          <a:blipFill>
            <a:blip r:embed="rId5" cstate="print"/>
            <a:stretch>
              <a:fillRect/>
            </a:stretch>
          </a:blipFill>
        </p:spPr>
        <p:txBody>
          <a:bodyPr wrap="square" lIns="0" tIns="0" rIns="0" bIns="0" rtlCol="0"/>
          <a:lstStyle/>
          <a:p>
            <a:endParaRPr sz="2400"/>
          </a:p>
        </p:txBody>
      </p:sp>
      <p:sp>
        <p:nvSpPr>
          <p:cNvPr id="7" name="object 7"/>
          <p:cNvSpPr/>
          <p:nvPr/>
        </p:nvSpPr>
        <p:spPr>
          <a:xfrm>
            <a:off x="2096380" y="5794259"/>
            <a:ext cx="9689219" cy="1063740"/>
          </a:xfrm>
          <a:prstGeom prst="rect">
            <a:avLst/>
          </a:prstGeom>
          <a:blipFill>
            <a:blip r:embed="rId6" cstate="print"/>
            <a:stretch>
              <a:fillRect/>
            </a:stretch>
          </a:blipFill>
        </p:spPr>
        <p:txBody>
          <a:bodyPr wrap="square" lIns="0" tIns="0" rIns="0" bIns="0" rtlCol="0"/>
          <a:lstStyle/>
          <a:p>
            <a:endParaRPr sz="2400"/>
          </a:p>
        </p:txBody>
      </p:sp>
      <p:sp>
        <p:nvSpPr>
          <p:cNvPr id="8" name="object 8"/>
          <p:cNvSpPr/>
          <p:nvPr/>
        </p:nvSpPr>
        <p:spPr>
          <a:xfrm>
            <a:off x="2181216" y="5841068"/>
            <a:ext cx="9526496" cy="909393"/>
          </a:xfrm>
          <a:prstGeom prst="rect">
            <a:avLst/>
          </a:prstGeom>
          <a:blipFill>
            <a:blip r:embed="rId7" cstate="print"/>
            <a:stretch>
              <a:fillRect/>
            </a:stretch>
          </a:blipFill>
        </p:spPr>
        <p:txBody>
          <a:bodyPr wrap="square" lIns="0" tIns="0" rIns="0" bIns="0" rtlCol="0"/>
          <a:lstStyle/>
          <a:p>
            <a:endParaRPr sz="2400"/>
          </a:p>
        </p:txBody>
      </p:sp>
      <p:sp>
        <p:nvSpPr>
          <p:cNvPr id="9" name="object 9"/>
          <p:cNvSpPr/>
          <p:nvPr/>
        </p:nvSpPr>
        <p:spPr>
          <a:xfrm>
            <a:off x="2181216" y="5841065"/>
            <a:ext cx="9526693" cy="910167"/>
          </a:xfrm>
          <a:custGeom>
            <a:avLst/>
            <a:gdLst/>
            <a:ahLst/>
            <a:cxnLst/>
            <a:rect l="l" t="t" r="r" b="b"/>
            <a:pathLst>
              <a:path w="7145020" h="682625">
                <a:moveTo>
                  <a:pt x="0" y="341029"/>
                </a:moveTo>
                <a:lnTo>
                  <a:pt x="194564" y="0"/>
                </a:lnTo>
                <a:lnTo>
                  <a:pt x="194564" y="166694"/>
                </a:lnTo>
                <a:lnTo>
                  <a:pt x="6954485" y="166694"/>
                </a:lnTo>
                <a:lnTo>
                  <a:pt x="6954485" y="0"/>
                </a:lnTo>
                <a:lnTo>
                  <a:pt x="7144870" y="341029"/>
                </a:lnTo>
                <a:lnTo>
                  <a:pt x="6954485" y="682048"/>
                </a:lnTo>
                <a:lnTo>
                  <a:pt x="6954485" y="513974"/>
                </a:lnTo>
                <a:lnTo>
                  <a:pt x="194564" y="513974"/>
                </a:lnTo>
                <a:lnTo>
                  <a:pt x="194564" y="682048"/>
                </a:lnTo>
                <a:lnTo>
                  <a:pt x="0" y="341029"/>
                </a:lnTo>
                <a:close/>
              </a:path>
            </a:pathLst>
          </a:custGeom>
          <a:ln w="9385">
            <a:solidFill>
              <a:srgbClr val="6347FF"/>
            </a:solidFill>
          </a:ln>
        </p:spPr>
        <p:txBody>
          <a:bodyPr wrap="square" lIns="0" tIns="0" rIns="0" bIns="0" rtlCol="0"/>
          <a:lstStyle/>
          <a:p>
            <a:endParaRPr sz="2400"/>
          </a:p>
        </p:txBody>
      </p:sp>
      <p:sp>
        <p:nvSpPr>
          <p:cNvPr id="10" name="object 10"/>
          <p:cNvSpPr/>
          <p:nvPr/>
        </p:nvSpPr>
        <p:spPr>
          <a:xfrm>
            <a:off x="6227443" y="5456365"/>
            <a:ext cx="4807372" cy="588433"/>
          </a:xfrm>
          <a:custGeom>
            <a:avLst/>
            <a:gdLst/>
            <a:ahLst/>
            <a:cxnLst/>
            <a:rect l="l" t="t" r="r" b="b"/>
            <a:pathLst>
              <a:path w="3605529" h="441325">
                <a:moveTo>
                  <a:pt x="0" y="0"/>
                </a:moveTo>
                <a:lnTo>
                  <a:pt x="3605291" y="0"/>
                </a:lnTo>
                <a:lnTo>
                  <a:pt x="3605291" y="441139"/>
                </a:lnTo>
                <a:lnTo>
                  <a:pt x="0" y="441139"/>
                </a:lnTo>
                <a:lnTo>
                  <a:pt x="0" y="0"/>
                </a:lnTo>
                <a:close/>
              </a:path>
            </a:pathLst>
          </a:custGeom>
          <a:solidFill>
            <a:srgbClr val="D4FB79"/>
          </a:solidFill>
        </p:spPr>
        <p:txBody>
          <a:bodyPr wrap="square" lIns="0" tIns="0" rIns="0" bIns="0" rtlCol="0"/>
          <a:lstStyle/>
          <a:p>
            <a:endParaRPr sz="2400"/>
          </a:p>
        </p:txBody>
      </p:sp>
      <p:sp>
        <p:nvSpPr>
          <p:cNvPr id="11" name="object 11"/>
          <p:cNvSpPr/>
          <p:nvPr/>
        </p:nvSpPr>
        <p:spPr>
          <a:xfrm>
            <a:off x="6252480" y="5744200"/>
            <a:ext cx="1402057" cy="387952"/>
          </a:xfrm>
          <a:prstGeom prst="rect">
            <a:avLst/>
          </a:prstGeom>
          <a:blipFill>
            <a:blip r:embed="rId8" cstate="print"/>
            <a:stretch>
              <a:fillRect/>
            </a:stretch>
          </a:blipFill>
        </p:spPr>
        <p:txBody>
          <a:bodyPr wrap="square" lIns="0" tIns="0" rIns="0" bIns="0" rtlCol="0"/>
          <a:lstStyle/>
          <a:p>
            <a:endParaRPr sz="2400"/>
          </a:p>
        </p:txBody>
      </p:sp>
      <p:sp>
        <p:nvSpPr>
          <p:cNvPr id="12" name="object 12"/>
          <p:cNvSpPr/>
          <p:nvPr/>
        </p:nvSpPr>
        <p:spPr>
          <a:xfrm>
            <a:off x="6302552" y="5769230"/>
            <a:ext cx="1302173" cy="276013"/>
          </a:xfrm>
          <a:custGeom>
            <a:avLst/>
            <a:gdLst/>
            <a:ahLst/>
            <a:cxnLst/>
            <a:rect l="l" t="t" r="r" b="b"/>
            <a:pathLst>
              <a:path w="976629" h="207010">
                <a:moveTo>
                  <a:pt x="0" y="0"/>
                </a:moveTo>
                <a:lnTo>
                  <a:pt x="976433" y="0"/>
                </a:lnTo>
                <a:lnTo>
                  <a:pt x="976433" y="206490"/>
                </a:lnTo>
                <a:lnTo>
                  <a:pt x="0" y="206490"/>
                </a:lnTo>
                <a:lnTo>
                  <a:pt x="0" y="0"/>
                </a:lnTo>
                <a:close/>
              </a:path>
            </a:pathLst>
          </a:custGeom>
          <a:solidFill>
            <a:srgbClr val="FFFFFF"/>
          </a:solidFill>
        </p:spPr>
        <p:txBody>
          <a:bodyPr wrap="square" lIns="0" tIns="0" rIns="0" bIns="0" rtlCol="0"/>
          <a:lstStyle/>
          <a:p>
            <a:endParaRPr sz="2400"/>
          </a:p>
        </p:txBody>
      </p:sp>
      <p:sp>
        <p:nvSpPr>
          <p:cNvPr id="13" name="object 13"/>
          <p:cNvSpPr/>
          <p:nvPr/>
        </p:nvSpPr>
        <p:spPr>
          <a:xfrm>
            <a:off x="1346689" y="263729"/>
            <a:ext cx="1502204" cy="5431335"/>
          </a:xfrm>
          <a:prstGeom prst="rect">
            <a:avLst/>
          </a:prstGeom>
          <a:blipFill>
            <a:blip r:embed="rId9" cstate="print"/>
            <a:stretch>
              <a:fillRect/>
            </a:stretch>
          </a:blipFill>
        </p:spPr>
        <p:txBody>
          <a:bodyPr wrap="square" lIns="0" tIns="0" rIns="0" bIns="0" rtlCol="0"/>
          <a:lstStyle/>
          <a:p>
            <a:endParaRPr sz="2400"/>
          </a:p>
        </p:txBody>
      </p:sp>
      <p:sp>
        <p:nvSpPr>
          <p:cNvPr id="14" name="object 14"/>
          <p:cNvSpPr/>
          <p:nvPr/>
        </p:nvSpPr>
        <p:spPr>
          <a:xfrm>
            <a:off x="1346689" y="263733"/>
            <a:ext cx="1502833" cy="5431367"/>
          </a:xfrm>
          <a:custGeom>
            <a:avLst/>
            <a:gdLst/>
            <a:ahLst/>
            <a:cxnLst/>
            <a:rect l="l" t="t" r="r" b="b"/>
            <a:pathLst>
              <a:path w="1127125" h="4073525">
                <a:moveTo>
                  <a:pt x="563326" y="4073501"/>
                </a:moveTo>
                <a:lnTo>
                  <a:pt x="0" y="3889781"/>
                </a:lnTo>
                <a:lnTo>
                  <a:pt x="275910" y="3889781"/>
                </a:lnTo>
                <a:lnTo>
                  <a:pt x="275910" y="191717"/>
                </a:lnTo>
                <a:lnTo>
                  <a:pt x="0" y="191717"/>
                </a:lnTo>
                <a:lnTo>
                  <a:pt x="563326" y="0"/>
                </a:lnTo>
                <a:lnTo>
                  <a:pt x="1126653" y="191717"/>
                </a:lnTo>
                <a:lnTo>
                  <a:pt x="848626" y="191717"/>
                </a:lnTo>
                <a:lnTo>
                  <a:pt x="848626" y="3889781"/>
                </a:lnTo>
                <a:lnTo>
                  <a:pt x="1126653" y="3889781"/>
                </a:lnTo>
                <a:lnTo>
                  <a:pt x="563326" y="4073501"/>
                </a:lnTo>
                <a:close/>
              </a:path>
            </a:pathLst>
          </a:custGeom>
          <a:ln w="9388">
            <a:solidFill>
              <a:srgbClr val="6347FF"/>
            </a:solidFill>
          </a:ln>
        </p:spPr>
        <p:txBody>
          <a:bodyPr wrap="square" lIns="0" tIns="0" rIns="0" bIns="0" rtlCol="0"/>
          <a:lstStyle/>
          <a:p>
            <a:endParaRPr sz="2400"/>
          </a:p>
        </p:txBody>
      </p:sp>
      <p:sp>
        <p:nvSpPr>
          <p:cNvPr id="15" name="object 15"/>
          <p:cNvSpPr/>
          <p:nvPr/>
        </p:nvSpPr>
        <p:spPr>
          <a:xfrm>
            <a:off x="1420389" y="4480226"/>
            <a:ext cx="1339465" cy="600700"/>
          </a:xfrm>
          <a:prstGeom prst="rect">
            <a:avLst/>
          </a:prstGeom>
          <a:blipFill>
            <a:blip r:embed="rId10" cstate="print"/>
            <a:stretch>
              <a:fillRect/>
            </a:stretch>
          </a:blipFill>
        </p:spPr>
        <p:txBody>
          <a:bodyPr wrap="square" lIns="0" tIns="0" rIns="0" bIns="0" rtlCol="0"/>
          <a:lstStyle/>
          <a:p>
            <a:endParaRPr sz="2400"/>
          </a:p>
        </p:txBody>
      </p:sp>
      <p:sp>
        <p:nvSpPr>
          <p:cNvPr id="16" name="object 16"/>
          <p:cNvSpPr/>
          <p:nvPr/>
        </p:nvSpPr>
        <p:spPr>
          <a:xfrm>
            <a:off x="1514275" y="4524028"/>
            <a:ext cx="1176867" cy="451273"/>
          </a:xfrm>
          <a:custGeom>
            <a:avLst/>
            <a:gdLst/>
            <a:ahLst/>
            <a:cxnLst/>
            <a:rect l="l" t="t" r="r" b="b"/>
            <a:pathLst>
              <a:path w="882650" h="338454">
                <a:moveTo>
                  <a:pt x="0" y="0"/>
                </a:moveTo>
                <a:lnTo>
                  <a:pt x="882545" y="0"/>
                </a:lnTo>
                <a:lnTo>
                  <a:pt x="882545" y="337893"/>
                </a:lnTo>
                <a:lnTo>
                  <a:pt x="0" y="337893"/>
                </a:lnTo>
                <a:lnTo>
                  <a:pt x="0" y="0"/>
                </a:lnTo>
                <a:close/>
              </a:path>
            </a:pathLst>
          </a:custGeom>
          <a:solidFill>
            <a:srgbClr val="FFFFFF"/>
          </a:solidFill>
        </p:spPr>
        <p:txBody>
          <a:bodyPr wrap="square" lIns="0" tIns="0" rIns="0" bIns="0" rtlCol="0"/>
          <a:lstStyle/>
          <a:p>
            <a:endParaRPr sz="2400"/>
          </a:p>
        </p:txBody>
      </p:sp>
      <p:sp>
        <p:nvSpPr>
          <p:cNvPr id="17" name="object 17"/>
          <p:cNvSpPr/>
          <p:nvPr/>
        </p:nvSpPr>
        <p:spPr>
          <a:xfrm>
            <a:off x="1420389" y="938594"/>
            <a:ext cx="1339465" cy="600700"/>
          </a:xfrm>
          <a:prstGeom prst="rect">
            <a:avLst/>
          </a:prstGeom>
          <a:blipFill>
            <a:blip r:embed="rId10" cstate="print"/>
            <a:stretch>
              <a:fillRect/>
            </a:stretch>
          </a:blipFill>
        </p:spPr>
        <p:txBody>
          <a:bodyPr wrap="square" lIns="0" tIns="0" rIns="0" bIns="0" rtlCol="0"/>
          <a:lstStyle/>
          <a:p>
            <a:endParaRPr sz="2400"/>
          </a:p>
        </p:txBody>
      </p:sp>
      <p:sp>
        <p:nvSpPr>
          <p:cNvPr id="18" name="object 18"/>
          <p:cNvSpPr/>
          <p:nvPr/>
        </p:nvSpPr>
        <p:spPr>
          <a:xfrm>
            <a:off x="1514275" y="982396"/>
            <a:ext cx="1176867" cy="451273"/>
          </a:xfrm>
          <a:custGeom>
            <a:avLst/>
            <a:gdLst/>
            <a:ahLst/>
            <a:cxnLst/>
            <a:rect l="l" t="t" r="r" b="b"/>
            <a:pathLst>
              <a:path w="882650" h="338455">
                <a:moveTo>
                  <a:pt x="0" y="0"/>
                </a:moveTo>
                <a:lnTo>
                  <a:pt x="882545" y="0"/>
                </a:lnTo>
                <a:lnTo>
                  <a:pt x="882545" y="337893"/>
                </a:lnTo>
                <a:lnTo>
                  <a:pt x="0" y="337893"/>
                </a:lnTo>
                <a:lnTo>
                  <a:pt x="0" y="0"/>
                </a:lnTo>
                <a:close/>
              </a:path>
            </a:pathLst>
          </a:custGeom>
          <a:solidFill>
            <a:srgbClr val="FFFFFF"/>
          </a:solidFill>
        </p:spPr>
        <p:txBody>
          <a:bodyPr wrap="square" lIns="0" tIns="0" rIns="0" bIns="0" rtlCol="0"/>
          <a:lstStyle/>
          <a:p>
            <a:endParaRPr sz="2400"/>
          </a:p>
        </p:txBody>
      </p:sp>
      <p:sp>
        <p:nvSpPr>
          <p:cNvPr id="19" name="object 19"/>
          <p:cNvSpPr/>
          <p:nvPr/>
        </p:nvSpPr>
        <p:spPr>
          <a:xfrm>
            <a:off x="7929941" y="5744200"/>
            <a:ext cx="1402057" cy="387952"/>
          </a:xfrm>
          <a:prstGeom prst="rect">
            <a:avLst/>
          </a:prstGeom>
          <a:blipFill>
            <a:blip r:embed="rId8" cstate="print"/>
            <a:stretch>
              <a:fillRect/>
            </a:stretch>
          </a:blipFill>
        </p:spPr>
        <p:txBody>
          <a:bodyPr wrap="square" lIns="0" tIns="0" rIns="0" bIns="0" rtlCol="0"/>
          <a:lstStyle/>
          <a:p>
            <a:endParaRPr sz="2400"/>
          </a:p>
        </p:txBody>
      </p:sp>
      <p:sp>
        <p:nvSpPr>
          <p:cNvPr id="20" name="object 20"/>
          <p:cNvSpPr/>
          <p:nvPr/>
        </p:nvSpPr>
        <p:spPr>
          <a:xfrm>
            <a:off x="7980015" y="5769230"/>
            <a:ext cx="1302173" cy="276013"/>
          </a:xfrm>
          <a:custGeom>
            <a:avLst/>
            <a:gdLst/>
            <a:ahLst/>
            <a:cxnLst/>
            <a:rect l="l" t="t" r="r" b="b"/>
            <a:pathLst>
              <a:path w="976629" h="207010">
                <a:moveTo>
                  <a:pt x="0" y="0"/>
                </a:moveTo>
                <a:lnTo>
                  <a:pt x="976433" y="0"/>
                </a:lnTo>
                <a:lnTo>
                  <a:pt x="976433" y="206490"/>
                </a:lnTo>
                <a:lnTo>
                  <a:pt x="0" y="206490"/>
                </a:lnTo>
                <a:lnTo>
                  <a:pt x="0" y="0"/>
                </a:lnTo>
                <a:close/>
              </a:path>
            </a:pathLst>
          </a:custGeom>
          <a:solidFill>
            <a:srgbClr val="FFFFFF"/>
          </a:solidFill>
        </p:spPr>
        <p:txBody>
          <a:bodyPr wrap="square" lIns="0" tIns="0" rIns="0" bIns="0" rtlCol="0"/>
          <a:lstStyle/>
          <a:p>
            <a:endParaRPr sz="2400"/>
          </a:p>
        </p:txBody>
      </p:sp>
      <p:sp>
        <p:nvSpPr>
          <p:cNvPr id="21" name="object 21"/>
          <p:cNvSpPr/>
          <p:nvPr/>
        </p:nvSpPr>
        <p:spPr>
          <a:xfrm>
            <a:off x="9607402" y="5744200"/>
            <a:ext cx="1402057" cy="387952"/>
          </a:xfrm>
          <a:prstGeom prst="rect">
            <a:avLst/>
          </a:prstGeom>
          <a:blipFill>
            <a:blip r:embed="rId8" cstate="print"/>
            <a:stretch>
              <a:fillRect/>
            </a:stretch>
          </a:blipFill>
        </p:spPr>
        <p:txBody>
          <a:bodyPr wrap="square" lIns="0" tIns="0" rIns="0" bIns="0" rtlCol="0"/>
          <a:lstStyle/>
          <a:p>
            <a:endParaRPr sz="2400"/>
          </a:p>
        </p:txBody>
      </p:sp>
      <p:sp>
        <p:nvSpPr>
          <p:cNvPr id="22" name="object 22"/>
          <p:cNvSpPr/>
          <p:nvPr/>
        </p:nvSpPr>
        <p:spPr>
          <a:xfrm>
            <a:off x="9657476" y="5769230"/>
            <a:ext cx="1302173" cy="276013"/>
          </a:xfrm>
          <a:custGeom>
            <a:avLst/>
            <a:gdLst/>
            <a:ahLst/>
            <a:cxnLst/>
            <a:rect l="l" t="t" r="r" b="b"/>
            <a:pathLst>
              <a:path w="976629" h="207010">
                <a:moveTo>
                  <a:pt x="0" y="0"/>
                </a:moveTo>
                <a:lnTo>
                  <a:pt x="976433" y="0"/>
                </a:lnTo>
                <a:lnTo>
                  <a:pt x="976433" y="206490"/>
                </a:lnTo>
                <a:lnTo>
                  <a:pt x="0" y="206490"/>
                </a:lnTo>
                <a:lnTo>
                  <a:pt x="0" y="0"/>
                </a:lnTo>
                <a:close/>
              </a:path>
            </a:pathLst>
          </a:custGeom>
          <a:solidFill>
            <a:srgbClr val="FFFFFF"/>
          </a:solidFill>
        </p:spPr>
        <p:txBody>
          <a:bodyPr wrap="square" lIns="0" tIns="0" rIns="0" bIns="0" rtlCol="0"/>
          <a:lstStyle/>
          <a:p>
            <a:endParaRPr sz="2400"/>
          </a:p>
        </p:txBody>
      </p:sp>
      <p:sp>
        <p:nvSpPr>
          <p:cNvPr id="23" name="object 23"/>
          <p:cNvSpPr/>
          <p:nvPr/>
        </p:nvSpPr>
        <p:spPr>
          <a:xfrm>
            <a:off x="1558090" y="4079759"/>
            <a:ext cx="1076580" cy="362923"/>
          </a:xfrm>
          <a:prstGeom prst="rect">
            <a:avLst/>
          </a:prstGeom>
          <a:blipFill>
            <a:blip r:embed="rId11" cstate="print"/>
            <a:stretch>
              <a:fillRect/>
            </a:stretch>
          </a:blipFill>
        </p:spPr>
        <p:txBody>
          <a:bodyPr wrap="square" lIns="0" tIns="0" rIns="0" bIns="0" rtlCol="0"/>
          <a:lstStyle/>
          <a:p>
            <a:endParaRPr sz="2400"/>
          </a:p>
        </p:txBody>
      </p:sp>
      <p:sp>
        <p:nvSpPr>
          <p:cNvPr id="24" name="object 24"/>
          <p:cNvSpPr/>
          <p:nvPr/>
        </p:nvSpPr>
        <p:spPr>
          <a:xfrm>
            <a:off x="1608163" y="4092274"/>
            <a:ext cx="977053" cy="263313"/>
          </a:xfrm>
          <a:custGeom>
            <a:avLst/>
            <a:gdLst/>
            <a:ahLst/>
            <a:cxnLst/>
            <a:rect l="l" t="t" r="r" b="b"/>
            <a:pathLst>
              <a:path w="732789" h="197485">
                <a:moveTo>
                  <a:pt x="0" y="0"/>
                </a:moveTo>
                <a:lnTo>
                  <a:pt x="732325" y="0"/>
                </a:lnTo>
                <a:lnTo>
                  <a:pt x="732325" y="197105"/>
                </a:lnTo>
                <a:lnTo>
                  <a:pt x="0" y="197105"/>
                </a:lnTo>
                <a:lnTo>
                  <a:pt x="0" y="0"/>
                </a:lnTo>
                <a:close/>
              </a:path>
            </a:pathLst>
          </a:custGeom>
          <a:solidFill>
            <a:srgbClr val="FFFFFF"/>
          </a:solidFill>
        </p:spPr>
        <p:txBody>
          <a:bodyPr wrap="square" lIns="0" tIns="0" rIns="0" bIns="0" rtlCol="0"/>
          <a:lstStyle/>
          <a:p>
            <a:endParaRPr sz="2400"/>
          </a:p>
        </p:txBody>
      </p:sp>
      <p:sp>
        <p:nvSpPr>
          <p:cNvPr id="25" name="object 25"/>
          <p:cNvSpPr/>
          <p:nvPr/>
        </p:nvSpPr>
        <p:spPr>
          <a:xfrm>
            <a:off x="1558090" y="1551809"/>
            <a:ext cx="1076580" cy="362923"/>
          </a:xfrm>
          <a:prstGeom prst="rect">
            <a:avLst/>
          </a:prstGeom>
          <a:blipFill>
            <a:blip r:embed="rId12" cstate="print"/>
            <a:stretch>
              <a:fillRect/>
            </a:stretch>
          </a:blipFill>
        </p:spPr>
        <p:txBody>
          <a:bodyPr wrap="square" lIns="0" tIns="0" rIns="0" bIns="0" rtlCol="0"/>
          <a:lstStyle/>
          <a:p>
            <a:endParaRPr sz="2400"/>
          </a:p>
        </p:txBody>
      </p:sp>
      <p:sp>
        <p:nvSpPr>
          <p:cNvPr id="26" name="object 26"/>
          <p:cNvSpPr/>
          <p:nvPr/>
        </p:nvSpPr>
        <p:spPr>
          <a:xfrm>
            <a:off x="1608163" y="1576840"/>
            <a:ext cx="977053" cy="250613"/>
          </a:xfrm>
          <a:custGeom>
            <a:avLst/>
            <a:gdLst/>
            <a:ahLst/>
            <a:cxnLst/>
            <a:rect l="l" t="t" r="r" b="b"/>
            <a:pathLst>
              <a:path w="732789" h="187959">
                <a:moveTo>
                  <a:pt x="0" y="0"/>
                </a:moveTo>
                <a:lnTo>
                  <a:pt x="732325" y="0"/>
                </a:lnTo>
                <a:lnTo>
                  <a:pt x="732325" y="187718"/>
                </a:lnTo>
                <a:lnTo>
                  <a:pt x="0" y="187718"/>
                </a:lnTo>
                <a:lnTo>
                  <a:pt x="0" y="0"/>
                </a:lnTo>
                <a:close/>
              </a:path>
            </a:pathLst>
          </a:custGeom>
          <a:solidFill>
            <a:srgbClr val="FFFFFF"/>
          </a:solidFill>
        </p:spPr>
        <p:txBody>
          <a:bodyPr wrap="square" lIns="0" tIns="0" rIns="0" bIns="0" rtlCol="0"/>
          <a:lstStyle/>
          <a:p>
            <a:endParaRPr sz="2400"/>
          </a:p>
        </p:txBody>
      </p:sp>
      <p:sp>
        <p:nvSpPr>
          <p:cNvPr id="27" name="object 27"/>
          <p:cNvSpPr/>
          <p:nvPr/>
        </p:nvSpPr>
        <p:spPr>
          <a:xfrm>
            <a:off x="418918" y="4680460"/>
            <a:ext cx="964353" cy="451273"/>
          </a:xfrm>
          <a:custGeom>
            <a:avLst/>
            <a:gdLst/>
            <a:ahLst/>
            <a:cxnLst/>
            <a:rect l="l" t="t" r="r" b="b"/>
            <a:pathLst>
              <a:path w="723265" h="338454">
                <a:moveTo>
                  <a:pt x="0" y="0"/>
                </a:moveTo>
                <a:lnTo>
                  <a:pt x="722936" y="0"/>
                </a:lnTo>
                <a:lnTo>
                  <a:pt x="722936" y="337894"/>
                </a:lnTo>
                <a:lnTo>
                  <a:pt x="0" y="337894"/>
                </a:lnTo>
                <a:lnTo>
                  <a:pt x="0" y="0"/>
                </a:lnTo>
                <a:close/>
              </a:path>
            </a:pathLst>
          </a:custGeom>
          <a:solidFill>
            <a:srgbClr val="FFFFFF"/>
          </a:solidFill>
        </p:spPr>
        <p:txBody>
          <a:bodyPr wrap="square" lIns="0" tIns="0" rIns="0" bIns="0" rtlCol="0"/>
          <a:lstStyle/>
          <a:p>
            <a:endParaRPr sz="2400"/>
          </a:p>
        </p:txBody>
      </p:sp>
      <p:sp>
        <p:nvSpPr>
          <p:cNvPr id="28" name="object 28"/>
          <p:cNvSpPr/>
          <p:nvPr/>
        </p:nvSpPr>
        <p:spPr>
          <a:xfrm>
            <a:off x="418918" y="1314034"/>
            <a:ext cx="964353" cy="451273"/>
          </a:xfrm>
          <a:custGeom>
            <a:avLst/>
            <a:gdLst/>
            <a:ahLst/>
            <a:cxnLst/>
            <a:rect l="l" t="t" r="r" b="b"/>
            <a:pathLst>
              <a:path w="723265" h="338455">
                <a:moveTo>
                  <a:pt x="0" y="0"/>
                </a:moveTo>
                <a:lnTo>
                  <a:pt x="722936" y="0"/>
                </a:lnTo>
                <a:lnTo>
                  <a:pt x="722936" y="337893"/>
                </a:lnTo>
                <a:lnTo>
                  <a:pt x="0" y="337893"/>
                </a:lnTo>
                <a:lnTo>
                  <a:pt x="0" y="0"/>
                </a:lnTo>
                <a:close/>
              </a:path>
            </a:pathLst>
          </a:custGeom>
          <a:solidFill>
            <a:srgbClr val="FFFFFF"/>
          </a:solidFill>
        </p:spPr>
        <p:txBody>
          <a:bodyPr wrap="square" lIns="0" tIns="0" rIns="0" bIns="0" rtlCol="0"/>
          <a:lstStyle/>
          <a:p>
            <a:endParaRPr sz="2400"/>
          </a:p>
        </p:txBody>
      </p:sp>
      <p:sp>
        <p:nvSpPr>
          <p:cNvPr id="29" name="object 29"/>
          <p:cNvSpPr/>
          <p:nvPr/>
        </p:nvSpPr>
        <p:spPr>
          <a:xfrm>
            <a:off x="418918" y="725848"/>
            <a:ext cx="964353" cy="451273"/>
          </a:xfrm>
          <a:custGeom>
            <a:avLst/>
            <a:gdLst/>
            <a:ahLst/>
            <a:cxnLst/>
            <a:rect l="l" t="t" r="r" b="b"/>
            <a:pathLst>
              <a:path w="723265" h="338455">
                <a:moveTo>
                  <a:pt x="0" y="0"/>
                </a:moveTo>
                <a:lnTo>
                  <a:pt x="722936" y="0"/>
                </a:lnTo>
                <a:lnTo>
                  <a:pt x="722936" y="337893"/>
                </a:lnTo>
                <a:lnTo>
                  <a:pt x="0" y="337893"/>
                </a:lnTo>
                <a:lnTo>
                  <a:pt x="0" y="0"/>
                </a:lnTo>
                <a:close/>
              </a:path>
            </a:pathLst>
          </a:custGeom>
          <a:solidFill>
            <a:srgbClr val="FFFFFF"/>
          </a:solidFill>
        </p:spPr>
        <p:txBody>
          <a:bodyPr wrap="square" lIns="0" tIns="0" rIns="0" bIns="0" rtlCol="0"/>
          <a:lstStyle/>
          <a:p>
            <a:endParaRPr sz="2400"/>
          </a:p>
        </p:txBody>
      </p:sp>
      <p:sp>
        <p:nvSpPr>
          <p:cNvPr id="30" name="object 30"/>
          <p:cNvSpPr/>
          <p:nvPr/>
        </p:nvSpPr>
        <p:spPr>
          <a:xfrm>
            <a:off x="3035258" y="6182211"/>
            <a:ext cx="2303380" cy="600700"/>
          </a:xfrm>
          <a:prstGeom prst="rect">
            <a:avLst/>
          </a:prstGeom>
          <a:blipFill>
            <a:blip r:embed="rId13" cstate="print"/>
            <a:stretch>
              <a:fillRect/>
            </a:stretch>
          </a:blipFill>
        </p:spPr>
        <p:txBody>
          <a:bodyPr wrap="square" lIns="0" tIns="0" rIns="0" bIns="0" rtlCol="0"/>
          <a:lstStyle/>
          <a:p>
            <a:endParaRPr sz="2400"/>
          </a:p>
        </p:txBody>
      </p:sp>
      <p:sp>
        <p:nvSpPr>
          <p:cNvPr id="31" name="object 31"/>
          <p:cNvSpPr/>
          <p:nvPr/>
        </p:nvSpPr>
        <p:spPr>
          <a:xfrm>
            <a:off x="3116627" y="6226013"/>
            <a:ext cx="2153920" cy="451273"/>
          </a:xfrm>
          <a:custGeom>
            <a:avLst/>
            <a:gdLst/>
            <a:ahLst/>
            <a:cxnLst/>
            <a:rect l="l" t="t" r="r" b="b"/>
            <a:pathLst>
              <a:path w="1615439" h="338454">
                <a:moveTo>
                  <a:pt x="0" y="0"/>
                </a:moveTo>
                <a:lnTo>
                  <a:pt x="1614869" y="0"/>
                </a:lnTo>
                <a:lnTo>
                  <a:pt x="1614869" y="337894"/>
                </a:lnTo>
                <a:lnTo>
                  <a:pt x="0" y="337894"/>
                </a:lnTo>
                <a:lnTo>
                  <a:pt x="0" y="0"/>
                </a:lnTo>
                <a:close/>
              </a:path>
            </a:pathLst>
          </a:custGeom>
          <a:solidFill>
            <a:srgbClr val="FFFFFF"/>
          </a:solidFill>
        </p:spPr>
        <p:txBody>
          <a:bodyPr wrap="square" lIns="0" tIns="0" rIns="0" bIns="0" rtlCol="0"/>
          <a:lstStyle/>
          <a:p>
            <a:endParaRPr sz="2400"/>
          </a:p>
        </p:txBody>
      </p:sp>
      <p:sp>
        <p:nvSpPr>
          <p:cNvPr id="32" name="object 32"/>
          <p:cNvSpPr/>
          <p:nvPr/>
        </p:nvSpPr>
        <p:spPr>
          <a:xfrm>
            <a:off x="3116627" y="6226013"/>
            <a:ext cx="2153920" cy="451273"/>
          </a:xfrm>
          <a:custGeom>
            <a:avLst/>
            <a:gdLst/>
            <a:ahLst/>
            <a:cxnLst/>
            <a:rect l="l" t="t" r="r" b="b"/>
            <a:pathLst>
              <a:path w="1615439" h="338454">
                <a:moveTo>
                  <a:pt x="0" y="0"/>
                </a:moveTo>
                <a:lnTo>
                  <a:pt x="1614869" y="0"/>
                </a:lnTo>
                <a:lnTo>
                  <a:pt x="1614869" y="337894"/>
                </a:lnTo>
                <a:lnTo>
                  <a:pt x="0" y="337894"/>
                </a:lnTo>
                <a:lnTo>
                  <a:pt x="0" y="0"/>
                </a:lnTo>
                <a:close/>
              </a:path>
            </a:pathLst>
          </a:custGeom>
          <a:ln w="9386">
            <a:solidFill>
              <a:srgbClr val="000000"/>
            </a:solidFill>
          </a:ln>
        </p:spPr>
        <p:txBody>
          <a:bodyPr wrap="square" lIns="0" tIns="0" rIns="0" bIns="0" rtlCol="0"/>
          <a:lstStyle/>
          <a:p>
            <a:endParaRPr sz="2400"/>
          </a:p>
        </p:txBody>
      </p:sp>
      <p:sp>
        <p:nvSpPr>
          <p:cNvPr id="33" name="object 33"/>
          <p:cNvSpPr/>
          <p:nvPr/>
        </p:nvSpPr>
        <p:spPr>
          <a:xfrm>
            <a:off x="8242901" y="6182211"/>
            <a:ext cx="2303380" cy="600700"/>
          </a:xfrm>
          <a:prstGeom prst="rect">
            <a:avLst/>
          </a:prstGeom>
          <a:blipFill>
            <a:blip r:embed="rId14" cstate="print"/>
            <a:stretch>
              <a:fillRect/>
            </a:stretch>
          </a:blipFill>
        </p:spPr>
        <p:txBody>
          <a:bodyPr wrap="square" lIns="0" tIns="0" rIns="0" bIns="0" rtlCol="0"/>
          <a:lstStyle/>
          <a:p>
            <a:endParaRPr sz="2400"/>
          </a:p>
        </p:txBody>
      </p:sp>
      <p:sp>
        <p:nvSpPr>
          <p:cNvPr id="34" name="object 34"/>
          <p:cNvSpPr txBox="1"/>
          <p:nvPr/>
        </p:nvSpPr>
        <p:spPr>
          <a:xfrm>
            <a:off x="3502032" y="698814"/>
            <a:ext cx="4957233" cy="1823641"/>
          </a:xfrm>
          <a:prstGeom prst="rect">
            <a:avLst/>
          </a:prstGeom>
        </p:spPr>
        <p:txBody>
          <a:bodyPr vert="horz" wrap="square" lIns="0" tIns="0" rIns="0" bIns="0" rtlCol="0">
            <a:spAutoFit/>
          </a:bodyPr>
          <a:lstStyle/>
          <a:p>
            <a:pPr marR="2181805" algn="ctr"/>
            <a:r>
              <a:rPr sz="4267" spc="-67" dirty="0">
                <a:solidFill>
                  <a:srgbClr val="FFFFFF"/>
                </a:solidFill>
                <a:latin typeface="Calibri"/>
                <a:cs typeface="Calibri"/>
              </a:rPr>
              <a:t>A</a:t>
            </a:r>
            <a:r>
              <a:rPr sz="4267" spc="-27" dirty="0">
                <a:solidFill>
                  <a:srgbClr val="FFFFFF"/>
                </a:solidFill>
                <a:latin typeface="Calibri"/>
                <a:cs typeface="Calibri"/>
              </a:rPr>
              <a:t>.</a:t>
            </a:r>
            <a:r>
              <a:rPr sz="4267" spc="160" dirty="0">
                <a:solidFill>
                  <a:srgbClr val="FFFFFF"/>
                </a:solidFill>
                <a:latin typeface="Calibri"/>
                <a:cs typeface="Calibri"/>
              </a:rPr>
              <a:t>I</a:t>
            </a:r>
            <a:endParaRPr sz="4267">
              <a:latin typeface="Calibri"/>
              <a:cs typeface="Calibri"/>
            </a:endParaRPr>
          </a:p>
          <a:p>
            <a:pPr marR="2043802" algn="ctr">
              <a:lnSpc>
                <a:spcPts val="2552"/>
              </a:lnSpc>
              <a:spcBef>
                <a:spcPts val="213"/>
              </a:spcBef>
            </a:pPr>
            <a:r>
              <a:rPr sz="2133" spc="-260" dirty="0">
                <a:solidFill>
                  <a:srgbClr val="FFFFFF"/>
                </a:solidFill>
                <a:latin typeface="Calibri"/>
                <a:cs typeface="Calibri"/>
              </a:rPr>
              <a:t>“</a:t>
            </a:r>
            <a:r>
              <a:rPr sz="2133" spc="-67" dirty="0">
                <a:solidFill>
                  <a:srgbClr val="FFFFFF"/>
                </a:solidFill>
                <a:latin typeface="Calibri"/>
                <a:cs typeface="Calibri"/>
              </a:rPr>
              <a:t>a</a:t>
            </a:r>
            <a:r>
              <a:rPr sz="2133" spc="53" dirty="0">
                <a:solidFill>
                  <a:srgbClr val="FFFFFF"/>
                </a:solidFill>
                <a:latin typeface="Calibri"/>
                <a:cs typeface="Calibri"/>
              </a:rPr>
              <a:t>s</a:t>
            </a:r>
            <a:r>
              <a:rPr sz="2133" spc="87" dirty="0">
                <a:solidFill>
                  <a:srgbClr val="FFFFFF"/>
                </a:solidFill>
                <a:latin typeface="Calibri"/>
                <a:cs typeface="Calibri"/>
              </a:rPr>
              <a:t> </a:t>
            </a:r>
            <a:r>
              <a:rPr sz="2133" spc="47" dirty="0">
                <a:solidFill>
                  <a:srgbClr val="FFFFFF"/>
                </a:solidFill>
                <a:latin typeface="Calibri"/>
                <a:cs typeface="Calibri"/>
              </a:rPr>
              <a:t>w</a:t>
            </a:r>
            <a:r>
              <a:rPr sz="2133" spc="20" dirty="0">
                <a:solidFill>
                  <a:srgbClr val="FFFFFF"/>
                </a:solidFill>
                <a:latin typeface="Calibri"/>
                <a:cs typeface="Calibri"/>
              </a:rPr>
              <a:t>e</a:t>
            </a:r>
            <a:r>
              <a:rPr sz="2133" spc="167" dirty="0">
                <a:solidFill>
                  <a:srgbClr val="FFFFFF"/>
                </a:solidFill>
                <a:latin typeface="Calibri"/>
                <a:cs typeface="Calibri"/>
              </a:rPr>
              <a:t> </a:t>
            </a:r>
            <a:r>
              <a:rPr sz="2133" spc="87" dirty="0">
                <a:solidFill>
                  <a:srgbClr val="FFFFFF"/>
                </a:solidFill>
                <a:latin typeface="Calibri"/>
                <a:cs typeface="Calibri"/>
              </a:rPr>
              <a:t>k</a:t>
            </a:r>
            <a:r>
              <a:rPr sz="2133" spc="73" dirty="0">
                <a:solidFill>
                  <a:srgbClr val="FFFFFF"/>
                </a:solidFill>
                <a:latin typeface="Calibri"/>
                <a:cs typeface="Calibri"/>
              </a:rPr>
              <a:t>n</a:t>
            </a:r>
            <a:r>
              <a:rPr sz="2133" spc="60" dirty="0">
                <a:solidFill>
                  <a:srgbClr val="FFFFFF"/>
                </a:solidFill>
                <a:latin typeface="Calibri"/>
                <a:cs typeface="Calibri"/>
              </a:rPr>
              <a:t>o</a:t>
            </a:r>
            <a:r>
              <a:rPr sz="2133" spc="27" dirty="0">
                <a:solidFill>
                  <a:srgbClr val="FFFFFF"/>
                </a:solidFill>
                <a:latin typeface="Calibri"/>
                <a:cs typeface="Calibri"/>
              </a:rPr>
              <a:t>w</a:t>
            </a:r>
            <a:r>
              <a:rPr sz="2133" spc="-53" dirty="0">
                <a:solidFill>
                  <a:srgbClr val="FFFFFF"/>
                </a:solidFill>
                <a:latin typeface="Calibri"/>
                <a:cs typeface="Calibri"/>
              </a:rPr>
              <a:t> </a:t>
            </a:r>
            <a:r>
              <a:rPr sz="2133" spc="40" dirty="0">
                <a:solidFill>
                  <a:srgbClr val="FFFFFF"/>
                </a:solidFill>
                <a:latin typeface="Calibri"/>
                <a:cs typeface="Calibri"/>
              </a:rPr>
              <a:t>i</a:t>
            </a:r>
            <a:r>
              <a:rPr sz="2133" spc="-53" dirty="0">
                <a:solidFill>
                  <a:srgbClr val="FFFFFF"/>
                </a:solidFill>
                <a:latin typeface="Calibri"/>
                <a:cs typeface="Calibri"/>
              </a:rPr>
              <a:t>t</a:t>
            </a:r>
            <a:r>
              <a:rPr sz="2133" spc="-173" dirty="0">
                <a:solidFill>
                  <a:srgbClr val="FFFFFF"/>
                </a:solidFill>
                <a:latin typeface="Calibri"/>
                <a:cs typeface="Calibri"/>
              </a:rPr>
              <a:t>”</a:t>
            </a:r>
            <a:endParaRPr sz="2133">
              <a:latin typeface="Calibri"/>
              <a:cs typeface="Calibri"/>
            </a:endParaRPr>
          </a:p>
          <a:p>
            <a:pPr marL="24553" algn="ctr">
              <a:lnSpc>
                <a:spcPts val="2793"/>
              </a:lnSpc>
              <a:tabLst>
                <a:tab pos="600272" algn="l"/>
              </a:tabLst>
            </a:pPr>
            <a:r>
              <a:rPr sz="2333" spc="67" dirty="0">
                <a:solidFill>
                  <a:srgbClr val="A9A9A9"/>
                </a:solidFill>
                <a:latin typeface="Calibri"/>
                <a:cs typeface="Calibri"/>
              </a:rPr>
              <a:t>Q2	Q3</a:t>
            </a:r>
            <a:endParaRPr sz="2333">
              <a:latin typeface="Calibri"/>
              <a:cs typeface="Calibri"/>
            </a:endParaRPr>
          </a:p>
          <a:p>
            <a:pPr marL="24553" algn="ctr">
              <a:spcBef>
                <a:spcPts val="707"/>
              </a:spcBef>
              <a:tabLst>
                <a:tab pos="600272" algn="l"/>
              </a:tabLst>
            </a:pPr>
            <a:r>
              <a:rPr sz="3500" spc="100" baseline="1587" dirty="0">
                <a:solidFill>
                  <a:srgbClr val="A9A9A9"/>
                </a:solidFill>
                <a:latin typeface="Calibri"/>
                <a:cs typeface="Calibri"/>
              </a:rPr>
              <a:t>Q1	</a:t>
            </a:r>
            <a:r>
              <a:rPr sz="2333" spc="67" dirty="0">
                <a:solidFill>
                  <a:srgbClr val="A9A9A9"/>
                </a:solidFill>
                <a:latin typeface="Calibri"/>
                <a:cs typeface="Calibri"/>
              </a:rPr>
              <a:t>Q4</a:t>
            </a:r>
            <a:endParaRPr sz="2333">
              <a:latin typeface="Calibri"/>
              <a:cs typeface="Calibri"/>
            </a:endParaRPr>
          </a:p>
        </p:txBody>
      </p:sp>
      <p:sp>
        <p:nvSpPr>
          <p:cNvPr id="35" name="object 35"/>
          <p:cNvSpPr txBox="1"/>
          <p:nvPr/>
        </p:nvSpPr>
        <p:spPr>
          <a:xfrm>
            <a:off x="1926939" y="2089795"/>
            <a:ext cx="359009" cy="1779693"/>
          </a:xfrm>
          <a:prstGeom prst="rect">
            <a:avLst/>
          </a:prstGeom>
        </p:spPr>
        <p:txBody>
          <a:bodyPr vert="vert270" wrap="square" lIns="0" tIns="0" rIns="0" bIns="0" rtlCol="0">
            <a:spAutoFit/>
          </a:bodyPr>
          <a:lstStyle/>
          <a:p>
            <a:pPr marL="16933"/>
            <a:r>
              <a:rPr sz="2333" b="1" dirty="0">
                <a:latin typeface="Calibri"/>
                <a:cs typeface="Calibri"/>
              </a:rPr>
              <a:t>Model</a:t>
            </a:r>
            <a:r>
              <a:rPr sz="2333" b="1" spc="67" dirty="0">
                <a:latin typeface="Calibri"/>
                <a:cs typeface="Calibri"/>
              </a:rPr>
              <a:t> </a:t>
            </a:r>
            <a:r>
              <a:rPr sz="2333" b="1" dirty="0">
                <a:latin typeface="Calibri"/>
                <a:cs typeface="Calibri"/>
              </a:rPr>
              <a:t>Sour</a:t>
            </a:r>
            <a:r>
              <a:rPr sz="2333" b="1" spc="-47" dirty="0">
                <a:latin typeface="Calibri"/>
                <a:cs typeface="Calibri"/>
              </a:rPr>
              <a:t>c</a:t>
            </a:r>
            <a:r>
              <a:rPr sz="2333" b="1" dirty="0">
                <a:latin typeface="Calibri"/>
                <a:cs typeface="Calibri"/>
              </a:rPr>
              <a:t>e</a:t>
            </a:r>
            <a:endParaRPr sz="2333">
              <a:latin typeface="Calibri"/>
              <a:cs typeface="Calibri"/>
            </a:endParaRPr>
          </a:p>
        </p:txBody>
      </p:sp>
      <p:sp>
        <p:nvSpPr>
          <p:cNvPr id="36" name="object 36"/>
          <p:cNvSpPr txBox="1"/>
          <p:nvPr/>
        </p:nvSpPr>
        <p:spPr>
          <a:xfrm>
            <a:off x="1514276" y="4524027"/>
            <a:ext cx="1176867" cy="266676"/>
          </a:xfrm>
          <a:prstGeom prst="rect">
            <a:avLst/>
          </a:prstGeom>
          <a:solidFill>
            <a:srgbClr val="FFFFFF"/>
          </a:solidFill>
          <a:ln w="9386">
            <a:solidFill>
              <a:srgbClr val="000000"/>
            </a:solidFill>
          </a:ln>
        </p:spPr>
        <p:txBody>
          <a:bodyPr vert="horz" wrap="square" lIns="0" tIns="0" rIns="0" bIns="0" rtlCol="0">
            <a:spAutoFit/>
          </a:bodyPr>
          <a:lstStyle/>
          <a:p>
            <a:pPr marL="240447"/>
            <a:r>
              <a:rPr sz="1733" b="1" spc="67" dirty="0">
                <a:latin typeface="Calibri"/>
                <a:cs typeface="Calibri"/>
              </a:rPr>
              <a:t>Th</a:t>
            </a:r>
            <a:r>
              <a:rPr sz="1733" b="1" spc="53" dirty="0">
                <a:latin typeface="Calibri"/>
                <a:cs typeface="Calibri"/>
              </a:rPr>
              <a:t>e</a:t>
            </a:r>
            <a:r>
              <a:rPr sz="1733" b="1" spc="13" dirty="0">
                <a:latin typeface="Calibri"/>
                <a:cs typeface="Calibri"/>
              </a:rPr>
              <a:t>ory</a:t>
            </a:r>
            <a:endParaRPr sz="1733">
              <a:latin typeface="Calibri"/>
              <a:cs typeface="Calibri"/>
            </a:endParaRPr>
          </a:p>
        </p:txBody>
      </p:sp>
      <p:sp>
        <p:nvSpPr>
          <p:cNvPr id="37" name="object 37"/>
          <p:cNvSpPr txBox="1"/>
          <p:nvPr/>
        </p:nvSpPr>
        <p:spPr>
          <a:xfrm>
            <a:off x="1514276" y="982396"/>
            <a:ext cx="1176867" cy="266676"/>
          </a:xfrm>
          <a:prstGeom prst="rect">
            <a:avLst/>
          </a:prstGeom>
          <a:solidFill>
            <a:srgbClr val="FFFFFF"/>
          </a:solidFill>
          <a:ln w="9386">
            <a:solidFill>
              <a:srgbClr val="000000"/>
            </a:solidFill>
          </a:ln>
        </p:spPr>
        <p:txBody>
          <a:bodyPr vert="horz" wrap="square" lIns="0" tIns="0" rIns="0" bIns="0" rtlCol="0">
            <a:spAutoFit/>
          </a:bodyPr>
          <a:lstStyle/>
          <a:p>
            <a:pPr marL="353051"/>
            <a:r>
              <a:rPr sz="1733" b="1" spc="20" dirty="0">
                <a:latin typeface="Calibri"/>
                <a:cs typeface="Calibri"/>
              </a:rPr>
              <a:t>Data</a:t>
            </a:r>
            <a:endParaRPr sz="1733">
              <a:latin typeface="Calibri"/>
              <a:cs typeface="Calibri"/>
            </a:endParaRPr>
          </a:p>
        </p:txBody>
      </p:sp>
      <p:sp>
        <p:nvSpPr>
          <p:cNvPr id="38" name="object 38"/>
          <p:cNvSpPr txBox="1"/>
          <p:nvPr/>
        </p:nvSpPr>
        <p:spPr>
          <a:xfrm>
            <a:off x="1737303" y="4136817"/>
            <a:ext cx="721360" cy="174343"/>
          </a:xfrm>
          <a:prstGeom prst="rect">
            <a:avLst/>
          </a:prstGeom>
        </p:spPr>
        <p:txBody>
          <a:bodyPr vert="horz" wrap="square" lIns="0" tIns="0" rIns="0" bIns="0" rtlCol="0">
            <a:spAutoFit/>
          </a:bodyPr>
          <a:lstStyle/>
          <a:p>
            <a:pPr marL="16933"/>
            <a:r>
              <a:rPr sz="1133" spc="20" dirty="0">
                <a:latin typeface="Calibri"/>
                <a:cs typeface="Calibri"/>
              </a:rPr>
              <a:t>P</a:t>
            </a:r>
            <a:r>
              <a:rPr sz="1133" spc="33" dirty="0">
                <a:latin typeface="Calibri"/>
                <a:cs typeface="Calibri"/>
              </a:rPr>
              <a:t>arametric</a:t>
            </a:r>
            <a:endParaRPr sz="1133">
              <a:latin typeface="Calibri"/>
              <a:cs typeface="Calibri"/>
            </a:endParaRPr>
          </a:p>
        </p:txBody>
      </p:sp>
      <p:sp>
        <p:nvSpPr>
          <p:cNvPr id="39" name="object 39"/>
          <p:cNvSpPr txBox="1"/>
          <p:nvPr/>
        </p:nvSpPr>
        <p:spPr>
          <a:xfrm>
            <a:off x="1707185" y="1611725"/>
            <a:ext cx="781473" cy="174343"/>
          </a:xfrm>
          <a:prstGeom prst="rect">
            <a:avLst/>
          </a:prstGeom>
        </p:spPr>
        <p:txBody>
          <a:bodyPr vert="horz" wrap="square" lIns="0" tIns="0" rIns="0" bIns="0" rtlCol="0">
            <a:spAutoFit/>
          </a:bodyPr>
          <a:lstStyle/>
          <a:p>
            <a:pPr marL="16933"/>
            <a:r>
              <a:rPr sz="1133" spc="47" dirty="0">
                <a:latin typeface="Calibri"/>
                <a:cs typeface="Calibri"/>
              </a:rPr>
              <a:t>Algorithmic</a:t>
            </a:r>
            <a:endParaRPr sz="1133">
              <a:latin typeface="Calibri"/>
              <a:cs typeface="Calibri"/>
            </a:endParaRPr>
          </a:p>
        </p:txBody>
      </p:sp>
      <p:sp>
        <p:nvSpPr>
          <p:cNvPr id="40" name="object 40"/>
          <p:cNvSpPr txBox="1"/>
          <p:nvPr/>
        </p:nvSpPr>
        <p:spPr>
          <a:xfrm>
            <a:off x="507802" y="4718503"/>
            <a:ext cx="793327" cy="390492"/>
          </a:xfrm>
          <a:prstGeom prst="rect">
            <a:avLst/>
          </a:prstGeom>
        </p:spPr>
        <p:txBody>
          <a:bodyPr vert="horz" wrap="square" lIns="0" tIns="0" rIns="0" bIns="0" rtlCol="0">
            <a:spAutoFit/>
          </a:bodyPr>
          <a:lstStyle/>
          <a:p>
            <a:pPr marL="16933" marR="6773" indent="149010">
              <a:lnSpc>
                <a:spcPct val="111800"/>
              </a:lnSpc>
            </a:pPr>
            <a:r>
              <a:rPr sz="1133" spc="47" dirty="0">
                <a:latin typeface="Calibri"/>
                <a:cs typeface="Calibri"/>
              </a:rPr>
              <a:t>Human </a:t>
            </a:r>
            <a:r>
              <a:rPr sz="1133" spc="40" dirty="0">
                <a:latin typeface="Calibri"/>
                <a:cs typeface="Calibri"/>
              </a:rPr>
              <a:t>In</a:t>
            </a:r>
            <a:r>
              <a:rPr sz="1133" spc="20" dirty="0">
                <a:latin typeface="Calibri"/>
                <a:cs typeface="Calibri"/>
              </a:rPr>
              <a:t>t</a:t>
            </a:r>
            <a:r>
              <a:rPr sz="1133" spc="60" dirty="0">
                <a:latin typeface="Calibri"/>
                <a:cs typeface="Calibri"/>
              </a:rPr>
              <a:t>elligen</a:t>
            </a:r>
            <a:r>
              <a:rPr sz="1133" spc="33" dirty="0">
                <a:latin typeface="Calibri"/>
                <a:cs typeface="Calibri"/>
              </a:rPr>
              <a:t>ce</a:t>
            </a:r>
            <a:endParaRPr sz="1133">
              <a:latin typeface="Calibri"/>
              <a:cs typeface="Calibri"/>
            </a:endParaRPr>
          </a:p>
        </p:txBody>
      </p:sp>
      <p:sp>
        <p:nvSpPr>
          <p:cNvPr id="41" name="object 41"/>
          <p:cNvSpPr txBox="1"/>
          <p:nvPr/>
        </p:nvSpPr>
        <p:spPr>
          <a:xfrm>
            <a:off x="665233" y="1347118"/>
            <a:ext cx="478367" cy="390492"/>
          </a:xfrm>
          <a:prstGeom prst="rect">
            <a:avLst/>
          </a:prstGeom>
        </p:spPr>
        <p:txBody>
          <a:bodyPr vert="horz" wrap="square" lIns="0" tIns="0" rIns="0" bIns="0" rtlCol="0">
            <a:spAutoFit/>
          </a:bodyPr>
          <a:lstStyle/>
          <a:p>
            <a:pPr marL="16933" marR="6773" indent="72812">
              <a:lnSpc>
                <a:spcPct val="111800"/>
              </a:lnSpc>
            </a:pPr>
            <a:r>
              <a:rPr sz="1133" spc="40" dirty="0">
                <a:latin typeface="Calibri"/>
                <a:cs typeface="Calibri"/>
              </a:rPr>
              <a:t>Data Mining</a:t>
            </a:r>
            <a:endParaRPr sz="1133">
              <a:latin typeface="Calibri"/>
              <a:cs typeface="Calibri"/>
            </a:endParaRPr>
          </a:p>
        </p:txBody>
      </p:sp>
      <p:sp>
        <p:nvSpPr>
          <p:cNvPr id="42" name="object 42"/>
          <p:cNvSpPr txBox="1"/>
          <p:nvPr/>
        </p:nvSpPr>
        <p:spPr>
          <a:xfrm>
            <a:off x="609426" y="758059"/>
            <a:ext cx="590127" cy="390492"/>
          </a:xfrm>
          <a:prstGeom prst="rect">
            <a:avLst/>
          </a:prstGeom>
        </p:spPr>
        <p:txBody>
          <a:bodyPr vert="horz" wrap="square" lIns="0" tIns="0" rIns="0" bIns="0" rtlCol="0">
            <a:spAutoFit/>
          </a:bodyPr>
          <a:lstStyle/>
          <a:p>
            <a:pPr marL="16933" marR="6773" indent="6773">
              <a:lnSpc>
                <a:spcPct val="111800"/>
              </a:lnSpc>
            </a:pPr>
            <a:r>
              <a:rPr sz="1133" spc="27" dirty="0">
                <a:latin typeface="Calibri"/>
                <a:cs typeface="Calibri"/>
              </a:rPr>
              <a:t>Machine </a:t>
            </a:r>
            <a:r>
              <a:rPr sz="1133" spc="60" dirty="0">
                <a:latin typeface="Calibri"/>
                <a:cs typeface="Calibri"/>
              </a:rPr>
              <a:t>L</a:t>
            </a:r>
            <a:r>
              <a:rPr sz="1133" spc="47" dirty="0">
                <a:latin typeface="Calibri"/>
                <a:cs typeface="Calibri"/>
              </a:rPr>
              <a:t>earning</a:t>
            </a:r>
            <a:endParaRPr sz="1133">
              <a:latin typeface="Calibri"/>
              <a:cs typeface="Calibri"/>
            </a:endParaRPr>
          </a:p>
        </p:txBody>
      </p:sp>
      <p:sp>
        <p:nvSpPr>
          <p:cNvPr id="43" name="object 43"/>
          <p:cNvSpPr/>
          <p:nvPr/>
        </p:nvSpPr>
        <p:spPr>
          <a:xfrm>
            <a:off x="8336787" y="6226013"/>
            <a:ext cx="2153920" cy="451273"/>
          </a:xfrm>
          <a:custGeom>
            <a:avLst/>
            <a:gdLst/>
            <a:ahLst/>
            <a:cxnLst/>
            <a:rect l="l" t="t" r="r" b="b"/>
            <a:pathLst>
              <a:path w="1615440" h="338454">
                <a:moveTo>
                  <a:pt x="0" y="0"/>
                </a:moveTo>
                <a:lnTo>
                  <a:pt x="1614869" y="0"/>
                </a:lnTo>
                <a:lnTo>
                  <a:pt x="1614869" y="337894"/>
                </a:lnTo>
                <a:lnTo>
                  <a:pt x="0" y="337894"/>
                </a:lnTo>
                <a:lnTo>
                  <a:pt x="0" y="0"/>
                </a:lnTo>
                <a:close/>
              </a:path>
            </a:pathLst>
          </a:custGeom>
          <a:solidFill>
            <a:srgbClr val="FFFFFF"/>
          </a:solidFill>
        </p:spPr>
        <p:txBody>
          <a:bodyPr wrap="square" lIns="0" tIns="0" rIns="0" bIns="0" rtlCol="0"/>
          <a:lstStyle/>
          <a:p>
            <a:endParaRPr sz="2400"/>
          </a:p>
        </p:txBody>
      </p:sp>
      <p:sp>
        <p:nvSpPr>
          <p:cNvPr id="44" name="object 44"/>
          <p:cNvSpPr/>
          <p:nvPr/>
        </p:nvSpPr>
        <p:spPr>
          <a:xfrm>
            <a:off x="8336788" y="6226013"/>
            <a:ext cx="2153920" cy="451273"/>
          </a:xfrm>
          <a:custGeom>
            <a:avLst/>
            <a:gdLst/>
            <a:ahLst/>
            <a:cxnLst/>
            <a:rect l="l" t="t" r="r" b="b"/>
            <a:pathLst>
              <a:path w="1615440" h="338454">
                <a:moveTo>
                  <a:pt x="0" y="0"/>
                </a:moveTo>
                <a:lnTo>
                  <a:pt x="1614869" y="0"/>
                </a:lnTo>
                <a:lnTo>
                  <a:pt x="1614869" y="337894"/>
                </a:lnTo>
                <a:lnTo>
                  <a:pt x="0" y="337894"/>
                </a:lnTo>
                <a:lnTo>
                  <a:pt x="0" y="0"/>
                </a:lnTo>
                <a:close/>
              </a:path>
            </a:pathLst>
          </a:custGeom>
          <a:ln w="9386">
            <a:solidFill>
              <a:srgbClr val="000000"/>
            </a:solidFill>
          </a:ln>
        </p:spPr>
        <p:txBody>
          <a:bodyPr wrap="square" lIns="0" tIns="0" rIns="0" bIns="0" rtlCol="0"/>
          <a:lstStyle/>
          <a:p>
            <a:endParaRPr sz="2400"/>
          </a:p>
        </p:txBody>
      </p:sp>
      <p:sp>
        <p:nvSpPr>
          <p:cNvPr id="45" name="object 45"/>
          <p:cNvSpPr/>
          <p:nvPr/>
        </p:nvSpPr>
        <p:spPr>
          <a:xfrm>
            <a:off x="5983333" y="59319"/>
            <a:ext cx="0" cy="5989320"/>
          </a:xfrm>
          <a:custGeom>
            <a:avLst/>
            <a:gdLst/>
            <a:ahLst/>
            <a:cxnLst/>
            <a:rect l="l" t="t" r="r" b="b"/>
            <a:pathLst>
              <a:path h="4491990">
                <a:moveTo>
                  <a:pt x="0" y="0"/>
                </a:moveTo>
                <a:lnTo>
                  <a:pt x="0" y="4491965"/>
                </a:lnTo>
              </a:path>
            </a:pathLst>
          </a:custGeom>
          <a:ln w="28166">
            <a:solidFill>
              <a:srgbClr val="5E5E5E"/>
            </a:solidFill>
            <a:prstDash val="lgDash"/>
          </a:ln>
        </p:spPr>
        <p:txBody>
          <a:bodyPr wrap="square" lIns="0" tIns="0" rIns="0" bIns="0" rtlCol="0"/>
          <a:lstStyle/>
          <a:p>
            <a:endParaRPr sz="2400"/>
          </a:p>
        </p:txBody>
      </p:sp>
      <p:sp>
        <p:nvSpPr>
          <p:cNvPr id="46" name="object 46"/>
          <p:cNvSpPr/>
          <p:nvPr/>
        </p:nvSpPr>
        <p:spPr>
          <a:xfrm>
            <a:off x="2548422" y="3084848"/>
            <a:ext cx="8490373" cy="0"/>
          </a:xfrm>
          <a:custGeom>
            <a:avLst/>
            <a:gdLst/>
            <a:ahLst/>
            <a:cxnLst/>
            <a:rect l="l" t="t" r="r" b="b"/>
            <a:pathLst>
              <a:path w="6367780">
                <a:moveTo>
                  <a:pt x="6367166" y="0"/>
                </a:moveTo>
                <a:lnTo>
                  <a:pt x="0" y="0"/>
                </a:lnTo>
              </a:path>
            </a:pathLst>
          </a:custGeom>
          <a:ln w="28157">
            <a:solidFill>
              <a:srgbClr val="5E5E5E"/>
            </a:solidFill>
            <a:prstDash val="lgDash"/>
          </a:ln>
        </p:spPr>
        <p:txBody>
          <a:bodyPr wrap="square" lIns="0" tIns="0" rIns="0" bIns="0" rtlCol="0"/>
          <a:lstStyle/>
          <a:p>
            <a:endParaRPr sz="2400"/>
          </a:p>
        </p:txBody>
      </p:sp>
      <p:sp>
        <p:nvSpPr>
          <p:cNvPr id="47" name="object 47"/>
          <p:cNvSpPr/>
          <p:nvPr/>
        </p:nvSpPr>
        <p:spPr>
          <a:xfrm>
            <a:off x="418918" y="4104789"/>
            <a:ext cx="964353" cy="451273"/>
          </a:xfrm>
          <a:custGeom>
            <a:avLst/>
            <a:gdLst/>
            <a:ahLst/>
            <a:cxnLst/>
            <a:rect l="l" t="t" r="r" b="b"/>
            <a:pathLst>
              <a:path w="723265" h="338454">
                <a:moveTo>
                  <a:pt x="0" y="0"/>
                </a:moveTo>
                <a:lnTo>
                  <a:pt x="722936" y="0"/>
                </a:lnTo>
                <a:lnTo>
                  <a:pt x="722936" y="337893"/>
                </a:lnTo>
                <a:lnTo>
                  <a:pt x="0" y="337893"/>
                </a:lnTo>
                <a:lnTo>
                  <a:pt x="0" y="0"/>
                </a:lnTo>
                <a:close/>
              </a:path>
            </a:pathLst>
          </a:custGeom>
          <a:solidFill>
            <a:srgbClr val="FFFFFF"/>
          </a:solidFill>
        </p:spPr>
        <p:txBody>
          <a:bodyPr wrap="square" lIns="0" tIns="0" rIns="0" bIns="0" rtlCol="0"/>
          <a:lstStyle/>
          <a:p>
            <a:endParaRPr sz="2400"/>
          </a:p>
        </p:txBody>
      </p:sp>
      <p:sp>
        <p:nvSpPr>
          <p:cNvPr id="48" name="object 48"/>
          <p:cNvSpPr txBox="1"/>
          <p:nvPr/>
        </p:nvSpPr>
        <p:spPr>
          <a:xfrm>
            <a:off x="609427" y="4142830"/>
            <a:ext cx="590127" cy="390492"/>
          </a:xfrm>
          <a:prstGeom prst="rect">
            <a:avLst/>
          </a:prstGeom>
        </p:spPr>
        <p:txBody>
          <a:bodyPr vert="horz" wrap="square" lIns="0" tIns="0" rIns="0" bIns="0" rtlCol="0">
            <a:spAutoFit/>
          </a:bodyPr>
          <a:lstStyle/>
          <a:p>
            <a:pPr marL="16933" marR="6773" indent="47412">
              <a:lnSpc>
                <a:spcPct val="111800"/>
              </a:lnSpc>
            </a:pPr>
            <a:r>
              <a:rPr sz="1133" spc="47" dirty="0">
                <a:latin typeface="Calibri"/>
                <a:cs typeface="Calibri"/>
              </a:rPr>
              <a:t>Human </a:t>
            </a:r>
            <a:r>
              <a:rPr sz="1133" spc="60" dirty="0">
                <a:latin typeface="Calibri"/>
                <a:cs typeface="Calibri"/>
              </a:rPr>
              <a:t>L</a:t>
            </a:r>
            <a:r>
              <a:rPr sz="1133" spc="47" dirty="0">
                <a:latin typeface="Calibri"/>
                <a:cs typeface="Calibri"/>
              </a:rPr>
              <a:t>earning</a:t>
            </a:r>
            <a:endParaRPr sz="1133">
              <a:latin typeface="Calibri"/>
              <a:cs typeface="Calibri"/>
            </a:endParaRPr>
          </a:p>
        </p:txBody>
      </p:sp>
      <p:sp>
        <p:nvSpPr>
          <p:cNvPr id="49" name="object 49"/>
          <p:cNvSpPr/>
          <p:nvPr/>
        </p:nvSpPr>
        <p:spPr>
          <a:xfrm>
            <a:off x="3502031" y="698813"/>
            <a:ext cx="4957053" cy="4710296"/>
          </a:xfrm>
          <a:prstGeom prst="rect">
            <a:avLst/>
          </a:prstGeom>
          <a:blipFill>
            <a:blip r:embed="rId15" cstate="print"/>
            <a:stretch>
              <a:fillRect/>
            </a:stretch>
          </a:blipFill>
        </p:spPr>
        <p:txBody>
          <a:bodyPr wrap="square" lIns="0" tIns="0" rIns="0" bIns="0" rtlCol="0"/>
          <a:lstStyle/>
          <a:p>
            <a:endParaRPr sz="2400"/>
          </a:p>
        </p:txBody>
      </p:sp>
      <p:sp>
        <p:nvSpPr>
          <p:cNvPr id="50" name="object 50"/>
          <p:cNvSpPr/>
          <p:nvPr/>
        </p:nvSpPr>
        <p:spPr>
          <a:xfrm>
            <a:off x="3996267" y="1151467"/>
            <a:ext cx="1896533" cy="1828800"/>
          </a:xfrm>
          <a:custGeom>
            <a:avLst/>
            <a:gdLst/>
            <a:ahLst/>
            <a:cxnLst/>
            <a:rect l="l" t="t" r="r" b="b"/>
            <a:pathLst>
              <a:path w="1422400" h="1371600">
                <a:moveTo>
                  <a:pt x="1193796" y="0"/>
                </a:moveTo>
                <a:lnTo>
                  <a:pt x="228605" y="0"/>
                </a:lnTo>
                <a:lnTo>
                  <a:pt x="209855" y="757"/>
                </a:lnTo>
                <a:lnTo>
                  <a:pt x="156347" y="11654"/>
                </a:lnTo>
                <a:lnTo>
                  <a:pt x="108185" y="34250"/>
                </a:lnTo>
                <a:lnTo>
                  <a:pt x="66956" y="66957"/>
                </a:lnTo>
                <a:lnTo>
                  <a:pt x="34250" y="108185"/>
                </a:lnTo>
                <a:lnTo>
                  <a:pt x="11654" y="156348"/>
                </a:lnTo>
                <a:lnTo>
                  <a:pt x="757" y="209855"/>
                </a:lnTo>
                <a:lnTo>
                  <a:pt x="0" y="228605"/>
                </a:lnTo>
                <a:lnTo>
                  <a:pt x="0" y="1142994"/>
                </a:lnTo>
                <a:lnTo>
                  <a:pt x="6643" y="1197931"/>
                </a:lnTo>
                <a:lnTo>
                  <a:pt x="25516" y="1248052"/>
                </a:lnTo>
                <a:lnTo>
                  <a:pt x="55029" y="1291768"/>
                </a:lnTo>
                <a:lnTo>
                  <a:pt x="93593" y="1327492"/>
                </a:lnTo>
                <a:lnTo>
                  <a:pt x="139621" y="1353635"/>
                </a:lnTo>
                <a:lnTo>
                  <a:pt x="191523" y="1368607"/>
                </a:lnTo>
                <a:lnTo>
                  <a:pt x="228605" y="1371600"/>
                </a:lnTo>
                <a:lnTo>
                  <a:pt x="1193796" y="1371600"/>
                </a:lnTo>
                <a:lnTo>
                  <a:pt x="1248732" y="1364956"/>
                </a:lnTo>
                <a:lnTo>
                  <a:pt x="1298852" y="1346083"/>
                </a:lnTo>
                <a:lnTo>
                  <a:pt x="1342569" y="1316570"/>
                </a:lnTo>
                <a:lnTo>
                  <a:pt x="1378292" y="1278006"/>
                </a:lnTo>
                <a:lnTo>
                  <a:pt x="1404435" y="1231978"/>
                </a:lnTo>
                <a:lnTo>
                  <a:pt x="1419407" y="1180076"/>
                </a:lnTo>
                <a:lnTo>
                  <a:pt x="1422400" y="1142994"/>
                </a:lnTo>
                <a:lnTo>
                  <a:pt x="1422400" y="228605"/>
                </a:lnTo>
                <a:lnTo>
                  <a:pt x="1415756" y="173668"/>
                </a:lnTo>
                <a:lnTo>
                  <a:pt x="1396883" y="123548"/>
                </a:lnTo>
                <a:lnTo>
                  <a:pt x="1367371" y="79831"/>
                </a:lnTo>
                <a:lnTo>
                  <a:pt x="1328806" y="44107"/>
                </a:lnTo>
                <a:lnTo>
                  <a:pt x="1282779" y="17965"/>
                </a:lnTo>
                <a:lnTo>
                  <a:pt x="1230876" y="2992"/>
                </a:lnTo>
                <a:lnTo>
                  <a:pt x="1193796" y="0"/>
                </a:lnTo>
                <a:close/>
              </a:path>
            </a:pathLst>
          </a:custGeom>
          <a:solidFill>
            <a:srgbClr val="C00000"/>
          </a:solidFill>
        </p:spPr>
        <p:txBody>
          <a:bodyPr wrap="square" lIns="0" tIns="0" rIns="0" bIns="0" rtlCol="0"/>
          <a:lstStyle/>
          <a:p>
            <a:endParaRPr sz="2400"/>
          </a:p>
        </p:txBody>
      </p:sp>
      <p:sp>
        <p:nvSpPr>
          <p:cNvPr id="51" name="object 51"/>
          <p:cNvSpPr/>
          <p:nvPr/>
        </p:nvSpPr>
        <p:spPr>
          <a:xfrm>
            <a:off x="3996267" y="1151467"/>
            <a:ext cx="1896533" cy="1828800"/>
          </a:xfrm>
          <a:custGeom>
            <a:avLst/>
            <a:gdLst/>
            <a:ahLst/>
            <a:cxnLst/>
            <a:rect l="l" t="t" r="r" b="b"/>
            <a:pathLst>
              <a:path w="1422400" h="1371600">
                <a:moveTo>
                  <a:pt x="0" y="228604"/>
                </a:moveTo>
                <a:lnTo>
                  <a:pt x="6643" y="173668"/>
                </a:lnTo>
                <a:lnTo>
                  <a:pt x="25516" y="123547"/>
                </a:lnTo>
                <a:lnTo>
                  <a:pt x="55029" y="79831"/>
                </a:lnTo>
                <a:lnTo>
                  <a:pt x="93593" y="44107"/>
                </a:lnTo>
                <a:lnTo>
                  <a:pt x="139621" y="17964"/>
                </a:lnTo>
                <a:lnTo>
                  <a:pt x="191523" y="2992"/>
                </a:lnTo>
                <a:lnTo>
                  <a:pt x="228604" y="0"/>
                </a:lnTo>
                <a:lnTo>
                  <a:pt x="1193796" y="0"/>
                </a:lnTo>
                <a:lnTo>
                  <a:pt x="1248732" y="6643"/>
                </a:lnTo>
                <a:lnTo>
                  <a:pt x="1298852" y="25516"/>
                </a:lnTo>
                <a:lnTo>
                  <a:pt x="1342568" y="55029"/>
                </a:lnTo>
                <a:lnTo>
                  <a:pt x="1378292" y="93593"/>
                </a:lnTo>
                <a:lnTo>
                  <a:pt x="1404435" y="139621"/>
                </a:lnTo>
                <a:lnTo>
                  <a:pt x="1419407" y="191523"/>
                </a:lnTo>
                <a:lnTo>
                  <a:pt x="1422400" y="228604"/>
                </a:lnTo>
                <a:lnTo>
                  <a:pt x="1422400" y="1142995"/>
                </a:lnTo>
                <a:lnTo>
                  <a:pt x="1415756" y="1197931"/>
                </a:lnTo>
                <a:lnTo>
                  <a:pt x="1396883" y="1248052"/>
                </a:lnTo>
                <a:lnTo>
                  <a:pt x="1367370" y="1291768"/>
                </a:lnTo>
                <a:lnTo>
                  <a:pt x="1328806" y="1327492"/>
                </a:lnTo>
                <a:lnTo>
                  <a:pt x="1282778" y="1353635"/>
                </a:lnTo>
                <a:lnTo>
                  <a:pt x="1230876" y="1368607"/>
                </a:lnTo>
                <a:lnTo>
                  <a:pt x="1193796" y="1371600"/>
                </a:lnTo>
                <a:lnTo>
                  <a:pt x="228604" y="1371600"/>
                </a:lnTo>
                <a:lnTo>
                  <a:pt x="173668" y="1364956"/>
                </a:lnTo>
                <a:lnTo>
                  <a:pt x="123547" y="1346083"/>
                </a:lnTo>
                <a:lnTo>
                  <a:pt x="79831" y="1316570"/>
                </a:lnTo>
                <a:lnTo>
                  <a:pt x="44107" y="1278006"/>
                </a:lnTo>
                <a:lnTo>
                  <a:pt x="17964" y="1231978"/>
                </a:lnTo>
                <a:lnTo>
                  <a:pt x="2992" y="1180075"/>
                </a:lnTo>
                <a:lnTo>
                  <a:pt x="0" y="1142995"/>
                </a:lnTo>
                <a:lnTo>
                  <a:pt x="0" y="228604"/>
                </a:lnTo>
                <a:close/>
              </a:path>
            </a:pathLst>
          </a:custGeom>
          <a:ln w="25400">
            <a:solidFill>
              <a:srgbClr val="C00000"/>
            </a:solidFill>
          </a:ln>
        </p:spPr>
        <p:txBody>
          <a:bodyPr wrap="square" lIns="0" tIns="0" rIns="0" bIns="0" rtlCol="0"/>
          <a:lstStyle/>
          <a:p>
            <a:endParaRPr sz="2400"/>
          </a:p>
        </p:txBody>
      </p:sp>
      <p:sp>
        <p:nvSpPr>
          <p:cNvPr id="52" name="object 52"/>
          <p:cNvSpPr txBox="1"/>
          <p:nvPr/>
        </p:nvSpPr>
        <p:spPr>
          <a:xfrm>
            <a:off x="4236342" y="1586452"/>
            <a:ext cx="1389380" cy="1148904"/>
          </a:xfrm>
          <a:prstGeom prst="rect">
            <a:avLst/>
          </a:prstGeom>
        </p:spPr>
        <p:txBody>
          <a:bodyPr vert="horz" wrap="square" lIns="0" tIns="0" rIns="0" bIns="0" rtlCol="0">
            <a:spAutoFit/>
          </a:bodyPr>
          <a:lstStyle/>
          <a:p>
            <a:pPr marL="16933"/>
            <a:r>
              <a:rPr sz="7466" spc="847" dirty="0">
                <a:solidFill>
                  <a:srgbClr val="FFFFFF"/>
                </a:solidFill>
                <a:latin typeface="Courier New"/>
                <a:cs typeface="Courier New"/>
              </a:rPr>
              <a:t>AI</a:t>
            </a:r>
            <a:endParaRPr sz="7466">
              <a:latin typeface="Courier New"/>
              <a:cs typeface="Courier New"/>
            </a:endParaRPr>
          </a:p>
        </p:txBody>
      </p:sp>
      <p:sp>
        <p:nvSpPr>
          <p:cNvPr id="53" name="object 53"/>
          <p:cNvSpPr/>
          <p:nvPr/>
        </p:nvSpPr>
        <p:spPr>
          <a:xfrm>
            <a:off x="4588933" y="2980267"/>
            <a:ext cx="762000" cy="1405467"/>
          </a:xfrm>
          <a:custGeom>
            <a:avLst/>
            <a:gdLst/>
            <a:ahLst/>
            <a:cxnLst/>
            <a:rect l="l" t="t" r="r" b="b"/>
            <a:pathLst>
              <a:path w="571500" h="1054100">
                <a:moveTo>
                  <a:pt x="571500" y="768350"/>
                </a:moveTo>
                <a:lnTo>
                  <a:pt x="0" y="768350"/>
                </a:lnTo>
                <a:lnTo>
                  <a:pt x="285751" y="1054100"/>
                </a:lnTo>
                <a:lnTo>
                  <a:pt x="571500" y="768350"/>
                </a:lnTo>
                <a:close/>
              </a:path>
              <a:path w="571500" h="1054100">
                <a:moveTo>
                  <a:pt x="428625" y="0"/>
                </a:moveTo>
                <a:lnTo>
                  <a:pt x="142875" y="0"/>
                </a:lnTo>
                <a:lnTo>
                  <a:pt x="142875" y="768350"/>
                </a:lnTo>
                <a:lnTo>
                  <a:pt x="428625" y="768350"/>
                </a:lnTo>
                <a:lnTo>
                  <a:pt x="428625" y="0"/>
                </a:lnTo>
                <a:close/>
              </a:path>
            </a:pathLst>
          </a:custGeom>
          <a:solidFill>
            <a:srgbClr val="C00000"/>
          </a:solidFill>
        </p:spPr>
        <p:txBody>
          <a:bodyPr wrap="square" lIns="0" tIns="0" rIns="0" bIns="0" rtlCol="0"/>
          <a:lstStyle/>
          <a:p>
            <a:endParaRPr sz="2400"/>
          </a:p>
        </p:txBody>
      </p:sp>
      <p:sp>
        <p:nvSpPr>
          <p:cNvPr id="54" name="object 54"/>
          <p:cNvSpPr/>
          <p:nvPr/>
        </p:nvSpPr>
        <p:spPr>
          <a:xfrm>
            <a:off x="5892800" y="1778000"/>
            <a:ext cx="1405467" cy="745067"/>
          </a:xfrm>
          <a:custGeom>
            <a:avLst/>
            <a:gdLst/>
            <a:ahLst/>
            <a:cxnLst/>
            <a:rect l="l" t="t" r="r" b="b"/>
            <a:pathLst>
              <a:path w="1054100" h="558800">
                <a:moveTo>
                  <a:pt x="774700" y="0"/>
                </a:moveTo>
                <a:lnTo>
                  <a:pt x="774700" y="139700"/>
                </a:lnTo>
                <a:lnTo>
                  <a:pt x="0" y="139700"/>
                </a:lnTo>
                <a:lnTo>
                  <a:pt x="0" y="419100"/>
                </a:lnTo>
                <a:lnTo>
                  <a:pt x="774700" y="419100"/>
                </a:lnTo>
                <a:lnTo>
                  <a:pt x="774700" y="558800"/>
                </a:lnTo>
                <a:lnTo>
                  <a:pt x="1054100" y="279400"/>
                </a:lnTo>
                <a:lnTo>
                  <a:pt x="774700" y="0"/>
                </a:lnTo>
                <a:close/>
              </a:path>
            </a:pathLst>
          </a:custGeom>
          <a:solidFill>
            <a:srgbClr val="C00000"/>
          </a:solidFill>
        </p:spPr>
        <p:txBody>
          <a:bodyPr wrap="square" lIns="0" tIns="0" rIns="0" bIns="0" rtlCol="0"/>
          <a:lstStyle/>
          <a:p>
            <a:endParaRPr sz="2400"/>
          </a:p>
        </p:txBody>
      </p:sp>
      <p:sp>
        <p:nvSpPr>
          <p:cNvPr id="55" name="object 55"/>
          <p:cNvSpPr/>
          <p:nvPr/>
        </p:nvSpPr>
        <p:spPr>
          <a:xfrm>
            <a:off x="5625099" y="2724011"/>
            <a:ext cx="1397000" cy="1397000"/>
          </a:xfrm>
          <a:custGeom>
            <a:avLst/>
            <a:gdLst/>
            <a:ahLst/>
            <a:cxnLst/>
            <a:rect l="l" t="t" r="r" b="b"/>
            <a:pathLst>
              <a:path w="1047750" h="1047750">
                <a:moveTo>
                  <a:pt x="201547" y="0"/>
                </a:moveTo>
                <a:lnTo>
                  <a:pt x="0" y="201547"/>
                </a:lnTo>
                <a:lnTo>
                  <a:pt x="745361" y="946909"/>
                </a:lnTo>
                <a:lnTo>
                  <a:pt x="644587" y="1047683"/>
                </a:lnTo>
                <a:lnTo>
                  <a:pt x="1047682" y="1047683"/>
                </a:lnTo>
                <a:lnTo>
                  <a:pt x="1047682" y="745361"/>
                </a:lnTo>
                <a:lnTo>
                  <a:pt x="946909" y="745361"/>
                </a:lnTo>
                <a:lnTo>
                  <a:pt x="201547" y="0"/>
                </a:lnTo>
                <a:close/>
              </a:path>
              <a:path w="1047750" h="1047750">
                <a:moveTo>
                  <a:pt x="1047682" y="644588"/>
                </a:moveTo>
                <a:lnTo>
                  <a:pt x="946909" y="745361"/>
                </a:lnTo>
                <a:lnTo>
                  <a:pt x="1047682" y="745361"/>
                </a:lnTo>
                <a:lnTo>
                  <a:pt x="1047682" y="644588"/>
                </a:lnTo>
                <a:close/>
              </a:path>
            </a:pathLst>
          </a:custGeom>
          <a:solidFill>
            <a:srgbClr val="C00000"/>
          </a:solidFill>
        </p:spPr>
        <p:txBody>
          <a:bodyPr wrap="square" lIns="0" tIns="0" rIns="0" bIns="0" rtlCol="0"/>
          <a:lstStyle/>
          <a:p>
            <a:endParaRPr sz="2400"/>
          </a:p>
        </p:txBody>
      </p:sp>
      <p:sp>
        <p:nvSpPr>
          <p:cNvPr id="56" name="object 56"/>
          <p:cNvSpPr txBox="1"/>
          <p:nvPr/>
        </p:nvSpPr>
        <p:spPr>
          <a:xfrm>
            <a:off x="8269911" y="5523228"/>
            <a:ext cx="729827" cy="596189"/>
          </a:xfrm>
          <a:prstGeom prst="rect">
            <a:avLst/>
          </a:prstGeom>
        </p:spPr>
        <p:txBody>
          <a:bodyPr vert="horz" wrap="square" lIns="0" tIns="0" rIns="0" bIns="0" rtlCol="0">
            <a:spAutoFit/>
          </a:bodyPr>
          <a:lstStyle/>
          <a:p>
            <a:pPr marL="16933" marR="6773" indent="8466">
              <a:lnSpc>
                <a:spcPct val="171200"/>
              </a:lnSpc>
            </a:pPr>
            <a:r>
              <a:rPr sz="1133" spc="-133" dirty="0">
                <a:latin typeface="Calibri"/>
                <a:cs typeface="Calibri"/>
              </a:rPr>
              <a:t>“</a:t>
            </a:r>
            <a:r>
              <a:rPr sz="1133" spc="40" dirty="0">
                <a:latin typeface="Calibri"/>
                <a:cs typeface="Calibri"/>
              </a:rPr>
              <a:t>C</a:t>
            </a:r>
            <a:r>
              <a:rPr sz="1133" spc="27" dirty="0">
                <a:latin typeface="Calibri"/>
                <a:cs typeface="Calibri"/>
              </a:rPr>
              <a:t>ausality”</a:t>
            </a:r>
            <a:r>
              <a:rPr sz="1133" spc="13" dirty="0">
                <a:latin typeface="Calibri"/>
                <a:cs typeface="Calibri"/>
              </a:rPr>
              <a:t> </a:t>
            </a:r>
            <a:r>
              <a:rPr sz="1133" spc="53" dirty="0">
                <a:latin typeface="Calibri"/>
                <a:cs typeface="Calibri"/>
              </a:rPr>
              <a:t>Simulation</a:t>
            </a:r>
            <a:endParaRPr sz="1133">
              <a:latin typeface="Calibri"/>
              <a:cs typeface="Calibri"/>
            </a:endParaRPr>
          </a:p>
        </p:txBody>
      </p:sp>
      <p:sp>
        <p:nvSpPr>
          <p:cNvPr id="57" name="object 57"/>
          <p:cNvSpPr txBox="1"/>
          <p:nvPr/>
        </p:nvSpPr>
        <p:spPr>
          <a:xfrm>
            <a:off x="2993793" y="5818986"/>
            <a:ext cx="766233" cy="174343"/>
          </a:xfrm>
          <a:prstGeom prst="rect">
            <a:avLst/>
          </a:prstGeom>
        </p:spPr>
        <p:txBody>
          <a:bodyPr vert="horz" wrap="square" lIns="0" tIns="0" rIns="0" bIns="0" rtlCol="0">
            <a:spAutoFit/>
          </a:bodyPr>
          <a:lstStyle/>
          <a:p>
            <a:pPr marL="16933"/>
            <a:r>
              <a:rPr sz="1133" spc="40" dirty="0">
                <a:latin typeface="Calibri"/>
                <a:cs typeface="Calibri"/>
              </a:rPr>
              <a:t>Description</a:t>
            </a:r>
            <a:endParaRPr sz="1133">
              <a:latin typeface="Calibri"/>
              <a:cs typeface="Calibri"/>
            </a:endParaRPr>
          </a:p>
        </p:txBody>
      </p:sp>
      <p:sp>
        <p:nvSpPr>
          <p:cNvPr id="58" name="object 58"/>
          <p:cNvSpPr txBox="1"/>
          <p:nvPr/>
        </p:nvSpPr>
        <p:spPr>
          <a:xfrm>
            <a:off x="4746739" y="5818986"/>
            <a:ext cx="765387" cy="174343"/>
          </a:xfrm>
          <a:prstGeom prst="rect">
            <a:avLst/>
          </a:prstGeom>
        </p:spPr>
        <p:txBody>
          <a:bodyPr vert="horz" wrap="square" lIns="0" tIns="0" rIns="0" bIns="0" rtlCol="0">
            <a:spAutoFit/>
          </a:bodyPr>
          <a:lstStyle/>
          <a:p>
            <a:pPr marL="16933"/>
            <a:r>
              <a:rPr sz="1133" spc="40" dirty="0">
                <a:latin typeface="Calibri"/>
                <a:cs typeface="Calibri"/>
              </a:rPr>
              <a:t>Association</a:t>
            </a:r>
            <a:endParaRPr sz="1133">
              <a:latin typeface="Calibri"/>
              <a:cs typeface="Calibri"/>
            </a:endParaRPr>
          </a:p>
        </p:txBody>
      </p:sp>
      <p:sp>
        <p:nvSpPr>
          <p:cNvPr id="59" name="object 59"/>
          <p:cNvSpPr txBox="1"/>
          <p:nvPr/>
        </p:nvSpPr>
        <p:spPr>
          <a:xfrm>
            <a:off x="6553915" y="5818986"/>
            <a:ext cx="802640" cy="174343"/>
          </a:xfrm>
          <a:prstGeom prst="rect">
            <a:avLst/>
          </a:prstGeom>
        </p:spPr>
        <p:txBody>
          <a:bodyPr vert="horz" wrap="square" lIns="0" tIns="0" rIns="0" bIns="0" rtlCol="0">
            <a:spAutoFit/>
          </a:bodyPr>
          <a:lstStyle/>
          <a:p>
            <a:pPr marL="16933"/>
            <a:r>
              <a:rPr sz="1133" spc="53" dirty="0">
                <a:latin typeface="Calibri"/>
                <a:cs typeface="Calibri"/>
              </a:rPr>
              <a:t>Explanation</a:t>
            </a:r>
            <a:endParaRPr sz="1133">
              <a:latin typeface="Calibri"/>
              <a:cs typeface="Calibri"/>
            </a:endParaRPr>
          </a:p>
        </p:txBody>
      </p:sp>
      <p:sp>
        <p:nvSpPr>
          <p:cNvPr id="60" name="object 60"/>
          <p:cNvSpPr txBox="1"/>
          <p:nvPr/>
        </p:nvSpPr>
        <p:spPr>
          <a:xfrm>
            <a:off x="9880599" y="5818986"/>
            <a:ext cx="866987" cy="174343"/>
          </a:xfrm>
          <a:prstGeom prst="rect">
            <a:avLst/>
          </a:prstGeom>
        </p:spPr>
        <p:txBody>
          <a:bodyPr vert="horz" wrap="square" lIns="0" tIns="0" rIns="0" bIns="0" rtlCol="0">
            <a:spAutoFit/>
          </a:bodyPr>
          <a:lstStyle/>
          <a:p>
            <a:pPr marL="16933"/>
            <a:r>
              <a:rPr sz="1133" spc="40" dirty="0">
                <a:latin typeface="Calibri"/>
                <a:cs typeface="Calibri"/>
              </a:rPr>
              <a:t>Optimization</a:t>
            </a:r>
            <a:endParaRPr sz="1133">
              <a:latin typeface="Calibri"/>
              <a:cs typeface="Calibri"/>
            </a:endParaRPr>
          </a:p>
        </p:txBody>
      </p:sp>
      <p:sp>
        <p:nvSpPr>
          <p:cNvPr id="61" name="object 61"/>
          <p:cNvSpPr txBox="1"/>
          <p:nvPr/>
        </p:nvSpPr>
        <p:spPr>
          <a:xfrm>
            <a:off x="5970627" y="6124959"/>
            <a:ext cx="1948180" cy="359009"/>
          </a:xfrm>
          <a:prstGeom prst="rect">
            <a:avLst/>
          </a:prstGeom>
        </p:spPr>
        <p:txBody>
          <a:bodyPr vert="horz" wrap="square" lIns="0" tIns="0" rIns="0" bIns="0" rtlCol="0">
            <a:spAutoFit/>
          </a:bodyPr>
          <a:lstStyle/>
          <a:p>
            <a:pPr marL="16933"/>
            <a:r>
              <a:rPr sz="2333" b="1" dirty="0">
                <a:latin typeface="Calibri"/>
                <a:cs typeface="Calibri"/>
              </a:rPr>
              <a:t>Model</a:t>
            </a:r>
            <a:r>
              <a:rPr sz="2333" b="1" spc="67" dirty="0">
                <a:latin typeface="Calibri"/>
                <a:cs typeface="Calibri"/>
              </a:rPr>
              <a:t> </a:t>
            </a:r>
            <a:r>
              <a:rPr sz="2333" b="1" spc="33" dirty="0">
                <a:latin typeface="Calibri"/>
                <a:cs typeface="Calibri"/>
              </a:rPr>
              <a:t>P</a:t>
            </a:r>
            <a:r>
              <a:rPr sz="2333" b="1" spc="20" dirty="0">
                <a:latin typeface="Calibri"/>
                <a:cs typeface="Calibri"/>
              </a:rPr>
              <a:t>urpose</a:t>
            </a:r>
            <a:endParaRPr sz="2333">
              <a:latin typeface="Calibri"/>
              <a:cs typeface="Calibri"/>
            </a:endParaRPr>
          </a:p>
        </p:txBody>
      </p:sp>
      <p:sp>
        <p:nvSpPr>
          <p:cNvPr id="62" name="object 62"/>
          <p:cNvSpPr txBox="1"/>
          <p:nvPr/>
        </p:nvSpPr>
        <p:spPr>
          <a:xfrm>
            <a:off x="3686319" y="6313602"/>
            <a:ext cx="1012613" cy="266676"/>
          </a:xfrm>
          <a:prstGeom prst="rect">
            <a:avLst/>
          </a:prstGeom>
        </p:spPr>
        <p:txBody>
          <a:bodyPr vert="horz" wrap="square" lIns="0" tIns="0" rIns="0" bIns="0" rtlCol="0">
            <a:spAutoFit/>
          </a:bodyPr>
          <a:lstStyle/>
          <a:p>
            <a:pPr marL="16933"/>
            <a:r>
              <a:rPr sz="1733" b="1" spc="33" dirty="0">
                <a:latin typeface="Calibri"/>
                <a:cs typeface="Calibri"/>
              </a:rPr>
              <a:t>P</a:t>
            </a:r>
            <a:r>
              <a:rPr sz="1733" b="1" spc="27" dirty="0">
                <a:latin typeface="Calibri"/>
                <a:cs typeface="Calibri"/>
              </a:rPr>
              <a:t>rediction</a:t>
            </a:r>
            <a:endParaRPr sz="1733">
              <a:latin typeface="Calibri"/>
              <a:cs typeface="Calibri"/>
            </a:endParaRPr>
          </a:p>
        </p:txBody>
      </p:sp>
      <p:sp>
        <p:nvSpPr>
          <p:cNvPr id="63" name="object 63"/>
          <p:cNvSpPr txBox="1"/>
          <p:nvPr/>
        </p:nvSpPr>
        <p:spPr>
          <a:xfrm>
            <a:off x="8810762" y="6313602"/>
            <a:ext cx="1187873" cy="266676"/>
          </a:xfrm>
          <a:prstGeom prst="rect">
            <a:avLst/>
          </a:prstGeom>
        </p:spPr>
        <p:txBody>
          <a:bodyPr vert="horz" wrap="square" lIns="0" tIns="0" rIns="0" bIns="0" rtlCol="0">
            <a:spAutoFit/>
          </a:bodyPr>
          <a:lstStyle/>
          <a:p>
            <a:pPr marL="16933"/>
            <a:r>
              <a:rPr sz="1733" b="1" spc="47" dirty="0">
                <a:latin typeface="Calibri"/>
                <a:cs typeface="Calibri"/>
              </a:rPr>
              <a:t>Explanation</a:t>
            </a:r>
            <a:endParaRPr sz="1733">
              <a:latin typeface="Calibri"/>
              <a:cs typeface="Calibri"/>
            </a:endParaRPr>
          </a:p>
        </p:txBody>
      </p:sp>
      <p:sp>
        <p:nvSpPr>
          <p:cNvPr id="68" name="object 2"/>
          <p:cNvSpPr txBox="1">
            <a:spLocks/>
          </p:cNvSpPr>
          <p:nvPr/>
        </p:nvSpPr>
        <p:spPr>
          <a:xfrm>
            <a:off x="205080" y="457397"/>
            <a:ext cx="11504417" cy="274627"/>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gn="r">
              <a:lnSpc>
                <a:spcPts val="2340"/>
              </a:lnSpc>
            </a:pPr>
            <a:r>
              <a:rPr lang="en-US" sz="1800" spc="-5" dirty="0">
                <a:latin typeface="Georgia" panose="02040502050405020303" pitchFamily="18" charset="0"/>
              </a:rPr>
              <a:t>Modeling Overview</a:t>
            </a:r>
            <a:endParaRPr kumimoji="0" lang="en-US" sz="180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70" name="object 10"/>
          <p:cNvSpPr txBox="1"/>
          <p:nvPr/>
        </p:nvSpPr>
        <p:spPr>
          <a:xfrm>
            <a:off x="5106618" y="251070"/>
            <a:ext cx="6601094" cy="230832"/>
          </a:xfrm>
          <a:prstGeom prst="rect">
            <a:avLst/>
          </a:prstGeom>
        </p:spPr>
        <p:txBody>
          <a:bodyPr vert="horz" wrap="square" lIns="0" tIns="0" rIns="0" bIns="0" rtlCol="0">
            <a:spAutoFit/>
          </a:bodyPr>
          <a:lstStyle/>
          <a:p>
            <a:pPr marL="12700" algn="r">
              <a:lnSpc>
                <a:spcPts val="1775"/>
              </a:lnSpc>
            </a:pPr>
            <a:r>
              <a:rPr lang="en-US" sz="1500" b="1" spc="-85" dirty="0">
                <a:solidFill>
                  <a:srgbClr val="00529F"/>
                </a:solidFill>
                <a:latin typeface="Arial"/>
                <a:cs typeface="Arial"/>
              </a:rPr>
              <a:t>Data Science</a:t>
            </a:r>
            <a:endParaRPr lang="en-US" sz="1500" dirty="0">
              <a:latin typeface="Arial"/>
              <a:cs typeface="Arial"/>
            </a:endParaRPr>
          </a:p>
        </p:txBody>
      </p:sp>
    </p:spTree>
    <p:extLst>
      <p:ext uri="{BB962C8B-B14F-4D97-AF65-F5344CB8AC3E}">
        <p14:creationId xmlns:p14="http://schemas.microsoft.com/office/powerpoint/2010/main" val="35105851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bject 3"/>
          <p:cNvSpPr txBox="1"/>
          <p:nvPr/>
        </p:nvSpPr>
        <p:spPr>
          <a:xfrm>
            <a:off x="2099891" y="2490736"/>
            <a:ext cx="8060795" cy="615553"/>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tab pos="213995" algn="l"/>
              </a:tabLst>
              <a:defRPr/>
            </a:pPr>
            <a:r>
              <a:rPr kumimoji="0" lang="en-US" sz="4000" b="1" i="0" u="none" strike="noStrike" kern="0" cap="none" spc="0" normalizeH="0" baseline="0" noProof="0" dirty="0">
                <a:ln>
                  <a:noFill/>
                </a:ln>
                <a:solidFill>
                  <a:sysClr val="windowText" lastClr="000000"/>
                </a:solidFill>
                <a:effectLst/>
                <a:uLnTx/>
                <a:uFillTx/>
                <a:latin typeface="Georgia" panose="02040502050405020303" pitchFamily="18" charset="0"/>
                <a:ea typeface="+mn-ea"/>
                <a:cs typeface="Arial"/>
              </a:rPr>
              <a:t>And there is one more…</a:t>
            </a:r>
            <a:endParaRPr kumimoji="0" sz="4000" b="1" i="0" u="none" strike="noStrike" kern="0" cap="none" spc="0" normalizeH="0" baseline="0" noProof="0" dirty="0">
              <a:ln>
                <a:noFill/>
              </a:ln>
              <a:solidFill>
                <a:sysClr val="windowText" lastClr="000000"/>
              </a:solidFill>
              <a:effectLst/>
              <a:uLnTx/>
              <a:uFillTx/>
              <a:latin typeface="Georgia" panose="02040502050405020303" pitchFamily="18" charset="0"/>
              <a:ea typeface="+mn-ea"/>
              <a:cs typeface="Arial"/>
            </a:endParaRPr>
          </a:p>
        </p:txBody>
      </p:sp>
    </p:spTree>
    <p:extLst>
      <p:ext uri="{BB962C8B-B14F-4D97-AF65-F5344CB8AC3E}">
        <p14:creationId xmlns:p14="http://schemas.microsoft.com/office/powerpoint/2010/main" val="11194902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uder.io/content/images/2017/03/andrew_ng_drivers_ml_success-1.png">
            <a:extLst>
              <a:ext uri="{FF2B5EF4-FFF2-40B4-BE49-F238E27FC236}">
                <a16:creationId xmlns:a16="http://schemas.microsoft.com/office/drawing/2014/main" id="{C1C5839D-67CB-4463-A79F-AC5BD83E8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59" y="457987"/>
            <a:ext cx="10677525" cy="5267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06EE762-F668-4D66-9DCA-99696D409048}"/>
              </a:ext>
            </a:extLst>
          </p:cNvPr>
          <p:cNvSpPr/>
          <p:nvPr/>
        </p:nvSpPr>
        <p:spPr>
          <a:xfrm>
            <a:off x="4098197" y="5969779"/>
            <a:ext cx="3356047" cy="369332"/>
          </a:xfrm>
          <a:prstGeom prst="rect">
            <a:avLst/>
          </a:prstGeom>
        </p:spPr>
        <p:txBody>
          <a:bodyPr wrap="none">
            <a:spAutoFit/>
          </a:bodyPr>
          <a:lstStyle/>
          <a:p>
            <a:r>
              <a:rPr lang="en-US" dirty="0">
                <a:hlinkClick r:id="rId3"/>
              </a:rPr>
              <a:t>http://ruder.io/transfer-learning/</a:t>
            </a:r>
            <a:r>
              <a:rPr lang="en-US" dirty="0"/>
              <a:t> </a:t>
            </a:r>
          </a:p>
        </p:txBody>
      </p:sp>
    </p:spTree>
    <p:extLst>
      <p:ext uri="{BB962C8B-B14F-4D97-AF65-F5344CB8AC3E}">
        <p14:creationId xmlns:p14="http://schemas.microsoft.com/office/powerpoint/2010/main" val="3876312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01"/>
            <a:ext cx="10515600" cy="839421"/>
          </a:xfrm>
        </p:spPr>
        <p:txBody>
          <a:bodyPr/>
          <a:lstStyle/>
          <a:p>
            <a:r>
              <a:rPr lang="en-US" b="1" dirty="0">
                <a:latin typeface="Georgia" panose="02040502050405020303" pitchFamily="18" charset="0"/>
              </a:rPr>
              <a:t>WRAP UP</a:t>
            </a:r>
          </a:p>
        </p:txBody>
      </p:sp>
      <p:sp>
        <p:nvSpPr>
          <p:cNvPr id="4" name="object 3"/>
          <p:cNvSpPr txBox="1"/>
          <p:nvPr/>
        </p:nvSpPr>
        <p:spPr>
          <a:xfrm>
            <a:off x="974476" y="1204546"/>
            <a:ext cx="806079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sz="2800" spc="-5" dirty="0">
                <a:latin typeface="Georgia" panose="02040502050405020303" pitchFamily="18" charset="0"/>
                <a:cs typeface="Arial"/>
              </a:rPr>
              <a:t>ta</a:t>
            </a:r>
            <a:r>
              <a:rPr sz="2800" dirty="0">
                <a:latin typeface="Georgia" panose="02040502050405020303" pitchFamily="18" charset="0"/>
                <a:cs typeface="Arial"/>
              </a:rPr>
              <a:t>lk</a:t>
            </a: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Definition and promises of Machine Learning</a:t>
            </a:r>
            <a:endParaRPr sz="2800" dirty="0">
              <a:latin typeface="Georgia" panose="02040502050405020303" pitchFamily="18" charset="0"/>
              <a:cs typeface="Arial"/>
            </a:endParaRPr>
          </a:p>
        </p:txBody>
      </p:sp>
      <p:sp>
        <p:nvSpPr>
          <p:cNvPr id="7" name="object 6"/>
          <p:cNvSpPr txBox="1"/>
          <p:nvPr/>
        </p:nvSpPr>
        <p:spPr>
          <a:xfrm>
            <a:off x="974475" y="2956808"/>
            <a:ext cx="10661269"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b="1" spc="10" dirty="0">
                <a:solidFill>
                  <a:srgbClr val="0070C0"/>
                </a:solidFill>
                <a:latin typeface="Georgia" panose="02040502050405020303" pitchFamily="18" charset="0"/>
                <a:cs typeface="Arial"/>
              </a:rPr>
              <a:t>W</a:t>
            </a:r>
            <a:r>
              <a:rPr sz="2800" b="1" dirty="0">
                <a:solidFill>
                  <a:srgbClr val="0070C0"/>
                </a:solidFill>
                <a:latin typeface="Georgia" panose="02040502050405020303" pitchFamily="18" charset="0"/>
                <a:cs typeface="Arial"/>
              </a:rPr>
              <a:t>r</a:t>
            </a:r>
            <a:r>
              <a:rPr sz="2800" b="1" spc="-15" dirty="0">
                <a:solidFill>
                  <a:srgbClr val="0070C0"/>
                </a:solidFill>
                <a:latin typeface="Georgia" panose="02040502050405020303" pitchFamily="18" charset="0"/>
                <a:cs typeface="Arial"/>
              </a:rPr>
              <a:t>a</a:t>
            </a:r>
            <a:r>
              <a:rPr sz="2800" b="1" spc="-5" dirty="0">
                <a:solidFill>
                  <a:srgbClr val="0070C0"/>
                </a:solidFill>
                <a:latin typeface="Georgia" panose="02040502050405020303" pitchFamily="18" charset="0"/>
                <a:cs typeface="Arial"/>
              </a:rPr>
              <a:t>p</a:t>
            </a:r>
            <a:r>
              <a:rPr sz="2800" b="1" dirty="0">
                <a:solidFill>
                  <a:srgbClr val="0070C0"/>
                </a:solidFill>
                <a:latin typeface="Georgia" panose="02040502050405020303" pitchFamily="18" charset="0"/>
                <a:cs typeface="Arial"/>
              </a:rPr>
              <a:t>-</a:t>
            </a:r>
            <a:r>
              <a:rPr sz="2800" b="1" spc="-15" dirty="0">
                <a:solidFill>
                  <a:srgbClr val="0070C0"/>
                </a:solidFill>
                <a:latin typeface="Georgia" panose="02040502050405020303" pitchFamily="18" charset="0"/>
                <a:cs typeface="Arial"/>
              </a:rPr>
              <a:t>u</a:t>
            </a:r>
            <a:r>
              <a:rPr sz="2800" b="1" dirty="0">
                <a:solidFill>
                  <a:srgbClr val="0070C0"/>
                </a:solidFill>
                <a:latin typeface="Georgia" panose="02040502050405020303" pitchFamily="18" charset="0"/>
                <a:cs typeface="Arial"/>
              </a:rPr>
              <a:t>p</a:t>
            </a:r>
          </a:p>
        </p:txBody>
      </p:sp>
    </p:spTree>
    <p:extLst>
      <p:ext uri="{BB962C8B-B14F-4D97-AF65-F5344CB8AC3E}">
        <p14:creationId xmlns:p14="http://schemas.microsoft.com/office/powerpoint/2010/main" val="1762523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996" y="2948939"/>
            <a:ext cx="3810008" cy="960122"/>
          </a:xfrm>
          <a:prstGeom prst="rect">
            <a:avLst/>
          </a:prstGeom>
        </p:spPr>
      </p:pic>
    </p:spTree>
    <p:extLst>
      <p:ext uri="{BB962C8B-B14F-4D97-AF65-F5344CB8AC3E}">
        <p14:creationId xmlns:p14="http://schemas.microsoft.com/office/powerpoint/2010/main" val="2131955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9421"/>
          </a:xfrm>
        </p:spPr>
        <p:txBody>
          <a:bodyPr/>
          <a:lstStyle/>
          <a:p>
            <a:r>
              <a:rPr lang="en-US" b="1" dirty="0">
                <a:latin typeface="Georgia" panose="02040502050405020303" pitchFamily="18" charset="0"/>
              </a:rPr>
              <a:t>AGENDA</a:t>
            </a:r>
          </a:p>
        </p:txBody>
      </p:sp>
      <p:sp>
        <p:nvSpPr>
          <p:cNvPr id="4" name="object 3"/>
          <p:cNvSpPr txBox="1"/>
          <p:nvPr/>
        </p:nvSpPr>
        <p:spPr>
          <a:xfrm>
            <a:off x="983410" y="1419009"/>
            <a:ext cx="9484565" cy="1600438"/>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5" dirty="0">
                <a:latin typeface="Georgia" panose="02040502050405020303" pitchFamily="18" charset="0"/>
                <a:cs typeface="Arial"/>
              </a:rPr>
              <a:t>S</a:t>
            </a:r>
            <a:r>
              <a:rPr sz="2800" dirty="0">
                <a:latin typeface="Georgia" panose="02040502050405020303" pitchFamily="18" charset="0"/>
                <a:cs typeface="Arial"/>
              </a:rPr>
              <a:t>c</a:t>
            </a:r>
            <a:r>
              <a:rPr sz="2800" spc="-5" dirty="0">
                <a:latin typeface="Georgia" panose="02040502050405020303" pitchFamily="18" charset="0"/>
                <a:cs typeface="Arial"/>
              </a:rPr>
              <a:t>op</a:t>
            </a:r>
            <a:r>
              <a:rPr sz="2800" dirty="0">
                <a:latin typeface="Georgia" panose="02040502050405020303" pitchFamily="18" charset="0"/>
                <a:cs typeface="Arial"/>
              </a:rPr>
              <a:t>e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workshop</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R</a:t>
            </a:r>
            <a:r>
              <a:rPr sz="2800" spc="-5" dirty="0">
                <a:latin typeface="Georgia" panose="02040502050405020303" pitchFamily="18" charset="0"/>
                <a:cs typeface="Arial"/>
              </a:rPr>
              <a:t>e</a:t>
            </a:r>
            <a:r>
              <a:rPr sz="2800" dirty="0">
                <a:latin typeface="Georgia" panose="02040502050405020303" pitchFamily="18" charset="0"/>
                <a:cs typeface="Arial"/>
              </a:rPr>
              <a:t>c</a:t>
            </a:r>
            <a:r>
              <a:rPr sz="2800" spc="-5" dirty="0">
                <a:latin typeface="Georgia" panose="02040502050405020303" pitchFamily="18" charset="0"/>
                <a:cs typeface="Arial"/>
              </a:rPr>
              <a:t>en</a:t>
            </a:r>
            <a:r>
              <a:rPr sz="2800" dirty="0">
                <a:latin typeface="Georgia" panose="02040502050405020303" pitchFamily="18" charset="0"/>
                <a:cs typeface="Arial"/>
              </a:rPr>
              <a:t>t</a:t>
            </a:r>
            <a:r>
              <a:rPr sz="2800" spc="-10" dirty="0">
                <a:latin typeface="Georgia" panose="02040502050405020303" pitchFamily="18" charset="0"/>
                <a:cs typeface="Arial"/>
              </a:rPr>
              <a:t> </a:t>
            </a:r>
            <a:r>
              <a:rPr sz="2800" spc="-5" dirty="0">
                <a:latin typeface="Georgia" panose="02040502050405020303" pitchFamily="18" charset="0"/>
                <a:cs typeface="Arial"/>
              </a:rPr>
              <a:t>e</a:t>
            </a:r>
            <a:r>
              <a:rPr sz="2800" spc="-15" dirty="0">
                <a:latin typeface="Georgia" panose="02040502050405020303" pitchFamily="18" charset="0"/>
                <a:cs typeface="Arial"/>
              </a:rPr>
              <a:t>x</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p</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s </a:t>
            </a:r>
            <a:r>
              <a:rPr sz="2800" spc="-5" dirty="0">
                <a:latin typeface="Georgia" panose="02040502050405020303" pitchFamily="18" charset="0"/>
                <a:cs typeface="Arial"/>
              </a:rPr>
              <a:t>o</a:t>
            </a:r>
            <a:r>
              <a:rPr sz="2800" dirty="0">
                <a:latin typeface="Georgia" panose="02040502050405020303" pitchFamily="18" charset="0"/>
                <a:cs typeface="Arial"/>
              </a:rPr>
              <a:t>f</a:t>
            </a:r>
            <a:r>
              <a:rPr sz="2800" spc="-10" dirty="0">
                <a:latin typeface="Georgia" panose="02040502050405020303" pitchFamily="18" charset="0"/>
                <a:cs typeface="Arial"/>
              </a:rPr>
              <a:t> </a:t>
            </a:r>
            <a:r>
              <a:rPr sz="2800" dirty="0">
                <a:latin typeface="Georgia" panose="02040502050405020303" pitchFamily="18" charset="0"/>
                <a:cs typeface="Arial"/>
              </a:rPr>
              <a:t>M</a:t>
            </a:r>
            <a:r>
              <a:rPr sz="2800" spc="-5" dirty="0">
                <a:latin typeface="Georgia" panose="02040502050405020303" pitchFamily="18" charset="0"/>
                <a:cs typeface="Arial"/>
              </a:rPr>
              <a:t>a</a:t>
            </a:r>
            <a:r>
              <a:rPr sz="2800" dirty="0">
                <a:latin typeface="Georgia" panose="02040502050405020303" pitchFamily="18" charset="0"/>
                <a:cs typeface="Arial"/>
              </a:rPr>
              <a:t>c</a:t>
            </a:r>
            <a:r>
              <a:rPr sz="2800" spc="-5" dirty="0">
                <a:latin typeface="Georgia" panose="02040502050405020303" pitchFamily="18" charset="0"/>
                <a:cs typeface="Arial"/>
              </a:rPr>
              <a:t>h</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e</a:t>
            </a:r>
            <a:r>
              <a:rPr sz="2800" spc="-10" dirty="0">
                <a:latin typeface="Georgia" panose="02040502050405020303" pitchFamily="18" charset="0"/>
                <a:cs typeface="Arial"/>
              </a:rPr>
              <a:t> </a:t>
            </a:r>
            <a:r>
              <a:rPr sz="2800" spc="-5" dirty="0">
                <a:latin typeface="Georgia" panose="02040502050405020303" pitchFamily="18" charset="0"/>
                <a:cs typeface="Arial"/>
              </a:rPr>
              <a:t>Lea</a:t>
            </a:r>
            <a:r>
              <a:rPr sz="2800" dirty="0">
                <a:latin typeface="Georgia" panose="02040502050405020303" pitchFamily="18" charset="0"/>
                <a:cs typeface="Arial"/>
              </a:rPr>
              <a:t>r</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b="1" dirty="0">
                <a:solidFill>
                  <a:srgbClr val="0070C0"/>
                </a:solidFill>
                <a:latin typeface="Georgia" panose="02040502050405020303" pitchFamily="18" charset="0"/>
                <a:cs typeface="Arial"/>
              </a:rPr>
              <a:t>Definition and promises of Machine Learning</a:t>
            </a:r>
            <a:endParaRPr sz="2800" b="1" dirty="0">
              <a:solidFill>
                <a:srgbClr val="0070C0"/>
              </a:solidFill>
              <a:latin typeface="Georgia" panose="02040502050405020303" pitchFamily="18" charset="0"/>
              <a:cs typeface="Arial"/>
            </a:endParaRPr>
          </a:p>
        </p:txBody>
      </p:sp>
      <p:sp>
        <p:nvSpPr>
          <p:cNvPr id="7" name="object 6"/>
          <p:cNvSpPr txBox="1"/>
          <p:nvPr/>
        </p:nvSpPr>
        <p:spPr>
          <a:xfrm>
            <a:off x="983410" y="3089668"/>
            <a:ext cx="8151798" cy="3354765"/>
          </a:xfrm>
          <a:prstGeom prst="rect">
            <a:avLst/>
          </a:prstGeom>
        </p:spPr>
        <p:txBody>
          <a:bodyPr vert="horz" wrap="square" lIns="0" tIns="0" rIns="0" bIns="0" rtlCol="0">
            <a:spAutoFit/>
          </a:bodyPr>
          <a:lstStyle/>
          <a:p>
            <a:pPr marL="469900" indent="-457200">
              <a:lnSpc>
                <a:spcPct val="100000"/>
              </a:lnSpc>
              <a:buFont typeface="Arial" panose="020B0604020202020204" pitchFamily="34" charset="0"/>
              <a:buChar char="•"/>
              <a:tabLst>
                <a:tab pos="213995" algn="l"/>
              </a:tabLst>
            </a:pP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f</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m</a:t>
            </a:r>
            <a:r>
              <a:rPr sz="2800" spc="-5" dirty="0">
                <a:latin typeface="Georgia" panose="02040502050405020303" pitchFamily="18" charset="0"/>
                <a:cs typeface="Arial"/>
              </a:rPr>
              <a:t>e</a:t>
            </a:r>
            <a:r>
              <a:rPr sz="2800" spc="-25" dirty="0">
                <a:latin typeface="Georgia" panose="02040502050405020303" pitchFamily="18" charset="0"/>
                <a:cs typeface="Arial"/>
              </a:rPr>
              <a:t>w</a:t>
            </a:r>
            <a:r>
              <a:rPr sz="2800" spc="-5" dirty="0">
                <a:latin typeface="Georgia" panose="02040502050405020303" pitchFamily="18" charset="0"/>
                <a:cs typeface="Arial"/>
              </a:rPr>
              <a:t>o</a:t>
            </a:r>
            <a:r>
              <a:rPr sz="2800" dirty="0">
                <a:latin typeface="Georgia" panose="02040502050405020303" pitchFamily="18" charset="0"/>
                <a:cs typeface="Arial"/>
              </a:rPr>
              <a:t>rk </a:t>
            </a:r>
            <a:r>
              <a:rPr sz="2800" spc="-5" dirty="0">
                <a:latin typeface="Georgia" panose="02040502050405020303" pitchFamily="18" charset="0"/>
                <a:cs typeface="Arial"/>
              </a:rPr>
              <a:t>fo</a:t>
            </a:r>
            <a:r>
              <a:rPr sz="2800" dirty="0">
                <a:latin typeface="Georgia" panose="02040502050405020303" pitchFamily="18" charset="0"/>
                <a:cs typeface="Arial"/>
              </a:rPr>
              <a:t>r</a:t>
            </a:r>
            <a:r>
              <a:rPr sz="2800" spc="-10" dirty="0">
                <a:latin typeface="Georgia" panose="02040502050405020303" pitchFamily="18" charset="0"/>
                <a:cs typeface="Arial"/>
              </a:rPr>
              <a:t> </a:t>
            </a:r>
            <a:r>
              <a:rPr sz="2800" spc="-5" dirty="0">
                <a:latin typeface="Georgia" panose="02040502050405020303" pitchFamily="18" charset="0"/>
                <a:cs typeface="Arial"/>
              </a:rPr>
              <a:t>th</a:t>
            </a:r>
            <a:r>
              <a:rPr sz="2800" dirty="0">
                <a:latin typeface="Georgia" panose="02040502050405020303" pitchFamily="18" charset="0"/>
                <a:cs typeface="Arial"/>
              </a:rPr>
              <a:t>is </a:t>
            </a:r>
            <a:r>
              <a:rPr lang="en-US" sz="2800" spc="-5" dirty="0">
                <a:latin typeface="Georgia" panose="02040502050405020303" pitchFamily="18" charset="0"/>
                <a:cs typeface="Arial"/>
              </a:rPr>
              <a:t>learning session </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spc="-5" dirty="0">
                <a:latin typeface="Georgia" panose="02040502050405020303" pitchFamily="18" charset="0"/>
                <a:cs typeface="Arial"/>
              </a:rPr>
              <a:t>p</a:t>
            </a:r>
            <a:r>
              <a:rPr sz="2800" dirty="0">
                <a:latin typeface="Georgia" panose="02040502050405020303" pitchFamily="18" charset="0"/>
                <a:cs typeface="Arial"/>
              </a:rPr>
              <a:t>r</a:t>
            </a:r>
            <a:r>
              <a:rPr sz="2800" spc="-5" dirty="0">
                <a:latin typeface="Georgia" panose="02040502050405020303" pitchFamily="18" charset="0"/>
                <a:cs typeface="Arial"/>
              </a:rPr>
              <a:t>ob</a:t>
            </a:r>
            <a:r>
              <a:rPr sz="2800" dirty="0">
                <a:latin typeface="Georgia" panose="02040502050405020303" pitchFamily="18" charset="0"/>
                <a:cs typeface="Arial"/>
              </a:rPr>
              <a:t>l</a:t>
            </a:r>
            <a:r>
              <a:rPr sz="2800" spc="-5" dirty="0">
                <a:latin typeface="Georgia" panose="02040502050405020303" pitchFamily="18" charset="0"/>
                <a:cs typeface="Arial"/>
              </a:rPr>
              <a:t>e</a:t>
            </a:r>
            <a:r>
              <a:rPr sz="2800" dirty="0">
                <a:latin typeface="Georgia" panose="02040502050405020303" pitchFamily="18" charset="0"/>
                <a:cs typeface="Arial"/>
              </a:rPr>
              <a:t>m</a:t>
            </a:r>
            <a:r>
              <a:rPr sz="2800" spc="-25"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25"/>
              </a:spcBef>
              <a:buFont typeface="Arial" panose="020B0604020202020204" pitchFamily="34" charset="0"/>
              <a:buChar char="•"/>
              <a:tabLst>
                <a:tab pos="213995" algn="l"/>
              </a:tabLst>
            </a:pPr>
            <a:r>
              <a:rPr sz="2800" dirty="0">
                <a:latin typeface="Georgia" panose="02040502050405020303" pitchFamily="18" charset="0"/>
                <a:cs typeface="Arial"/>
              </a:rPr>
              <a:t>“</a:t>
            </a:r>
            <a:r>
              <a:rPr sz="2800" spc="10" dirty="0">
                <a:latin typeface="Georgia" panose="02040502050405020303" pitchFamily="18" charset="0"/>
                <a:cs typeface="Arial"/>
              </a:rPr>
              <a:t>T</a:t>
            </a:r>
            <a:r>
              <a:rPr sz="2800" spc="-5" dirty="0">
                <a:latin typeface="Georgia" panose="02040502050405020303" pitchFamily="18" charset="0"/>
                <a:cs typeface="Arial"/>
              </a:rPr>
              <a:t>h</a:t>
            </a:r>
            <a:r>
              <a:rPr sz="2800" dirty="0">
                <a:latin typeface="Georgia" panose="02040502050405020303" pitchFamily="18" charset="0"/>
                <a:cs typeface="Arial"/>
              </a:rPr>
              <a:t>e</a:t>
            </a:r>
            <a:r>
              <a:rPr sz="2800" spc="-25" dirty="0">
                <a:latin typeface="Georgia" panose="02040502050405020303" pitchFamily="18" charset="0"/>
                <a:cs typeface="Arial"/>
              </a:rPr>
              <a:t> </a:t>
            </a:r>
            <a:r>
              <a:rPr sz="2800" dirty="0">
                <a:latin typeface="Georgia" panose="02040502050405020303" pitchFamily="18" charset="0"/>
                <a:cs typeface="Arial"/>
              </a:rPr>
              <a:t>s</a:t>
            </a:r>
            <a:r>
              <a:rPr sz="2800" spc="-5" dirty="0">
                <a:latin typeface="Georgia" panose="02040502050405020303" pitchFamily="18" charset="0"/>
                <a:cs typeface="Arial"/>
              </a:rPr>
              <a:t>o</a:t>
            </a:r>
            <a:r>
              <a:rPr sz="2800" dirty="0">
                <a:latin typeface="Georgia" panose="02040502050405020303" pitchFamily="18" charset="0"/>
                <a:cs typeface="Arial"/>
              </a:rPr>
              <a:t>l</a:t>
            </a:r>
            <a:r>
              <a:rPr sz="2800" spc="-5" dirty="0">
                <a:latin typeface="Georgia" panose="02040502050405020303" pitchFamily="18" charset="0"/>
                <a:cs typeface="Arial"/>
              </a:rPr>
              <a:t>ut</a:t>
            </a:r>
            <a:r>
              <a:rPr sz="2800" dirty="0">
                <a:latin typeface="Georgia" panose="02040502050405020303" pitchFamily="18" charset="0"/>
                <a:cs typeface="Arial"/>
              </a:rPr>
              <a:t>i</a:t>
            </a:r>
            <a:r>
              <a:rPr sz="2800" spc="-5" dirty="0">
                <a:latin typeface="Georgia" panose="02040502050405020303" pitchFamily="18" charset="0"/>
                <a:cs typeface="Arial"/>
              </a:rPr>
              <a:t>o</a:t>
            </a:r>
            <a:r>
              <a:rPr sz="2800" dirty="0">
                <a:latin typeface="Georgia" panose="02040502050405020303" pitchFamily="18" charset="0"/>
                <a:cs typeface="Arial"/>
              </a:rPr>
              <a:t>n</a:t>
            </a:r>
            <a:r>
              <a:rPr sz="2800" spc="-10" dirty="0">
                <a:latin typeface="Georgia" panose="02040502050405020303" pitchFamily="18" charset="0"/>
                <a:cs typeface="Arial"/>
              </a:rPr>
              <a:t> </a:t>
            </a:r>
            <a:r>
              <a:rPr sz="2800" dirty="0">
                <a:latin typeface="Georgia" panose="02040502050405020303" pitchFamily="18" charset="0"/>
                <a:cs typeface="Arial"/>
              </a:rPr>
              <a:t>si</a:t>
            </a:r>
            <a:r>
              <a:rPr sz="2800" spc="-5" dirty="0">
                <a:latin typeface="Georgia" panose="02040502050405020303" pitchFamily="18" charset="0"/>
                <a:cs typeface="Arial"/>
              </a:rPr>
              <a:t>de</a:t>
            </a:r>
            <a:r>
              <a:rPr sz="2800" dirty="0">
                <a:latin typeface="Georgia" panose="02040502050405020303" pitchFamily="18" charset="0"/>
                <a:cs typeface="Arial"/>
              </a:rPr>
              <a:t>”</a:t>
            </a:r>
          </a:p>
          <a:p>
            <a:pPr marL="469900" indent="-457200">
              <a:lnSpc>
                <a:spcPct val="100000"/>
              </a:lnSpc>
              <a:spcBef>
                <a:spcPts val="1210"/>
              </a:spcBef>
              <a:buFont typeface="Arial" panose="020B0604020202020204" pitchFamily="34" charset="0"/>
              <a:buChar char="•"/>
              <a:tabLst>
                <a:tab pos="213995" algn="l"/>
              </a:tabLst>
            </a:pPr>
            <a:r>
              <a:rPr sz="2800" spc="-50" dirty="0">
                <a:latin typeface="Georgia" panose="02040502050405020303" pitchFamily="18" charset="0"/>
                <a:cs typeface="Arial"/>
              </a:rPr>
              <a:t>T</a:t>
            </a:r>
            <a:r>
              <a:rPr sz="2800" dirty="0">
                <a:latin typeface="Georgia" panose="02040502050405020303" pitchFamily="18" charset="0"/>
                <a:cs typeface="Arial"/>
              </a:rPr>
              <a:t>r</a:t>
            </a:r>
            <a:r>
              <a:rPr sz="2800" spc="-5" dirty="0">
                <a:latin typeface="Georgia" panose="02040502050405020303" pitchFamily="18" charset="0"/>
                <a:cs typeface="Arial"/>
              </a:rPr>
              <a:t>a</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25" dirty="0">
                <a:latin typeface="Georgia" panose="02040502050405020303" pitchFamily="18" charset="0"/>
                <a:cs typeface="Arial"/>
              </a:rPr>
              <a:t> </a:t>
            </a:r>
            <a:r>
              <a:rPr sz="2800" dirty="0">
                <a:latin typeface="Georgia" panose="02040502050405020303" pitchFamily="18" charset="0"/>
                <a:cs typeface="Arial"/>
              </a:rPr>
              <a:t>(“</a:t>
            </a:r>
            <a:r>
              <a:rPr sz="2800" spc="-5" dirty="0">
                <a:latin typeface="Georgia" panose="02040502050405020303" pitchFamily="18" charset="0"/>
                <a:cs typeface="Arial"/>
              </a:rPr>
              <a:t>f</a:t>
            </a:r>
            <a:r>
              <a:rPr sz="2800" dirty="0">
                <a:latin typeface="Georgia" panose="02040502050405020303" pitchFamily="18" charset="0"/>
                <a:cs typeface="Arial"/>
              </a:rPr>
              <a:t>i</a:t>
            </a:r>
            <a:r>
              <a:rPr sz="2800" spc="-5" dirty="0">
                <a:latin typeface="Georgia" panose="02040502050405020303" pitchFamily="18" charset="0"/>
                <a:cs typeface="Arial"/>
              </a:rPr>
              <a:t>tt</a:t>
            </a:r>
            <a:r>
              <a:rPr sz="2800" dirty="0">
                <a:latin typeface="Georgia" panose="02040502050405020303" pitchFamily="18" charset="0"/>
                <a:cs typeface="Arial"/>
              </a:rPr>
              <a:t>i</a:t>
            </a:r>
            <a:r>
              <a:rPr sz="2800" spc="-5" dirty="0">
                <a:latin typeface="Georgia" panose="02040502050405020303" pitchFamily="18" charset="0"/>
                <a:cs typeface="Arial"/>
              </a:rPr>
              <a:t>ng</a:t>
            </a:r>
            <a:r>
              <a:rPr sz="2800" dirty="0">
                <a:latin typeface="Georgia" panose="02040502050405020303" pitchFamily="18" charset="0"/>
                <a:cs typeface="Arial"/>
              </a:rPr>
              <a:t>”),</a:t>
            </a:r>
            <a:r>
              <a:rPr sz="2800" spc="-35" dirty="0">
                <a:latin typeface="Georgia" panose="02040502050405020303" pitchFamily="18" charset="0"/>
                <a:cs typeface="Arial"/>
              </a:rPr>
              <a:t> </a:t>
            </a:r>
            <a:r>
              <a:rPr sz="2800" dirty="0">
                <a:latin typeface="Georgia" panose="02040502050405020303" pitchFamily="18" charset="0"/>
                <a:cs typeface="Arial"/>
              </a:rPr>
              <a:t>v</a:t>
            </a:r>
            <a:r>
              <a:rPr sz="2800" spc="-5" dirty="0">
                <a:latin typeface="Georgia" panose="02040502050405020303" pitchFamily="18" charset="0"/>
                <a:cs typeface="Arial"/>
              </a:rPr>
              <a:t>a</a:t>
            </a:r>
            <a:r>
              <a:rPr sz="2800" dirty="0">
                <a:latin typeface="Georgia" panose="02040502050405020303" pitchFamily="18" charset="0"/>
                <a:cs typeface="Arial"/>
              </a:rPr>
              <a:t>li</a:t>
            </a:r>
            <a:r>
              <a:rPr sz="2800" spc="-5" dirty="0">
                <a:latin typeface="Georgia" panose="02040502050405020303" pitchFamily="18" charset="0"/>
                <a:cs typeface="Arial"/>
              </a:rPr>
              <a:t>dat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r>
              <a:rPr sz="2800" spc="-10" dirty="0">
                <a:latin typeface="Georgia" panose="02040502050405020303" pitchFamily="18" charset="0"/>
                <a:cs typeface="Arial"/>
              </a:rPr>
              <a:t> </a:t>
            </a:r>
            <a:r>
              <a:rPr sz="2800" spc="-5" dirty="0">
                <a:latin typeface="Georgia" panose="02040502050405020303" pitchFamily="18" charset="0"/>
                <a:cs typeface="Arial"/>
              </a:rPr>
              <a:t>an</a:t>
            </a:r>
            <a:r>
              <a:rPr sz="2800" dirty="0">
                <a:latin typeface="Georgia" panose="02040502050405020303" pitchFamily="18" charset="0"/>
                <a:cs typeface="Arial"/>
              </a:rPr>
              <a:t>d</a:t>
            </a:r>
            <a:r>
              <a:rPr sz="2800" spc="-10" dirty="0">
                <a:latin typeface="Georgia" panose="02040502050405020303" pitchFamily="18" charset="0"/>
                <a:cs typeface="Arial"/>
              </a:rPr>
              <a:t> </a:t>
            </a:r>
            <a:r>
              <a:rPr sz="2800" spc="-5" dirty="0">
                <a:latin typeface="Georgia" panose="02040502050405020303" pitchFamily="18" charset="0"/>
                <a:cs typeface="Arial"/>
              </a:rPr>
              <a:t>te</a:t>
            </a:r>
            <a:r>
              <a:rPr sz="2800" dirty="0">
                <a:latin typeface="Georgia" panose="02040502050405020303" pitchFamily="18" charset="0"/>
                <a:cs typeface="Arial"/>
              </a:rPr>
              <a:t>s</a:t>
            </a:r>
            <a:r>
              <a:rPr sz="2800" spc="-5" dirty="0">
                <a:latin typeface="Georgia" panose="02040502050405020303" pitchFamily="18" charset="0"/>
                <a:cs typeface="Arial"/>
              </a:rPr>
              <a:t>t</a:t>
            </a:r>
            <a:r>
              <a:rPr sz="2800" dirty="0">
                <a:latin typeface="Georgia" panose="02040502050405020303" pitchFamily="18" charset="0"/>
                <a:cs typeface="Arial"/>
              </a:rPr>
              <a:t>i</a:t>
            </a:r>
            <a:r>
              <a:rPr sz="2800" spc="-5" dirty="0">
                <a:latin typeface="Georgia" panose="02040502050405020303" pitchFamily="18" charset="0"/>
                <a:cs typeface="Arial"/>
              </a:rPr>
              <a:t>n</a:t>
            </a:r>
            <a:r>
              <a:rPr sz="2800" dirty="0">
                <a:latin typeface="Georgia" panose="02040502050405020303" pitchFamily="18" charset="0"/>
                <a:cs typeface="Arial"/>
              </a:rPr>
              <a:t>g</a:t>
            </a:r>
            <a:endParaRPr lang="en-US"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lang="en-US" sz="2800" dirty="0">
                <a:latin typeface="Georgia" panose="02040502050405020303" pitchFamily="18" charset="0"/>
                <a:cs typeface="Arial"/>
              </a:rPr>
              <a:t>Model Selection</a:t>
            </a:r>
            <a:endParaRPr sz="2800" dirty="0">
              <a:latin typeface="Georgia" panose="02040502050405020303" pitchFamily="18" charset="0"/>
              <a:cs typeface="Arial"/>
            </a:endParaRPr>
          </a:p>
          <a:p>
            <a:pPr marL="469900" indent="-457200">
              <a:lnSpc>
                <a:spcPct val="100000"/>
              </a:lnSpc>
              <a:spcBef>
                <a:spcPts val="1210"/>
              </a:spcBef>
              <a:buFont typeface="Arial" panose="020B0604020202020204" pitchFamily="34" charset="0"/>
              <a:buChar char="•"/>
              <a:tabLst>
                <a:tab pos="213995" algn="l"/>
              </a:tabLst>
            </a:pPr>
            <a:r>
              <a:rPr sz="2800" spc="10" dirty="0">
                <a:latin typeface="Georgia" panose="02040502050405020303" pitchFamily="18" charset="0"/>
                <a:cs typeface="Arial"/>
              </a:rPr>
              <a:t>W</a:t>
            </a:r>
            <a:r>
              <a:rPr sz="2800" dirty="0">
                <a:latin typeface="Georgia" panose="02040502050405020303" pitchFamily="18" charset="0"/>
                <a:cs typeface="Arial"/>
              </a:rPr>
              <a:t>r</a:t>
            </a:r>
            <a:r>
              <a:rPr sz="2800" spc="-15" dirty="0">
                <a:latin typeface="Georgia" panose="02040502050405020303" pitchFamily="18" charset="0"/>
                <a:cs typeface="Arial"/>
              </a:rPr>
              <a:t>a</a:t>
            </a:r>
            <a:r>
              <a:rPr sz="2800" spc="-5" dirty="0">
                <a:latin typeface="Georgia" panose="02040502050405020303" pitchFamily="18" charset="0"/>
                <a:cs typeface="Arial"/>
              </a:rPr>
              <a:t>p</a:t>
            </a:r>
            <a:r>
              <a:rPr sz="2800" dirty="0">
                <a:latin typeface="Georgia" panose="02040502050405020303" pitchFamily="18" charset="0"/>
                <a:cs typeface="Arial"/>
              </a:rPr>
              <a:t>-</a:t>
            </a:r>
            <a:r>
              <a:rPr sz="2800" spc="-15" dirty="0">
                <a:latin typeface="Georgia" panose="02040502050405020303" pitchFamily="18" charset="0"/>
                <a:cs typeface="Arial"/>
              </a:rPr>
              <a:t>u</a:t>
            </a:r>
            <a:r>
              <a:rPr sz="2800" dirty="0">
                <a:latin typeface="Georgia" panose="02040502050405020303" pitchFamily="18" charset="0"/>
                <a:cs typeface="Arial"/>
              </a:rPr>
              <a:t>p</a:t>
            </a:r>
          </a:p>
        </p:txBody>
      </p:sp>
    </p:spTree>
    <p:extLst>
      <p:ext uri="{BB962C8B-B14F-4D97-AF65-F5344CB8AC3E}">
        <p14:creationId xmlns:p14="http://schemas.microsoft.com/office/powerpoint/2010/main" val="147220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913411" y="3290435"/>
            <a:ext cx="3007995" cy="1228725"/>
          </a:xfrm>
          <a:prstGeom prst="rect">
            <a:avLst/>
          </a:prstGeom>
        </p:spPr>
        <p:txBody>
          <a:bodyPr vert="horz" wrap="square" lIns="0" tIns="0" rIns="0" bIns="0" rtlCol="0">
            <a:spAutoFit/>
          </a:bodyPr>
          <a:lstStyle/>
          <a:p>
            <a:pPr marL="12700" marR="5080">
              <a:lnSpc>
                <a:spcPct val="99600"/>
              </a:lnSpc>
            </a:pPr>
            <a:r>
              <a:rPr sz="1300" i="1" spc="-10" dirty="0">
                <a:latin typeface="Arial"/>
                <a:cs typeface="Arial"/>
              </a:rPr>
              <a:t>“A</a:t>
            </a:r>
            <a:r>
              <a:rPr sz="1300" i="1" spc="-50" dirty="0">
                <a:latin typeface="Arial"/>
                <a:cs typeface="Arial"/>
              </a:rPr>
              <a:t> </a:t>
            </a:r>
            <a:r>
              <a:rPr sz="1300" i="1" spc="-10" dirty="0">
                <a:latin typeface="Arial"/>
                <a:cs typeface="Arial"/>
              </a:rPr>
              <a:t>c</a:t>
            </a:r>
            <a:r>
              <a:rPr sz="1300" i="1" spc="-15" dirty="0">
                <a:latin typeface="Arial"/>
                <a:cs typeface="Arial"/>
              </a:rPr>
              <a:t>o</a:t>
            </a:r>
            <a:r>
              <a:rPr sz="1300" i="1" spc="-30" dirty="0">
                <a:latin typeface="Arial"/>
                <a:cs typeface="Arial"/>
              </a:rPr>
              <a:t>m</a:t>
            </a:r>
            <a:r>
              <a:rPr sz="1300" i="1" spc="-15" dirty="0">
                <a:latin typeface="Arial"/>
                <a:cs typeface="Arial"/>
              </a:rPr>
              <a:t>pute</a:t>
            </a:r>
            <a:r>
              <a:rPr sz="1300" i="1" spc="-5" dirty="0">
                <a:latin typeface="Arial"/>
                <a:cs typeface="Arial"/>
              </a:rPr>
              <a:t>r</a:t>
            </a:r>
            <a:r>
              <a:rPr sz="1300" i="1" spc="10" dirty="0">
                <a:latin typeface="Arial"/>
                <a:cs typeface="Arial"/>
              </a:rPr>
              <a:t> </a:t>
            </a:r>
            <a:r>
              <a:rPr sz="1300" i="1" spc="-15" dirty="0">
                <a:latin typeface="Arial"/>
                <a:cs typeface="Arial"/>
              </a:rPr>
              <a:t>p</a:t>
            </a:r>
            <a:r>
              <a:rPr sz="1300" i="1" spc="-5" dirty="0">
                <a:latin typeface="Arial"/>
                <a:cs typeface="Arial"/>
              </a:rPr>
              <a:t>r</a:t>
            </a:r>
            <a:r>
              <a:rPr sz="1300" i="1" spc="-15" dirty="0">
                <a:latin typeface="Arial"/>
                <a:cs typeface="Arial"/>
              </a:rPr>
              <a:t>og</a:t>
            </a:r>
            <a:r>
              <a:rPr sz="1300" i="1" spc="-5" dirty="0">
                <a:latin typeface="Arial"/>
                <a:cs typeface="Arial"/>
              </a:rPr>
              <a:t>r</a:t>
            </a:r>
            <a:r>
              <a:rPr sz="1300" i="1" spc="-15" dirty="0">
                <a:latin typeface="Arial"/>
                <a:cs typeface="Arial"/>
              </a:rPr>
              <a:t>am</a:t>
            </a:r>
            <a:r>
              <a:rPr sz="1300" i="1" spc="-25" dirty="0">
                <a:latin typeface="Arial"/>
                <a:cs typeface="Arial"/>
              </a:rPr>
              <a:t> </a:t>
            </a:r>
            <a:r>
              <a:rPr sz="1300" i="1" spc="-5" dirty="0">
                <a:latin typeface="Arial"/>
                <a:cs typeface="Arial"/>
              </a:rPr>
              <a:t>is </a:t>
            </a:r>
            <a:r>
              <a:rPr sz="1300" i="1" spc="-10" dirty="0">
                <a:latin typeface="Arial"/>
                <a:cs typeface="Arial"/>
              </a:rPr>
              <a:t>s</a:t>
            </a:r>
            <a:r>
              <a:rPr sz="1300" i="1" spc="-15" dirty="0">
                <a:latin typeface="Arial"/>
                <a:cs typeface="Arial"/>
              </a:rPr>
              <a:t>a</a:t>
            </a:r>
            <a:r>
              <a:rPr sz="1300" i="1" spc="-5" dirty="0">
                <a:latin typeface="Arial"/>
                <a:cs typeface="Arial"/>
              </a:rPr>
              <a:t>id </a:t>
            </a:r>
            <a:r>
              <a:rPr sz="1300" i="1" spc="-10" dirty="0">
                <a:latin typeface="Arial"/>
                <a:cs typeface="Arial"/>
              </a:rPr>
              <a:t>to</a:t>
            </a:r>
            <a:r>
              <a:rPr sz="1300" i="1" spc="-5" dirty="0">
                <a:latin typeface="Arial"/>
                <a:cs typeface="Arial"/>
              </a:rPr>
              <a:t> l</a:t>
            </a:r>
            <a:r>
              <a:rPr sz="1300" i="1" spc="-15" dirty="0">
                <a:latin typeface="Arial"/>
                <a:cs typeface="Arial"/>
              </a:rPr>
              <a:t>ea</a:t>
            </a:r>
            <a:r>
              <a:rPr sz="1300" i="1" spc="-10" dirty="0">
                <a:latin typeface="Arial"/>
                <a:cs typeface="Arial"/>
              </a:rPr>
              <a:t>rn</a:t>
            </a:r>
            <a:r>
              <a:rPr sz="1300" i="1" spc="-15" dirty="0">
                <a:latin typeface="Arial"/>
                <a:cs typeface="Arial"/>
              </a:rPr>
              <a:t> </a:t>
            </a:r>
            <a:r>
              <a:rPr sz="1300" i="1" spc="-10" dirty="0">
                <a:latin typeface="Arial"/>
                <a:cs typeface="Arial"/>
              </a:rPr>
              <a:t>to</a:t>
            </a:r>
            <a:r>
              <a:rPr sz="1300" i="1" spc="-5" dirty="0">
                <a:latin typeface="Arial"/>
                <a:cs typeface="Arial"/>
              </a:rPr>
              <a:t> </a:t>
            </a:r>
            <a:r>
              <a:rPr sz="1300" i="1" spc="-15" dirty="0">
                <a:latin typeface="Arial"/>
                <a:cs typeface="Arial"/>
              </a:rPr>
              <a:t>pe</a:t>
            </a:r>
            <a:r>
              <a:rPr sz="1300" i="1" spc="-5" dirty="0">
                <a:latin typeface="Arial"/>
                <a:cs typeface="Arial"/>
              </a:rPr>
              <a:t>r</a:t>
            </a:r>
            <a:r>
              <a:rPr sz="1300" i="1" spc="-15" dirty="0">
                <a:latin typeface="Arial"/>
                <a:cs typeface="Arial"/>
              </a:rPr>
              <a:t>fo</a:t>
            </a:r>
            <a:r>
              <a:rPr sz="1300" i="1" spc="-10" dirty="0">
                <a:latin typeface="Arial"/>
                <a:cs typeface="Arial"/>
              </a:rPr>
              <a:t>rm</a:t>
            </a:r>
            <a:r>
              <a:rPr sz="1300" i="1" spc="-5" dirty="0">
                <a:latin typeface="Arial"/>
                <a:cs typeface="Arial"/>
              </a:rPr>
              <a:t> </a:t>
            </a:r>
            <a:r>
              <a:rPr sz="1300" i="1" spc="-10" dirty="0">
                <a:latin typeface="Arial"/>
                <a:cs typeface="Arial"/>
              </a:rPr>
              <a:t>a</a:t>
            </a:r>
            <a:r>
              <a:rPr sz="1300" i="1" spc="-5" dirty="0">
                <a:latin typeface="Arial"/>
                <a:cs typeface="Arial"/>
              </a:rPr>
              <a:t> </a:t>
            </a:r>
            <a:r>
              <a:rPr sz="1300" i="1" spc="-15" dirty="0">
                <a:latin typeface="Arial"/>
                <a:cs typeface="Arial"/>
              </a:rPr>
              <a:t>ta</a:t>
            </a:r>
            <a:r>
              <a:rPr sz="1300" i="1" spc="-10" dirty="0">
                <a:latin typeface="Arial"/>
                <a:cs typeface="Arial"/>
              </a:rPr>
              <a:t>sk</a:t>
            </a:r>
            <a:r>
              <a:rPr sz="1300" i="1" spc="-5" dirty="0">
                <a:latin typeface="Arial"/>
                <a:cs typeface="Arial"/>
              </a:rPr>
              <a:t> </a:t>
            </a:r>
            <a:r>
              <a:rPr sz="1300" i="1" spc="-10" dirty="0">
                <a:latin typeface="Arial"/>
                <a:cs typeface="Arial"/>
              </a:rPr>
              <a:t>T</a:t>
            </a:r>
            <a:r>
              <a:rPr sz="1300" i="1" spc="10" dirty="0">
                <a:latin typeface="Arial"/>
                <a:cs typeface="Arial"/>
              </a:rPr>
              <a:t> </a:t>
            </a:r>
            <a:r>
              <a:rPr sz="1300" i="1" spc="-10" dirty="0">
                <a:latin typeface="Arial"/>
                <a:cs typeface="Arial"/>
              </a:rPr>
              <a:t>f</a:t>
            </a:r>
            <a:r>
              <a:rPr sz="1300" i="1" spc="-5" dirty="0">
                <a:latin typeface="Arial"/>
                <a:cs typeface="Arial"/>
              </a:rPr>
              <a:t>r</a:t>
            </a:r>
            <a:r>
              <a:rPr sz="1300" i="1" spc="-15" dirty="0">
                <a:latin typeface="Arial"/>
                <a:cs typeface="Arial"/>
              </a:rPr>
              <a:t>om</a:t>
            </a:r>
            <a:r>
              <a:rPr sz="1300" i="1" spc="-5" dirty="0">
                <a:latin typeface="Arial"/>
                <a:cs typeface="Arial"/>
              </a:rPr>
              <a:t> </a:t>
            </a:r>
            <a:r>
              <a:rPr sz="1300" i="1" spc="-15" dirty="0">
                <a:latin typeface="Arial"/>
                <a:cs typeface="Arial"/>
              </a:rPr>
              <a:t>e</a:t>
            </a:r>
            <a:r>
              <a:rPr sz="1300" i="1" spc="-10" dirty="0">
                <a:latin typeface="Arial"/>
                <a:cs typeface="Arial"/>
              </a:rPr>
              <a:t>x</a:t>
            </a:r>
            <a:r>
              <a:rPr sz="1300" i="1" spc="-15" dirty="0">
                <a:latin typeface="Arial"/>
                <a:cs typeface="Arial"/>
              </a:rPr>
              <a:t>pe</a:t>
            </a:r>
            <a:r>
              <a:rPr sz="1300" i="1" spc="-5" dirty="0">
                <a:latin typeface="Arial"/>
                <a:cs typeface="Arial"/>
              </a:rPr>
              <a:t>ri</a:t>
            </a:r>
            <a:r>
              <a:rPr sz="1300" i="1" spc="-15" dirty="0">
                <a:latin typeface="Arial"/>
                <a:cs typeface="Arial"/>
              </a:rPr>
              <a:t>en</a:t>
            </a:r>
            <a:r>
              <a:rPr sz="1300" i="1" spc="-10" dirty="0">
                <a:latin typeface="Arial"/>
                <a:cs typeface="Arial"/>
              </a:rPr>
              <a:t>ce</a:t>
            </a:r>
            <a:r>
              <a:rPr sz="1300" i="1" spc="-30" dirty="0">
                <a:latin typeface="Arial"/>
                <a:cs typeface="Arial"/>
              </a:rPr>
              <a:t> </a:t>
            </a:r>
            <a:r>
              <a:rPr sz="1300" i="1" spc="-15" dirty="0">
                <a:latin typeface="Arial"/>
                <a:cs typeface="Arial"/>
              </a:rPr>
              <a:t>E</a:t>
            </a:r>
            <a:r>
              <a:rPr sz="1300" i="1" spc="-5" dirty="0">
                <a:latin typeface="Arial"/>
                <a:cs typeface="Arial"/>
              </a:rPr>
              <a:t>,</a:t>
            </a:r>
            <a:r>
              <a:rPr sz="1300" i="1" spc="10" dirty="0">
                <a:latin typeface="Arial"/>
                <a:cs typeface="Arial"/>
              </a:rPr>
              <a:t> </a:t>
            </a:r>
            <a:r>
              <a:rPr sz="1300" i="1" spc="-5" dirty="0">
                <a:latin typeface="Arial"/>
                <a:cs typeface="Arial"/>
              </a:rPr>
              <a:t>if i</a:t>
            </a:r>
            <a:r>
              <a:rPr sz="1300" i="1" spc="-10" dirty="0">
                <a:latin typeface="Arial"/>
                <a:cs typeface="Arial"/>
              </a:rPr>
              <a:t>ts</a:t>
            </a:r>
            <a:r>
              <a:rPr sz="1300" i="1" spc="-5" dirty="0">
                <a:latin typeface="Arial"/>
                <a:cs typeface="Arial"/>
              </a:rPr>
              <a:t> </a:t>
            </a:r>
            <a:r>
              <a:rPr sz="1300" i="1" spc="-15" dirty="0">
                <a:latin typeface="Arial"/>
                <a:cs typeface="Arial"/>
              </a:rPr>
              <a:t>pe</a:t>
            </a:r>
            <a:r>
              <a:rPr sz="1300" i="1" spc="-5" dirty="0">
                <a:latin typeface="Arial"/>
                <a:cs typeface="Arial"/>
              </a:rPr>
              <a:t>r</a:t>
            </a:r>
            <a:r>
              <a:rPr sz="1300" i="1" spc="-15" dirty="0">
                <a:latin typeface="Arial"/>
                <a:cs typeface="Arial"/>
              </a:rPr>
              <a:t>fo</a:t>
            </a:r>
            <a:r>
              <a:rPr sz="1300" i="1" spc="-5" dirty="0">
                <a:latin typeface="Arial"/>
                <a:cs typeface="Arial"/>
              </a:rPr>
              <a:t>r</a:t>
            </a:r>
            <a:r>
              <a:rPr sz="1300" i="1" spc="-30" dirty="0">
                <a:latin typeface="Arial"/>
                <a:cs typeface="Arial"/>
              </a:rPr>
              <a:t>m</a:t>
            </a:r>
            <a:r>
              <a:rPr sz="1300" i="1" spc="-15" dirty="0">
                <a:latin typeface="Arial"/>
                <a:cs typeface="Arial"/>
              </a:rPr>
              <a:t>an</a:t>
            </a:r>
            <a:r>
              <a:rPr sz="1300" i="1" spc="-10" dirty="0">
                <a:latin typeface="Arial"/>
                <a:cs typeface="Arial"/>
              </a:rPr>
              <a:t>ce</a:t>
            </a:r>
            <a:r>
              <a:rPr sz="1300" i="1" spc="-5" dirty="0">
                <a:latin typeface="Arial"/>
                <a:cs typeface="Arial"/>
              </a:rPr>
              <a:t> </a:t>
            </a:r>
            <a:r>
              <a:rPr sz="1300" i="1" spc="-15" dirty="0">
                <a:latin typeface="Arial"/>
                <a:cs typeface="Arial"/>
              </a:rPr>
              <a:t>a</a:t>
            </a:r>
            <a:r>
              <a:rPr sz="1300" i="1" spc="-5" dirty="0">
                <a:latin typeface="Arial"/>
                <a:cs typeface="Arial"/>
              </a:rPr>
              <a:t>t </a:t>
            </a:r>
            <a:r>
              <a:rPr sz="1300" i="1" spc="-15" dirty="0">
                <a:latin typeface="Arial"/>
                <a:cs typeface="Arial"/>
              </a:rPr>
              <a:t>ta</a:t>
            </a:r>
            <a:r>
              <a:rPr sz="1300" i="1" spc="-10" dirty="0">
                <a:latin typeface="Arial"/>
                <a:cs typeface="Arial"/>
              </a:rPr>
              <a:t>sk</a:t>
            </a:r>
            <a:r>
              <a:rPr sz="1300" i="1" spc="-5" dirty="0">
                <a:latin typeface="Arial"/>
                <a:cs typeface="Arial"/>
              </a:rPr>
              <a:t> </a:t>
            </a:r>
            <a:r>
              <a:rPr sz="1300" i="1" spc="-130" dirty="0">
                <a:latin typeface="Arial"/>
                <a:cs typeface="Arial"/>
              </a:rPr>
              <a:t>T</a:t>
            </a:r>
            <a:r>
              <a:rPr sz="1300" i="1" spc="-5" dirty="0">
                <a:latin typeface="Arial"/>
                <a:cs typeface="Arial"/>
              </a:rPr>
              <a:t>,</a:t>
            </a:r>
            <a:r>
              <a:rPr sz="1300" i="1" spc="10" dirty="0">
                <a:latin typeface="Arial"/>
                <a:cs typeface="Arial"/>
              </a:rPr>
              <a:t> </a:t>
            </a:r>
            <a:r>
              <a:rPr sz="1300" i="1" spc="-15" dirty="0">
                <a:latin typeface="Arial"/>
                <a:cs typeface="Arial"/>
              </a:rPr>
              <a:t>a</a:t>
            </a:r>
            <a:r>
              <a:rPr sz="1300" i="1" spc="-10" dirty="0">
                <a:latin typeface="Arial"/>
                <a:cs typeface="Arial"/>
              </a:rPr>
              <a:t>s</a:t>
            </a:r>
            <a:r>
              <a:rPr sz="1300" i="1" spc="-5" dirty="0">
                <a:latin typeface="Arial"/>
                <a:cs typeface="Arial"/>
              </a:rPr>
              <a:t> </a:t>
            </a:r>
            <a:r>
              <a:rPr sz="1300" i="1" spc="-30" dirty="0">
                <a:latin typeface="Arial"/>
                <a:cs typeface="Arial"/>
              </a:rPr>
              <a:t>m</a:t>
            </a:r>
            <a:r>
              <a:rPr sz="1300" i="1" spc="-15" dirty="0">
                <a:latin typeface="Arial"/>
                <a:cs typeface="Arial"/>
              </a:rPr>
              <a:t>ea</a:t>
            </a:r>
            <a:r>
              <a:rPr sz="1300" i="1" spc="-10" dirty="0">
                <a:latin typeface="Arial"/>
                <a:cs typeface="Arial"/>
              </a:rPr>
              <a:t>s</a:t>
            </a:r>
            <a:r>
              <a:rPr sz="1300" i="1" spc="-15" dirty="0">
                <a:latin typeface="Arial"/>
                <a:cs typeface="Arial"/>
              </a:rPr>
              <a:t>u</a:t>
            </a:r>
            <a:r>
              <a:rPr sz="1300" i="1" spc="-5" dirty="0">
                <a:latin typeface="Arial"/>
                <a:cs typeface="Arial"/>
              </a:rPr>
              <a:t>r</a:t>
            </a:r>
            <a:r>
              <a:rPr sz="1300" i="1" spc="-15" dirty="0">
                <a:latin typeface="Arial"/>
                <a:cs typeface="Arial"/>
              </a:rPr>
              <a:t>e</a:t>
            </a:r>
            <a:r>
              <a:rPr sz="1300" i="1" spc="-10" dirty="0">
                <a:latin typeface="Arial"/>
                <a:cs typeface="Arial"/>
              </a:rPr>
              <a:t>d</a:t>
            </a:r>
            <a:r>
              <a:rPr sz="1300" i="1" spc="-5" dirty="0">
                <a:latin typeface="Arial"/>
                <a:cs typeface="Arial"/>
              </a:rPr>
              <a:t> </a:t>
            </a:r>
            <a:r>
              <a:rPr sz="1300" i="1" spc="-15" dirty="0">
                <a:latin typeface="Arial"/>
                <a:cs typeface="Arial"/>
              </a:rPr>
              <a:t>b</a:t>
            </a:r>
            <a:r>
              <a:rPr sz="1300" i="1" spc="-10" dirty="0">
                <a:latin typeface="Arial"/>
                <a:cs typeface="Arial"/>
              </a:rPr>
              <a:t>y</a:t>
            </a:r>
            <a:r>
              <a:rPr sz="1300" i="1" spc="-5" dirty="0">
                <a:latin typeface="Arial"/>
                <a:cs typeface="Arial"/>
              </a:rPr>
              <a:t> </a:t>
            </a:r>
            <a:r>
              <a:rPr sz="1300" i="1" spc="-10" dirty="0">
                <a:latin typeface="Arial"/>
                <a:cs typeface="Arial"/>
              </a:rPr>
              <a:t>a</a:t>
            </a:r>
            <a:r>
              <a:rPr sz="1300" i="1" spc="-5" dirty="0">
                <a:latin typeface="Arial"/>
                <a:cs typeface="Arial"/>
              </a:rPr>
              <a:t> </a:t>
            </a:r>
            <a:r>
              <a:rPr sz="1300" i="1" spc="-15" dirty="0">
                <a:latin typeface="Arial"/>
                <a:cs typeface="Arial"/>
              </a:rPr>
              <a:t>pe</a:t>
            </a:r>
            <a:r>
              <a:rPr sz="1300" i="1" spc="-5" dirty="0">
                <a:latin typeface="Arial"/>
                <a:cs typeface="Arial"/>
              </a:rPr>
              <a:t>r</a:t>
            </a:r>
            <a:r>
              <a:rPr sz="1300" i="1" spc="-15" dirty="0">
                <a:latin typeface="Arial"/>
                <a:cs typeface="Arial"/>
              </a:rPr>
              <a:t>fo</a:t>
            </a:r>
            <a:r>
              <a:rPr sz="1300" i="1" spc="-5" dirty="0">
                <a:latin typeface="Arial"/>
                <a:cs typeface="Arial"/>
              </a:rPr>
              <a:t>r</a:t>
            </a:r>
            <a:r>
              <a:rPr sz="1300" i="1" spc="-30" dirty="0">
                <a:latin typeface="Arial"/>
                <a:cs typeface="Arial"/>
              </a:rPr>
              <a:t>m</a:t>
            </a:r>
            <a:r>
              <a:rPr sz="1300" i="1" spc="-15" dirty="0">
                <a:latin typeface="Arial"/>
                <a:cs typeface="Arial"/>
              </a:rPr>
              <a:t>an</a:t>
            </a:r>
            <a:r>
              <a:rPr sz="1300" i="1" spc="-10" dirty="0">
                <a:latin typeface="Arial"/>
                <a:cs typeface="Arial"/>
              </a:rPr>
              <a:t>ce</a:t>
            </a:r>
            <a:r>
              <a:rPr sz="1300" i="1" spc="-5" dirty="0">
                <a:latin typeface="Arial"/>
                <a:cs typeface="Arial"/>
              </a:rPr>
              <a:t> </a:t>
            </a:r>
            <a:r>
              <a:rPr sz="1300" i="1" spc="-30" dirty="0">
                <a:latin typeface="Arial"/>
                <a:cs typeface="Arial"/>
              </a:rPr>
              <a:t>m</a:t>
            </a:r>
            <a:r>
              <a:rPr sz="1300" i="1" spc="-15" dirty="0">
                <a:latin typeface="Arial"/>
                <a:cs typeface="Arial"/>
              </a:rPr>
              <a:t>et</a:t>
            </a:r>
            <a:r>
              <a:rPr sz="1300" i="1" spc="-5" dirty="0">
                <a:latin typeface="Arial"/>
                <a:cs typeface="Arial"/>
              </a:rPr>
              <a:t>ric</a:t>
            </a:r>
            <a:r>
              <a:rPr sz="1300" i="1" spc="10" dirty="0">
                <a:latin typeface="Arial"/>
                <a:cs typeface="Arial"/>
              </a:rPr>
              <a:t> </a:t>
            </a:r>
            <a:r>
              <a:rPr sz="1300" i="1" spc="-180" dirty="0">
                <a:latin typeface="Arial"/>
                <a:cs typeface="Arial"/>
              </a:rPr>
              <a:t>P</a:t>
            </a:r>
            <a:r>
              <a:rPr sz="1300" i="1" spc="-5" dirty="0">
                <a:latin typeface="Arial"/>
                <a:cs typeface="Arial"/>
              </a:rPr>
              <a:t>, i</a:t>
            </a:r>
            <a:r>
              <a:rPr sz="1300" i="1" spc="-30" dirty="0">
                <a:latin typeface="Arial"/>
                <a:cs typeface="Arial"/>
              </a:rPr>
              <a:t>m</a:t>
            </a:r>
            <a:r>
              <a:rPr sz="1300" i="1" spc="-15" dirty="0">
                <a:latin typeface="Arial"/>
                <a:cs typeface="Arial"/>
              </a:rPr>
              <a:t>p</a:t>
            </a:r>
            <a:r>
              <a:rPr sz="1300" i="1" spc="-5" dirty="0">
                <a:latin typeface="Arial"/>
                <a:cs typeface="Arial"/>
              </a:rPr>
              <a:t>r</a:t>
            </a:r>
            <a:r>
              <a:rPr sz="1300" i="1" spc="-15" dirty="0">
                <a:latin typeface="Arial"/>
                <a:cs typeface="Arial"/>
              </a:rPr>
              <a:t>o</a:t>
            </a:r>
            <a:r>
              <a:rPr sz="1300" i="1" spc="-10" dirty="0">
                <a:latin typeface="Arial"/>
                <a:cs typeface="Arial"/>
              </a:rPr>
              <a:t>v</a:t>
            </a:r>
            <a:r>
              <a:rPr sz="1300" i="1" spc="-15" dirty="0">
                <a:latin typeface="Arial"/>
                <a:cs typeface="Arial"/>
              </a:rPr>
              <a:t>e</a:t>
            </a:r>
            <a:r>
              <a:rPr sz="1300" i="1" spc="-10" dirty="0">
                <a:latin typeface="Arial"/>
                <a:cs typeface="Arial"/>
              </a:rPr>
              <a:t>s</a:t>
            </a:r>
            <a:r>
              <a:rPr sz="1300" i="1" spc="-5" dirty="0">
                <a:latin typeface="Arial"/>
                <a:cs typeface="Arial"/>
              </a:rPr>
              <a:t> </a:t>
            </a:r>
            <a:r>
              <a:rPr sz="1300" i="1" spc="-25" dirty="0">
                <a:latin typeface="Arial"/>
                <a:cs typeface="Arial"/>
              </a:rPr>
              <a:t>w</a:t>
            </a:r>
            <a:r>
              <a:rPr sz="1300" i="1" spc="-5" dirty="0">
                <a:latin typeface="Arial"/>
                <a:cs typeface="Arial"/>
              </a:rPr>
              <a:t>i</a:t>
            </a:r>
            <a:r>
              <a:rPr sz="1300" i="1" spc="-10" dirty="0">
                <a:latin typeface="Arial"/>
                <a:cs typeface="Arial"/>
              </a:rPr>
              <a:t>th</a:t>
            </a:r>
            <a:r>
              <a:rPr sz="1300" i="1" spc="-5" dirty="0">
                <a:latin typeface="Arial"/>
                <a:cs typeface="Arial"/>
              </a:rPr>
              <a:t> </a:t>
            </a:r>
            <a:r>
              <a:rPr sz="1300" i="1" spc="-15" dirty="0">
                <a:latin typeface="Arial"/>
                <a:cs typeface="Arial"/>
              </a:rPr>
              <a:t>e</a:t>
            </a:r>
            <a:r>
              <a:rPr sz="1300" i="1" spc="-10" dirty="0">
                <a:latin typeface="Arial"/>
                <a:cs typeface="Arial"/>
              </a:rPr>
              <a:t>x</a:t>
            </a:r>
            <a:r>
              <a:rPr sz="1300" i="1" spc="-15" dirty="0">
                <a:latin typeface="Arial"/>
                <a:cs typeface="Arial"/>
              </a:rPr>
              <a:t>pe</a:t>
            </a:r>
            <a:r>
              <a:rPr sz="1300" i="1" spc="-5" dirty="0">
                <a:latin typeface="Arial"/>
                <a:cs typeface="Arial"/>
              </a:rPr>
              <a:t>ri</a:t>
            </a:r>
            <a:r>
              <a:rPr sz="1300" i="1" spc="-15" dirty="0">
                <a:latin typeface="Arial"/>
                <a:cs typeface="Arial"/>
              </a:rPr>
              <a:t>en</a:t>
            </a:r>
            <a:r>
              <a:rPr sz="1300" i="1" spc="-10" dirty="0">
                <a:latin typeface="Arial"/>
                <a:cs typeface="Arial"/>
              </a:rPr>
              <a:t>ce</a:t>
            </a:r>
            <a:r>
              <a:rPr sz="1300" i="1" spc="-30" dirty="0">
                <a:latin typeface="Arial"/>
                <a:cs typeface="Arial"/>
              </a:rPr>
              <a:t> </a:t>
            </a:r>
            <a:r>
              <a:rPr sz="1300" i="1" spc="-10" dirty="0">
                <a:latin typeface="Arial"/>
                <a:cs typeface="Arial"/>
              </a:rPr>
              <a:t>E</a:t>
            </a:r>
            <a:r>
              <a:rPr sz="1300" i="1" spc="-5" dirty="0">
                <a:latin typeface="Arial"/>
                <a:cs typeface="Arial"/>
              </a:rPr>
              <a:t> </a:t>
            </a:r>
            <a:r>
              <a:rPr sz="1300" i="1" spc="-15" dirty="0">
                <a:latin typeface="Arial"/>
                <a:cs typeface="Arial"/>
              </a:rPr>
              <a:t>o</a:t>
            </a:r>
            <a:r>
              <a:rPr sz="1300" i="1" spc="-10" dirty="0">
                <a:latin typeface="Arial"/>
                <a:cs typeface="Arial"/>
              </a:rPr>
              <a:t>v</a:t>
            </a:r>
            <a:r>
              <a:rPr sz="1300" i="1" spc="-15" dirty="0">
                <a:latin typeface="Arial"/>
                <a:cs typeface="Arial"/>
              </a:rPr>
              <a:t>e</a:t>
            </a:r>
            <a:r>
              <a:rPr sz="1300" i="1" spc="-5" dirty="0">
                <a:latin typeface="Arial"/>
                <a:cs typeface="Arial"/>
              </a:rPr>
              <a:t>r </a:t>
            </a:r>
            <a:r>
              <a:rPr sz="1300" i="1" spc="-10" dirty="0">
                <a:latin typeface="Arial"/>
                <a:cs typeface="Arial"/>
              </a:rPr>
              <a:t>t</a:t>
            </a:r>
            <a:r>
              <a:rPr sz="1300" i="1" spc="-5" dirty="0">
                <a:latin typeface="Arial"/>
                <a:cs typeface="Arial"/>
              </a:rPr>
              <a:t>i</a:t>
            </a:r>
            <a:r>
              <a:rPr sz="1300" i="1" spc="-30" dirty="0">
                <a:latin typeface="Arial"/>
                <a:cs typeface="Arial"/>
              </a:rPr>
              <a:t>m</a:t>
            </a:r>
            <a:r>
              <a:rPr sz="1300" i="1" spc="-15" dirty="0">
                <a:latin typeface="Arial"/>
                <a:cs typeface="Arial"/>
              </a:rPr>
              <a:t>e.</a:t>
            </a:r>
            <a:r>
              <a:rPr sz="1300" i="1" spc="-5" dirty="0">
                <a:latin typeface="Arial"/>
                <a:cs typeface="Arial"/>
              </a:rPr>
              <a:t>”</a:t>
            </a:r>
            <a:endParaRPr sz="1300">
              <a:latin typeface="Arial"/>
              <a:cs typeface="Arial"/>
            </a:endParaRPr>
          </a:p>
          <a:p>
            <a:pPr marL="12700">
              <a:lnSpc>
                <a:spcPct val="100000"/>
              </a:lnSpc>
              <a:spcBef>
                <a:spcPts val="690"/>
              </a:spcBef>
            </a:pPr>
            <a:r>
              <a:rPr sz="1050" spc="10" dirty="0">
                <a:latin typeface="Arial"/>
                <a:cs typeface="Arial"/>
              </a:rPr>
              <a:t>“M</a:t>
            </a:r>
            <a:r>
              <a:rPr sz="1050" spc="5" dirty="0">
                <a:latin typeface="Arial"/>
                <a:cs typeface="Arial"/>
              </a:rPr>
              <a:t>a</a:t>
            </a:r>
            <a:r>
              <a:rPr sz="1050" spc="10" dirty="0">
                <a:latin typeface="Arial"/>
                <a:cs typeface="Arial"/>
              </a:rPr>
              <a:t>c</a:t>
            </a:r>
            <a:r>
              <a:rPr sz="1050" spc="5" dirty="0">
                <a:latin typeface="Arial"/>
                <a:cs typeface="Arial"/>
              </a:rPr>
              <a:t>h</a:t>
            </a:r>
            <a:r>
              <a:rPr sz="1050" dirty="0">
                <a:latin typeface="Arial"/>
                <a:cs typeface="Arial"/>
              </a:rPr>
              <a:t>i</a:t>
            </a:r>
            <a:r>
              <a:rPr sz="1050" spc="5" dirty="0">
                <a:latin typeface="Arial"/>
                <a:cs typeface="Arial"/>
              </a:rPr>
              <a:t>n</a:t>
            </a:r>
            <a:r>
              <a:rPr sz="1050" spc="10" dirty="0">
                <a:latin typeface="Arial"/>
                <a:cs typeface="Arial"/>
              </a:rPr>
              <a:t>e</a:t>
            </a:r>
            <a:r>
              <a:rPr sz="1050" spc="-5" dirty="0">
                <a:latin typeface="Arial"/>
                <a:cs typeface="Arial"/>
              </a:rPr>
              <a:t> </a:t>
            </a:r>
            <a:r>
              <a:rPr sz="1050" spc="5" dirty="0">
                <a:latin typeface="Arial"/>
                <a:cs typeface="Arial"/>
              </a:rPr>
              <a:t>Learn</a:t>
            </a:r>
            <a:r>
              <a:rPr sz="1050" dirty="0">
                <a:latin typeface="Arial"/>
                <a:cs typeface="Arial"/>
              </a:rPr>
              <a:t>i</a:t>
            </a:r>
            <a:r>
              <a:rPr sz="1050" spc="5" dirty="0">
                <a:latin typeface="Arial"/>
                <a:cs typeface="Arial"/>
              </a:rPr>
              <a:t>ng”,</a:t>
            </a:r>
            <a:r>
              <a:rPr sz="1050" spc="-30" dirty="0">
                <a:latin typeface="Arial"/>
                <a:cs typeface="Arial"/>
              </a:rPr>
              <a:t> </a:t>
            </a:r>
            <a:r>
              <a:rPr sz="1050" spc="10" dirty="0">
                <a:latin typeface="Arial"/>
                <a:cs typeface="Arial"/>
              </a:rPr>
              <a:t>T</a:t>
            </a:r>
            <a:r>
              <a:rPr sz="1050" spc="5" dirty="0">
                <a:latin typeface="Arial"/>
                <a:cs typeface="Arial"/>
              </a:rPr>
              <a:t>o</a:t>
            </a:r>
            <a:r>
              <a:rPr sz="1050" spc="15" dirty="0">
                <a:latin typeface="Arial"/>
                <a:cs typeface="Arial"/>
              </a:rPr>
              <a:t>m</a:t>
            </a:r>
            <a:r>
              <a:rPr sz="1050" spc="5" dirty="0">
                <a:latin typeface="Arial"/>
                <a:cs typeface="Arial"/>
              </a:rPr>
              <a:t> </a:t>
            </a:r>
            <a:r>
              <a:rPr sz="1050" spc="10" dirty="0">
                <a:latin typeface="Arial"/>
                <a:cs typeface="Arial"/>
              </a:rPr>
              <a:t>Mi</a:t>
            </a:r>
            <a:r>
              <a:rPr sz="1050" dirty="0">
                <a:latin typeface="Arial"/>
                <a:cs typeface="Arial"/>
              </a:rPr>
              <a:t>t</a:t>
            </a:r>
            <a:r>
              <a:rPr sz="1050" spc="10" dirty="0">
                <a:latin typeface="Arial"/>
                <a:cs typeface="Arial"/>
              </a:rPr>
              <a:t>c</a:t>
            </a:r>
            <a:r>
              <a:rPr sz="1050" spc="5" dirty="0">
                <a:latin typeface="Arial"/>
                <a:cs typeface="Arial"/>
              </a:rPr>
              <a:t>hell,</a:t>
            </a:r>
            <a:r>
              <a:rPr sz="1050" spc="-5" dirty="0">
                <a:latin typeface="Arial"/>
                <a:cs typeface="Arial"/>
              </a:rPr>
              <a:t> </a:t>
            </a:r>
            <a:r>
              <a:rPr sz="1050" spc="5" dirty="0">
                <a:latin typeface="Arial"/>
                <a:cs typeface="Arial"/>
              </a:rPr>
              <a:t>199</a:t>
            </a:r>
            <a:r>
              <a:rPr sz="1050" spc="10" dirty="0">
                <a:latin typeface="Arial"/>
                <a:cs typeface="Arial"/>
              </a:rPr>
              <a:t>7</a:t>
            </a:r>
            <a:endParaRPr sz="1050">
              <a:latin typeface="Arial"/>
              <a:cs typeface="Arial"/>
            </a:endParaRPr>
          </a:p>
        </p:txBody>
      </p:sp>
      <p:sp>
        <p:nvSpPr>
          <p:cNvPr id="5" name="object 5"/>
          <p:cNvSpPr/>
          <p:nvPr/>
        </p:nvSpPr>
        <p:spPr>
          <a:xfrm>
            <a:off x="6771419" y="3230763"/>
            <a:ext cx="0" cy="1324610"/>
          </a:xfrm>
          <a:custGeom>
            <a:avLst/>
            <a:gdLst/>
            <a:ahLst/>
            <a:cxnLst/>
            <a:rect l="l" t="t" r="r" b="b"/>
            <a:pathLst>
              <a:path h="1324610">
                <a:moveTo>
                  <a:pt x="0" y="0"/>
                </a:moveTo>
                <a:lnTo>
                  <a:pt x="0" y="1324355"/>
                </a:lnTo>
              </a:path>
            </a:pathLst>
          </a:custGeom>
          <a:ln w="48513">
            <a:solidFill>
              <a:srgbClr val="659CC5"/>
            </a:solidFill>
          </a:ln>
        </p:spPr>
        <p:txBody>
          <a:bodyPr wrap="square" lIns="0" tIns="0" rIns="0" bIns="0" rtlCol="0"/>
          <a:lstStyle/>
          <a:p>
            <a:endParaRPr/>
          </a:p>
        </p:txBody>
      </p:sp>
      <p:sp>
        <p:nvSpPr>
          <p:cNvPr id="6" name="object 6"/>
          <p:cNvSpPr txBox="1"/>
          <p:nvPr/>
        </p:nvSpPr>
        <p:spPr>
          <a:xfrm>
            <a:off x="2382561" y="4127111"/>
            <a:ext cx="3121025" cy="997585"/>
          </a:xfrm>
          <a:prstGeom prst="rect">
            <a:avLst/>
          </a:prstGeom>
        </p:spPr>
        <p:txBody>
          <a:bodyPr vert="horz" wrap="square" lIns="0" tIns="0" rIns="0" bIns="0" rtlCol="0">
            <a:spAutoFit/>
          </a:bodyPr>
          <a:lstStyle/>
          <a:p>
            <a:pPr marL="12700" marR="5080">
              <a:lnSpc>
                <a:spcPct val="99600"/>
              </a:lnSpc>
            </a:pPr>
            <a:r>
              <a:rPr sz="1300" i="1" spc="-5" dirty="0">
                <a:latin typeface="Arial"/>
                <a:cs typeface="Arial"/>
              </a:rPr>
              <a:t>“</a:t>
            </a:r>
            <a:r>
              <a:rPr sz="1300" i="1" spc="-10" dirty="0">
                <a:latin typeface="Arial"/>
                <a:cs typeface="Arial"/>
              </a:rPr>
              <a:t>[</a:t>
            </a:r>
            <a:r>
              <a:rPr sz="1300" i="1" spc="-15" dirty="0">
                <a:latin typeface="Arial"/>
                <a:cs typeface="Arial"/>
              </a:rPr>
              <a:t>Ma</a:t>
            </a:r>
            <a:r>
              <a:rPr sz="1300" i="1" spc="-10" dirty="0">
                <a:latin typeface="Arial"/>
                <a:cs typeface="Arial"/>
              </a:rPr>
              <a:t>c</a:t>
            </a:r>
            <a:r>
              <a:rPr sz="1300" i="1" spc="-15" dirty="0">
                <a:latin typeface="Arial"/>
                <a:cs typeface="Arial"/>
              </a:rPr>
              <a:t>h</a:t>
            </a:r>
            <a:r>
              <a:rPr sz="1300" i="1" spc="-5" dirty="0">
                <a:latin typeface="Arial"/>
                <a:cs typeface="Arial"/>
              </a:rPr>
              <a:t>i</a:t>
            </a:r>
            <a:r>
              <a:rPr sz="1300" i="1" spc="-15" dirty="0">
                <a:latin typeface="Arial"/>
                <a:cs typeface="Arial"/>
              </a:rPr>
              <a:t>n</a:t>
            </a:r>
            <a:r>
              <a:rPr sz="1300" i="1" spc="-10" dirty="0">
                <a:latin typeface="Arial"/>
                <a:cs typeface="Arial"/>
              </a:rPr>
              <a:t>e</a:t>
            </a:r>
            <a:r>
              <a:rPr sz="1300" i="1" spc="-15" dirty="0">
                <a:latin typeface="Arial"/>
                <a:cs typeface="Arial"/>
              </a:rPr>
              <a:t> Lea</a:t>
            </a:r>
            <a:r>
              <a:rPr sz="1300" i="1" spc="-5" dirty="0">
                <a:latin typeface="Arial"/>
                <a:cs typeface="Arial"/>
              </a:rPr>
              <a:t>r</a:t>
            </a:r>
            <a:r>
              <a:rPr sz="1300" i="1" spc="-15" dirty="0">
                <a:latin typeface="Arial"/>
                <a:cs typeface="Arial"/>
              </a:rPr>
              <a:t>n</a:t>
            </a:r>
            <a:r>
              <a:rPr sz="1300" i="1" spc="-5" dirty="0">
                <a:latin typeface="Arial"/>
                <a:cs typeface="Arial"/>
              </a:rPr>
              <a:t>i</a:t>
            </a:r>
            <a:r>
              <a:rPr sz="1300" i="1" spc="-15" dirty="0">
                <a:latin typeface="Arial"/>
                <a:cs typeface="Arial"/>
              </a:rPr>
              <a:t>n</a:t>
            </a:r>
            <a:r>
              <a:rPr sz="1300" i="1" spc="-10" dirty="0">
                <a:latin typeface="Arial"/>
                <a:cs typeface="Arial"/>
              </a:rPr>
              <a:t>g</a:t>
            </a:r>
            <a:r>
              <a:rPr sz="1300" i="1" spc="-30" dirty="0">
                <a:latin typeface="Arial"/>
                <a:cs typeface="Arial"/>
              </a:rPr>
              <a:t> </a:t>
            </a:r>
            <a:r>
              <a:rPr sz="1300" i="1" spc="-5" dirty="0">
                <a:latin typeface="Arial"/>
                <a:cs typeface="Arial"/>
              </a:rPr>
              <a:t>is </a:t>
            </a:r>
            <a:r>
              <a:rPr sz="1300" i="1" spc="-15" dirty="0">
                <a:latin typeface="Arial"/>
                <a:cs typeface="Arial"/>
              </a:rPr>
              <a:t>the</a:t>
            </a:r>
            <a:r>
              <a:rPr sz="1300" i="1" spc="-5" dirty="0">
                <a:latin typeface="Arial"/>
                <a:cs typeface="Arial"/>
              </a:rPr>
              <a:t>] </a:t>
            </a:r>
            <a:r>
              <a:rPr sz="1300" i="1" spc="-10" dirty="0">
                <a:latin typeface="Arial"/>
                <a:cs typeface="Arial"/>
              </a:rPr>
              <a:t>Fi</a:t>
            </a:r>
            <a:r>
              <a:rPr sz="1300" i="1" spc="-15" dirty="0">
                <a:latin typeface="Arial"/>
                <a:cs typeface="Arial"/>
              </a:rPr>
              <a:t>e</a:t>
            </a:r>
            <a:r>
              <a:rPr sz="1300" i="1" spc="-5" dirty="0">
                <a:latin typeface="Arial"/>
                <a:cs typeface="Arial"/>
              </a:rPr>
              <a:t>ld</a:t>
            </a:r>
            <a:r>
              <a:rPr sz="1300" i="1" spc="-15" dirty="0">
                <a:latin typeface="Arial"/>
                <a:cs typeface="Arial"/>
              </a:rPr>
              <a:t> o</a:t>
            </a:r>
            <a:r>
              <a:rPr sz="1300" i="1" spc="-5" dirty="0">
                <a:latin typeface="Arial"/>
                <a:cs typeface="Arial"/>
              </a:rPr>
              <a:t>f</a:t>
            </a:r>
            <a:r>
              <a:rPr sz="1300" i="1" spc="10" dirty="0">
                <a:latin typeface="Arial"/>
                <a:cs typeface="Arial"/>
              </a:rPr>
              <a:t> </a:t>
            </a:r>
            <a:r>
              <a:rPr sz="1300" i="1" spc="-10" dirty="0">
                <a:latin typeface="Arial"/>
                <a:cs typeface="Arial"/>
              </a:rPr>
              <a:t>s</a:t>
            </a:r>
            <a:r>
              <a:rPr sz="1300" i="1" spc="-15" dirty="0">
                <a:latin typeface="Arial"/>
                <a:cs typeface="Arial"/>
              </a:rPr>
              <a:t>tud</a:t>
            </a:r>
            <a:r>
              <a:rPr sz="1300" i="1" spc="-10" dirty="0">
                <a:latin typeface="Arial"/>
                <a:cs typeface="Arial"/>
              </a:rPr>
              <a:t>y</a:t>
            </a:r>
            <a:r>
              <a:rPr sz="1300" i="1" spc="-5" dirty="0">
                <a:latin typeface="Arial"/>
                <a:cs typeface="Arial"/>
              </a:rPr>
              <a:t> </a:t>
            </a:r>
            <a:r>
              <a:rPr sz="1300" i="1" spc="-15" dirty="0">
                <a:latin typeface="Arial"/>
                <a:cs typeface="Arial"/>
              </a:rPr>
              <a:t>tha</a:t>
            </a:r>
            <a:r>
              <a:rPr sz="1300" i="1" spc="-5" dirty="0">
                <a:latin typeface="Arial"/>
                <a:cs typeface="Arial"/>
              </a:rPr>
              <a:t>t </a:t>
            </a:r>
            <a:r>
              <a:rPr sz="1300" i="1" spc="-15" dirty="0">
                <a:latin typeface="Arial"/>
                <a:cs typeface="Arial"/>
              </a:rPr>
              <a:t>g</a:t>
            </a:r>
            <a:r>
              <a:rPr sz="1300" i="1" spc="-5" dirty="0">
                <a:latin typeface="Arial"/>
                <a:cs typeface="Arial"/>
              </a:rPr>
              <a:t>iv</a:t>
            </a:r>
            <a:r>
              <a:rPr sz="1300" i="1" spc="-15" dirty="0">
                <a:latin typeface="Arial"/>
                <a:cs typeface="Arial"/>
              </a:rPr>
              <a:t>e</a:t>
            </a:r>
            <a:r>
              <a:rPr sz="1300" i="1" spc="-10" dirty="0">
                <a:latin typeface="Arial"/>
                <a:cs typeface="Arial"/>
              </a:rPr>
              <a:t>s</a:t>
            </a:r>
            <a:r>
              <a:rPr sz="1300" i="1" spc="-5" dirty="0">
                <a:latin typeface="Arial"/>
                <a:cs typeface="Arial"/>
              </a:rPr>
              <a:t> </a:t>
            </a:r>
            <a:r>
              <a:rPr sz="1300" i="1" spc="-10" dirty="0">
                <a:latin typeface="Arial"/>
                <a:cs typeface="Arial"/>
              </a:rPr>
              <a:t>c</a:t>
            </a:r>
            <a:r>
              <a:rPr sz="1300" i="1" spc="-15" dirty="0">
                <a:latin typeface="Arial"/>
                <a:cs typeface="Arial"/>
              </a:rPr>
              <a:t>o</a:t>
            </a:r>
            <a:r>
              <a:rPr sz="1300" i="1" spc="-30" dirty="0">
                <a:latin typeface="Arial"/>
                <a:cs typeface="Arial"/>
              </a:rPr>
              <a:t>m</a:t>
            </a:r>
            <a:r>
              <a:rPr sz="1300" i="1" spc="-15" dirty="0">
                <a:latin typeface="Arial"/>
                <a:cs typeface="Arial"/>
              </a:rPr>
              <a:t>pute</a:t>
            </a:r>
            <a:r>
              <a:rPr sz="1300" i="1" spc="-10" dirty="0">
                <a:latin typeface="Arial"/>
                <a:cs typeface="Arial"/>
              </a:rPr>
              <a:t>rs</a:t>
            </a:r>
            <a:r>
              <a:rPr sz="1300" i="1" spc="-5" dirty="0">
                <a:latin typeface="Arial"/>
                <a:cs typeface="Arial"/>
              </a:rPr>
              <a:t> </a:t>
            </a:r>
            <a:r>
              <a:rPr sz="1300" i="1" spc="-15" dirty="0">
                <a:latin typeface="Arial"/>
                <a:cs typeface="Arial"/>
              </a:rPr>
              <a:t>th</a:t>
            </a:r>
            <a:r>
              <a:rPr sz="1300" i="1" spc="-10" dirty="0">
                <a:latin typeface="Arial"/>
                <a:cs typeface="Arial"/>
              </a:rPr>
              <a:t>e</a:t>
            </a:r>
            <a:r>
              <a:rPr sz="1300" i="1" spc="-5" dirty="0">
                <a:latin typeface="Arial"/>
                <a:cs typeface="Arial"/>
              </a:rPr>
              <a:t> </a:t>
            </a:r>
            <a:r>
              <a:rPr sz="1300" i="1" spc="-15" dirty="0">
                <a:latin typeface="Arial"/>
                <a:cs typeface="Arial"/>
              </a:rPr>
              <a:t>ab</a:t>
            </a:r>
            <a:r>
              <a:rPr sz="1300" i="1" spc="-5" dirty="0">
                <a:latin typeface="Arial"/>
                <a:cs typeface="Arial"/>
              </a:rPr>
              <a:t>ili</a:t>
            </a:r>
            <a:r>
              <a:rPr sz="1300" i="1" spc="-10" dirty="0">
                <a:latin typeface="Arial"/>
                <a:cs typeface="Arial"/>
              </a:rPr>
              <a:t>ty</a:t>
            </a:r>
            <a:r>
              <a:rPr sz="1300" i="1" spc="-15" dirty="0">
                <a:latin typeface="Arial"/>
                <a:cs typeface="Arial"/>
              </a:rPr>
              <a:t> </a:t>
            </a:r>
            <a:r>
              <a:rPr sz="1300" i="1" spc="-10" dirty="0">
                <a:latin typeface="Arial"/>
                <a:cs typeface="Arial"/>
              </a:rPr>
              <a:t>to</a:t>
            </a:r>
            <a:r>
              <a:rPr sz="1300" i="1" spc="-5" dirty="0">
                <a:latin typeface="Arial"/>
                <a:cs typeface="Arial"/>
              </a:rPr>
              <a:t> l</a:t>
            </a:r>
            <a:r>
              <a:rPr sz="1300" i="1" spc="-15" dirty="0">
                <a:latin typeface="Arial"/>
                <a:cs typeface="Arial"/>
              </a:rPr>
              <a:t>ea</a:t>
            </a:r>
            <a:r>
              <a:rPr sz="1300" i="1" spc="-10" dirty="0">
                <a:latin typeface="Arial"/>
                <a:cs typeface="Arial"/>
              </a:rPr>
              <a:t>rn</a:t>
            </a:r>
            <a:r>
              <a:rPr sz="1300" i="1" spc="-5" dirty="0">
                <a:latin typeface="Arial"/>
                <a:cs typeface="Arial"/>
              </a:rPr>
              <a:t> </a:t>
            </a:r>
            <a:r>
              <a:rPr sz="1300" i="1" spc="-25" dirty="0">
                <a:latin typeface="Arial"/>
                <a:cs typeface="Arial"/>
              </a:rPr>
              <a:t>w</a:t>
            </a:r>
            <a:r>
              <a:rPr sz="1300" i="1" spc="-5" dirty="0">
                <a:latin typeface="Arial"/>
                <a:cs typeface="Arial"/>
              </a:rPr>
              <a:t>i</a:t>
            </a:r>
            <a:r>
              <a:rPr sz="1300" i="1" spc="-15" dirty="0">
                <a:latin typeface="Arial"/>
                <a:cs typeface="Arial"/>
              </a:rPr>
              <a:t>thou</a:t>
            </a:r>
            <a:r>
              <a:rPr sz="1300" i="1" spc="-5" dirty="0">
                <a:latin typeface="Arial"/>
                <a:cs typeface="Arial"/>
              </a:rPr>
              <a:t>t </a:t>
            </a:r>
            <a:r>
              <a:rPr sz="1300" i="1" spc="-15" dirty="0">
                <a:latin typeface="Arial"/>
                <a:cs typeface="Arial"/>
              </a:rPr>
              <a:t>be</a:t>
            </a:r>
            <a:r>
              <a:rPr sz="1300" i="1" spc="-5" dirty="0">
                <a:latin typeface="Arial"/>
                <a:cs typeface="Arial"/>
              </a:rPr>
              <a:t>i</a:t>
            </a:r>
            <a:r>
              <a:rPr sz="1300" i="1" spc="-15" dirty="0">
                <a:latin typeface="Arial"/>
                <a:cs typeface="Arial"/>
              </a:rPr>
              <a:t>n</a:t>
            </a:r>
            <a:r>
              <a:rPr sz="1300" i="1" spc="-10" dirty="0">
                <a:latin typeface="Arial"/>
                <a:cs typeface="Arial"/>
              </a:rPr>
              <a:t>g</a:t>
            </a:r>
            <a:r>
              <a:rPr sz="1300" i="1" spc="-15" dirty="0">
                <a:latin typeface="Arial"/>
                <a:cs typeface="Arial"/>
              </a:rPr>
              <a:t> e</a:t>
            </a:r>
            <a:r>
              <a:rPr sz="1300" i="1" spc="-10" dirty="0">
                <a:latin typeface="Arial"/>
                <a:cs typeface="Arial"/>
              </a:rPr>
              <a:t>x</a:t>
            </a:r>
            <a:r>
              <a:rPr sz="1300" i="1" spc="-15" dirty="0">
                <a:latin typeface="Arial"/>
                <a:cs typeface="Arial"/>
              </a:rPr>
              <a:t>p</a:t>
            </a:r>
            <a:r>
              <a:rPr sz="1300" i="1" spc="-5" dirty="0">
                <a:latin typeface="Arial"/>
                <a:cs typeface="Arial"/>
              </a:rPr>
              <a:t>lici</a:t>
            </a:r>
            <a:r>
              <a:rPr sz="1300" i="1" spc="-10" dirty="0">
                <a:latin typeface="Arial"/>
                <a:cs typeface="Arial"/>
              </a:rPr>
              <a:t>t</a:t>
            </a:r>
            <a:r>
              <a:rPr sz="1300" i="1" spc="-5" dirty="0">
                <a:latin typeface="Arial"/>
                <a:cs typeface="Arial"/>
              </a:rPr>
              <a:t>ly</a:t>
            </a:r>
            <a:r>
              <a:rPr sz="1300" i="1" spc="-30" dirty="0">
                <a:latin typeface="Arial"/>
                <a:cs typeface="Arial"/>
              </a:rPr>
              <a:t> </a:t>
            </a:r>
            <a:r>
              <a:rPr sz="1300" i="1" spc="-15" dirty="0">
                <a:latin typeface="Arial"/>
                <a:cs typeface="Arial"/>
              </a:rPr>
              <a:t>p</a:t>
            </a:r>
            <a:r>
              <a:rPr sz="1300" i="1" spc="-5" dirty="0">
                <a:latin typeface="Arial"/>
                <a:cs typeface="Arial"/>
              </a:rPr>
              <a:t>r</a:t>
            </a:r>
            <a:r>
              <a:rPr sz="1300" i="1" spc="-15" dirty="0">
                <a:latin typeface="Arial"/>
                <a:cs typeface="Arial"/>
              </a:rPr>
              <a:t>og</a:t>
            </a:r>
            <a:r>
              <a:rPr sz="1300" i="1" spc="-5" dirty="0">
                <a:latin typeface="Arial"/>
                <a:cs typeface="Arial"/>
              </a:rPr>
              <a:t>r</a:t>
            </a:r>
            <a:r>
              <a:rPr sz="1300" i="1" spc="-15" dirty="0">
                <a:latin typeface="Arial"/>
                <a:cs typeface="Arial"/>
              </a:rPr>
              <a:t>a</a:t>
            </a:r>
            <a:r>
              <a:rPr sz="1300" i="1" spc="-30" dirty="0">
                <a:latin typeface="Arial"/>
                <a:cs typeface="Arial"/>
              </a:rPr>
              <a:t>mm</a:t>
            </a:r>
            <a:r>
              <a:rPr sz="1300" i="1" spc="-15" dirty="0">
                <a:latin typeface="Arial"/>
                <a:cs typeface="Arial"/>
              </a:rPr>
              <a:t>ed.</a:t>
            </a:r>
            <a:r>
              <a:rPr sz="1300" i="1" spc="-5" dirty="0">
                <a:latin typeface="Arial"/>
                <a:cs typeface="Arial"/>
              </a:rPr>
              <a:t>”</a:t>
            </a:r>
            <a:endParaRPr sz="1300">
              <a:latin typeface="Arial"/>
              <a:cs typeface="Arial"/>
            </a:endParaRPr>
          </a:p>
          <a:p>
            <a:pPr marL="12700" marR="5080">
              <a:lnSpc>
                <a:spcPct val="102899"/>
              </a:lnSpc>
              <a:spcBef>
                <a:spcPts val="645"/>
              </a:spcBef>
            </a:pPr>
            <a:r>
              <a:rPr sz="1050" spc="5" dirty="0">
                <a:latin typeface="Arial"/>
                <a:cs typeface="Arial"/>
              </a:rPr>
              <a:t>Ar</a:t>
            </a:r>
            <a:r>
              <a:rPr sz="1050" dirty="0">
                <a:latin typeface="Arial"/>
                <a:cs typeface="Arial"/>
              </a:rPr>
              <a:t>thu</a:t>
            </a:r>
            <a:r>
              <a:rPr sz="1050" spc="5" dirty="0">
                <a:latin typeface="Arial"/>
                <a:cs typeface="Arial"/>
              </a:rPr>
              <a:t>r</a:t>
            </a:r>
            <a:r>
              <a:rPr sz="1050" spc="-5" dirty="0">
                <a:latin typeface="Arial"/>
                <a:cs typeface="Arial"/>
              </a:rPr>
              <a:t> </a:t>
            </a:r>
            <a:r>
              <a:rPr sz="1050" spc="5" dirty="0">
                <a:latin typeface="Arial"/>
                <a:cs typeface="Arial"/>
              </a:rPr>
              <a:t>Sa</a:t>
            </a:r>
            <a:r>
              <a:rPr sz="1050" spc="25" dirty="0">
                <a:latin typeface="Arial"/>
                <a:cs typeface="Arial"/>
              </a:rPr>
              <a:t>m</a:t>
            </a:r>
            <a:r>
              <a:rPr sz="1050" spc="5" dirty="0">
                <a:latin typeface="Arial"/>
                <a:cs typeface="Arial"/>
              </a:rPr>
              <a:t>ue</a:t>
            </a:r>
            <a:r>
              <a:rPr sz="1050" dirty="0">
                <a:latin typeface="Arial"/>
                <a:cs typeface="Arial"/>
              </a:rPr>
              <a:t>l</a:t>
            </a:r>
            <a:r>
              <a:rPr sz="1050" spc="-30" dirty="0">
                <a:latin typeface="Arial"/>
                <a:cs typeface="Arial"/>
              </a:rPr>
              <a:t> </a:t>
            </a:r>
            <a:r>
              <a:rPr sz="1050" spc="5" dirty="0">
                <a:latin typeface="Arial"/>
                <a:cs typeface="Arial"/>
              </a:rPr>
              <a:t>(co</a:t>
            </a:r>
            <a:r>
              <a:rPr sz="1050" spc="25" dirty="0">
                <a:latin typeface="Arial"/>
                <a:cs typeface="Arial"/>
              </a:rPr>
              <a:t>m</a:t>
            </a:r>
            <a:r>
              <a:rPr sz="1050" spc="5" dirty="0">
                <a:latin typeface="Arial"/>
                <a:cs typeface="Arial"/>
              </a:rPr>
              <a:t>puter</a:t>
            </a:r>
            <a:r>
              <a:rPr sz="1050" spc="-20" dirty="0">
                <a:latin typeface="Arial"/>
                <a:cs typeface="Arial"/>
              </a:rPr>
              <a:t> </a:t>
            </a:r>
            <a:r>
              <a:rPr sz="1050" spc="5" dirty="0">
                <a:latin typeface="Arial"/>
                <a:cs typeface="Arial"/>
              </a:rPr>
              <a:t>ga</a:t>
            </a:r>
            <a:r>
              <a:rPr sz="1050" spc="25" dirty="0">
                <a:latin typeface="Arial"/>
                <a:cs typeface="Arial"/>
              </a:rPr>
              <a:t>m</a:t>
            </a:r>
            <a:r>
              <a:rPr sz="1050" dirty="0">
                <a:latin typeface="Arial"/>
                <a:cs typeface="Arial"/>
              </a:rPr>
              <a:t>i</a:t>
            </a:r>
            <a:r>
              <a:rPr sz="1050" spc="5" dirty="0">
                <a:latin typeface="Arial"/>
                <a:cs typeface="Arial"/>
              </a:rPr>
              <a:t>n</a:t>
            </a:r>
            <a:r>
              <a:rPr sz="1050" spc="10" dirty="0">
                <a:latin typeface="Arial"/>
                <a:cs typeface="Arial"/>
              </a:rPr>
              <a:t>g</a:t>
            </a:r>
            <a:r>
              <a:rPr sz="1050" spc="-30" dirty="0">
                <a:latin typeface="Arial"/>
                <a:cs typeface="Arial"/>
              </a:rPr>
              <a:t> </a:t>
            </a:r>
            <a:r>
              <a:rPr sz="1050" spc="5" dirty="0">
                <a:latin typeface="Arial"/>
                <a:cs typeface="Arial"/>
              </a:rPr>
              <a:t>an</a:t>
            </a:r>
            <a:r>
              <a:rPr sz="1050" spc="10" dirty="0">
                <a:latin typeface="Arial"/>
                <a:cs typeface="Arial"/>
              </a:rPr>
              <a:t>d</a:t>
            </a:r>
            <a:r>
              <a:rPr sz="1050" spc="-5" dirty="0">
                <a:latin typeface="Arial"/>
                <a:cs typeface="Arial"/>
              </a:rPr>
              <a:t> </a:t>
            </a:r>
            <a:r>
              <a:rPr sz="1050" dirty="0">
                <a:latin typeface="Arial"/>
                <a:cs typeface="Arial"/>
              </a:rPr>
              <a:t>A.I</a:t>
            </a:r>
            <a:r>
              <a:rPr sz="1050" spc="5" dirty="0">
                <a:latin typeface="Arial"/>
                <a:cs typeface="Arial"/>
              </a:rPr>
              <a:t>.</a:t>
            </a:r>
            <a:r>
              <a:rPr sz="1050" spc="-20" dirty="0">
                <a:latin typeface="Arial"/>
                <a:cs typeface="Arial"/>
              </a:rPr>
              <a:t> </a:t>
            </a:r>
            <a:r>
              <a:rPr sz="1050" spc="5" dirty="0">
                <a:latin typeface="Arial"/>
                <a:cs typeface="Arial"/>
              </a:rPr>
              <a:t>p</a:t>
            </a:r>
            <a:r>
              <a:rPr sz="1050" dirty="0">
                <a:latin typeface="Arial"/>
                <a:cs typeface="Arial"/>
              </a:rPr>
              <a:t>i</a:t>
            </a:r>
            <a:r>
              <a:rPr sz="1050" spc="5" dirty="0">
                <a:latin typeface="Arial"/>
                <a:cs typeface="Arial"/>
              </a:rPr>
              <a:t>oneer), 195</a:t>
            </a:r>
            <a:r>
              <a:rPr sz="1050" spc="10" dirty="0">
                <a:latin typeface="Arial"/>
                <a:cs typeface="Arial"/>
              </a:rPr>
              <a:t>9</a:t>
            </a:r>
            <a:endParaRPr sz="1050">
              <a:latin typeface="Arial"/>
              <a:cs typeface="Arial"/>
            </a:endParaRPr>
          </a:p>
        </p:txBody>
      </p:sp>
      <p:sp>
        <p:nvSpPr>
          <p:cNvPr id="7" name="object 7"/>
          <p:cNvSpPr/>
          <p:nvPr/>
        </p:nvSpPr>
        <p:spPr>
          <a:xfrm>
            <a:off x="2239806" y="4070486"/>
            <a:ext cx="0" cy="1091565"/>
          </a:xfrm>
          <a:custGeom>
            <a:avLst/>
            <a:gdLst/>
            <a:ahLst/>
            <a:cxnLst/>
            <a:rect l="l" t="t" r="r" b="b"/>
            <a:pathLst>
              <a:path h="1091564">
                <a:moveTo>
                  <a:pt x="0" y="0"/>
                </a:moveTo>
                <a:lnTo>
                  <a:pt x="0" y="1091183"/>
                </a:lnTo>
              </a:path>
            </a:pathLst>
          </a:custGeom>
          <a:ln w="50037">
            <a:solidFill>
              <a:srgbClr val="659CC5"/>
            </a:solidFill>
          </a:ln>
        </p:spPr>
        <p:txBody>
          <a:bodyPr wrap="square" lIns="0" tIns="0" rIns="0" bIns="0" rtlCol="0"/>
          <a:lstStyle/>
          <a:p>
            <a:endParaRPr/>
          </a:p>
        </p:txBody>
      </p:sp>
      <p:sp>
        <p:nvSpPr>
          <p:cNvPr id="8" name="object 8"/>
          <p:cNvSpPr txBox="1"/>
          <p:nvPr/>
        </p:nvSpPr>
        <p:spPr>
          <a:xfrm>
            <a:off x="2382561" y="2627495"/>
            <a:ext cx="3201670" cy="800735"/>
          </a:xfrm>
          <a:prstGeom prst="rect">
            <a:avLst/>
          </a:prstGeom>
        </p:spPr>
        <p:txBody>
          <a:bodyPr vert="horz" wrap="square" lIns="0" tIns="0" rIns="0" bIns="0" rtlCol="0">
            <a:spAutoFit/>
          </a:bodyPr>
          <a:lstStyle/>
          <a:p>
            <a:pPr marL="12700" marR="5080">
              <a:lnSpc>
                <a:spcPct val="100000"/>
              </a:lnSpc>
            </a:pPr>
            <a:r>
              <a:rPr sz="1300" i="1" spc="-5" dirty="0">
                <a:latin typeface="Arial"/>
                <a:cs typeface="Arial"/>
              </a:rPr>
              <a:t>“</a:t>
            </a:r>
            <a:r>
              <a:rPr sz="1300" i="1" spc="-15" dirty="0">
                <a:latin typeface="Arial"/>
                <a:cs typeface="Arial"/>
              </a:rPr>
              <a:t>Lea</a:t>
            </a:r>
            <a:r>
              <a:rPr sz="1300" i="1" spc="-5" dirty="0">
                <a:latin typeface="Arial"/>
                <a:cs typeface="Arial"/>
              </a:rPr>
              <a:t>r</a:t>
            </a:r>
            <a:r>
              <a:rPr sz="1300" i="1" spc="-15" dirty="0">
                <a:latin typeface="Arial"/>
                <a:cs typeface="Arial"/>
              </a:rPr>
              <a:t>n</a:t>
            </a:r>
            <a:r>
              <a:rPr sz="1300" i="1" spc="-5" dirty="0">
                <a:latin typeface="Arial"/>
                <a:cs typeface="Arial"/>
              </a:rPr>
              <a:t>i</a:t>
            </a:r>
            <a:r>
              <a:rPr sz="1300" i="1" spc="-15" dirty="0">
                <a:latin typeface="Arial"/>
                <a:cs typeface="Arial"/>
              </a:rPr>
              <a:t>n</a:t>
            </a:r>
            <a:r>
              <a:rPr sz="1300" i="1" spc="-10" dirty="0">
                <a:latin typeface="Arial"/>
                <a:cs typeface="Arial"/>
              </a:rPr>
              <a:t>g</a:t>
            </a:r>
            <a:r>
              <a:rPr sz="1300" i="1" spc="-30" dirty="0">
                <a:latin typeface="Arial"/>
                <a:cs typeface="Arial"/>
              </a:rPr>
              <a:t> </a:t>
            </a:r>
            <a:r>
              <a:rPr sz="1300" i="1" spc="-5" dirty="0">
                <a:latin typeface="Arial"/>
                <a:cs typeface="Arial"/>
              </a:rPr>
              <a:t>is </a:t>
            </a:r>
            <a:r>
              <a:rPr sz="1300" i="1" spc="-15" dirty="0">
                <a:latin typeface="Arial"/>
                <a:cs typeface="Arial"/>
              </a:rPr>
              <a:t>an</a:t>
            </a:r>
            <a:r>
              <a:rPr sz="1300" i="1" spc="-10" dirty="0">
                <a:latin typeface="Arial"/>
                <a:cs typeface="Arial"/>
              </a:rPr>
              <a:t>y</a:t>
            </a:r>
            <a:r>
              <a:rPr sz="1300" i="1" spc="-15" dirty="0">
                <a:latin typeface="Arial"/>
                <a:cs typeface="Arial"/>
              </a:rPr>
              <a:t> p</a:t>
            </a:r>
            <a:r>
              <a:rPr sz="1300" i="1" spc="-5" dirty="0">
                <a:latin typeface="Arial"/>
                <a:cs typeface="Arial"/>
              </a:rPr>
              <a:t>r</a:t>
            </a:r>
            <a:r>
              <a:rPr sz="1300" i="1" spc="-15" dirty="0">
                <a:latin typeface="Arial"/>
                <a:cs typeface="Arial"/>
              </a:rPr>
              <a:t>o</a:t>
            </a:r>
            <a:r>
              <a:rPr sz="1300" i="1" spc="-10" dirty="0">
                <a:latin typeface="Arial"/>
                <a:cs typeface="Arial"/>
              </a:rPr>
              <a:t>c</a:t>
            </a:r>
            <a:r>
              <a:rPr sz="1300" i="1" spc="-15" dirty="0">
                <a:latin typeface="Arial"/>
                <a:cs typeface="Arial"/>
              </a:rPr>
              <a:t>e</a:t>
            </a:r>
            <a:r>
              <a:rPr sz="1300" i="1" spc="-10" dirty="0">
                <a:latin typeface="Arial"/>
                <a:cs typeface="Arial"/>
              </a:rPr>
              <a:t>ss</a:t>
            </a:r>
            <a:r>
              <a:rPr sz="1300" i="1" spc="-5" dirty="0">
                <a:latin typeface="Arial"/>
                <a:cs typeface="Arial"/>
              </a:rPr>
              <a:t> </a:t>
            </a:r>
            <a:r>
              <a:rPr sz="1300" i="1" spc="-15" dirty="0">
                <a:latin typeface="Arial"/>
                <a:cs typeface="Arial"/>
              </a:rPr>
              <a:t>b</a:t>
            </a:r>
            <a:r>
              <a:rPr sz="1300" i="1" spc="-10" dirty="0">
                <a:latin typeface="Arial"/>
                <a:cs typeface="Arial"/>
              </a:rPr>
              <a:t>y</a:t>
            </a:r>
            <a:r>
              <a:rPr sz="1300" i="1" spc="-5" dirty="0">
                <a:latin typeface="Arial"/>
                <a:cs typeface="Arial"/>
              </a:rPr>
              <a:t> </a:t>
            </a:r>
            <a:r>
              <a:rPr sz="1300" i="1" spc="-25" dirty="0">
                <a:latin typeface="Arial"/>
                <a:cs typeface="Arial"/>
              </a:rPr>
              <a:t>w</a:t>
            </a:r>
            <a:r>
              <a:rPr sz="1300" i="1" spc="-15" dirty="0">
                <a:latin typeface="Arial"/>
                <a:cs typeface="Arial"/>
              </a:rPr>
              <a:t>h</a:t>
            </a:r>
            <a:r>
              <a:rPr sz="1300" i="1" spc="-10" dirty="0">
                <a:latin typeface="Arial"/>
                <a:cs typeface="Arial"/>
              </a:rPr>
              <a:t>ich</a:t>
            </a:r>
            <a:r>
              <a:rPr sz="1300" i="1" spc="-5" dirty="0">
                <a:latin typeface="Arial"/>
                <a:cs typeface="Arial"/>
              </a:rPr>
              <a:t> </a:t>
            </a:r>
            <a:r>
              <a:rPr sz="1300" i="1" spc="-10" dirty="0">
                <a:latin typeface="Arial"/>
                <a:cs typeface="Arial"/>
              </a:rPr>
              <a:t>a</a:t>
            </a:r>
            <a:r>
              <a:rPr sz="1300" i="1" spc="-5" dirty="0">
                <a:latin typeface="Arial"/>
                <a:cs typeface="Arial"/>
              </a:rPr>
              <a:t> </a:t>
            </a:r>
            <a:r>
              <a:rPr sz="1300" i="1" spc="-10" dirty="0">
                <a:latin typeface="Arial"/>
                <a:cs typeface="Arial"/>
              </a:rPr>
              <a:t>sys</a:t>
            </a:r>
            <a:r>
              <a:rPr sz="1300" i="1" spc="-15" dirty="0">
                <a:latin typeface="Arial"/>
                <a:cs typeface="Arial"/>
              </a:rPr>
              <a:t>tem</a:t>
            </a:r>
            <a:r>
              <a:rPr sz="1300" i="1" spc="-5" dirty="0">
                <a:latin typeface="Arial"/>
                <a:cs typeface="Arial"/>
              </a:rPr>
              <a:t> i</a:t>
            </a:r>
            <a:r>
              <a:rPr sz="1300" i="1" spc="-30" dirty="0">
                <a:latin typeface="Arial"/>
                <a:cs typeface="Arial"/>
              </a:rPr>
              <a:t>m</a:t>
            </a:r>
            <a:r>
              <a:rPr sz="1300" i="1" spc="-15" dirty="0">
                <a:latin typeface="Arial"/>
                <a:cs typeface="Arial"/>
              </a:rPr>
              <a:t>p</a:t>
            </a:r>
            <a:r>
              <a:rPr sz="1300" i="1" spc="-5" dirty="0">
                <a:latin typeface="Arial"/>
                <a:cs typeface="Arial"/>
              </a:rPr>
              <a:t>r</a:t>
            </a:r>
            <a:r>
              <a:rPr sz="1300" i="1" spc="-15" dirty="0">
                <a:latin typeface="Arial"/>
                <a:cs typeface="Arial"/>
              </a:rPr>
              <a:t>o</a:t>
            </a:r>
            <a:r>
              <a:rPr sz="1300" i="1" spc="-10" dirty="0">
                <a:latin typeface="Arial"/>
                <a:cs typeface="Arial"/>
              </a:rPr>
              <a:t>v</a:t>
            </a:r>
            <a:r>
              <a:rPr sz="1300" i="1" spc="-15" dirty="0">
                <a:latin typeface="Arial"/>
                <a:cs typeface="Arial"/>
              </a:rPr>
              <a:t>e</a:t>
            </a:r>
            <a:r>
              <a:rPr sz="1300" i="1" spc="-10" dirty="0">
                <a:latin typeface="Arial"/>
                <a:cs typeface="Arial"/>
              </a:rPr>
              <a:t>s</a:t>
            </a:r>
            <a:r>
              <a:rPr sz="1300" i="1" spc="-5" dirty="0">
                <a:latin typeface="Arial"/>
                <a:cs typeface="Arial"/>
              </a:rPr>
              <a:t> </a:t>
            </a:r>
            <a:r>
              <a:rPr sz="1300" i="1" spc="-15" dirty="0">
                <a:latin typeface="Arial"/>
                <a:cs typeface="Arial"/>
              </a:rPr>
              <a:t>pe</a:t>
            </a:r>
            <a:r>
              <a:rPr sz="1300" i="1" spc="-5" dirty="0">
                <a:latin typeface="Arial"/>
                <a:cs typeface="Arial"/>
              </a:rPr>
              <a:t>r</a:t>
            </a:r>
            <a:r>
              <a:rPr sz="1300" i="1" spc="-15" dirty="0">
                <a:latin typeface="Arial"/>
                <a:cs typeface="Arial"/>
              </a:rPr>
              <a:t>fo</a:t>
            </a:r>
            <a:r>
              <a:rPr sz="1300" i="1" spc="-5" dirty="0">
                <a:latin typeface="Arial"/>
                <a:cs typeface="Arial"/>
              </a:rPr>
              <a:t>r</a:t>
            </a:r>
            <a:r>
              <a:rPr sz="1300" i="1" spc="-30" dirty="0">
                <a:latin typeface="Arial"/>
                <a:cs typeface="Arial"/>
              </a:rPr>
              <a:t>m</a:t>
            </a:r>
            <a:r>
              <a:rPr sz="1300" i="1" spc="-15" dirty="0">
                <a:latin typeface="Arial"/>
                <a:cs typeface="Arial"/>
              </a:rPr>
              <a:t>an</a:t>
            </a:r>
            <a:r>
              <a:rPr sz="1300" i="1" spc="-10" dirty="0">
                <a:latin typeface="Arial"/>
                <a:cs typeface="Arial"/>
              </a:rPr>
              <a:t>ce</a:t>
            </a:r>
            <a:r>
              <a:rPr sz="1300" i="1" spc="-15" dirty="0">
                <a:latin typeface="Arial"/>
                <a:cs typeface="Arial"/>
              </a:rPr>
              <a:t> </a:t>
            </a:r>
            <a:r>
              <a:rPr sz="1300" i="1" spc="-10" dirty="0">
                <a:latin typeface="Arial"/>
                <a:cs typeface="Arial"/>
              </a:rPr>
              <a:t>f</a:t>
            </a:r>
            <a:r>
              <a:rPr sz="1300" i="1" spc="-5" dirty="0">
                <a:latin typeface="Arial"/>
                <a:cs typeface="Arial"/>
              </a:rPr>
              <a:t>r</a:t>
            </a:r>
            <a:r>
              <a:rPr sz="1300" i="1" spc="-15" dirty="0">
                <a:latin typeface="Arial"/>
                <a:cs typeface="Arial"/>
              </a:rPr>
              <a:t>om</a:t>
            </a:r>
            <a:r>
              <a:rPr sz="1300" i="1" spc="10" dirty="0">
                <a:latin typeface="Arial"/>
                <a:cs typeface="Arial"/>
              </a:rPr>
              <a:t> </a:t>
            </a:r>
            <a:r>
              <a:rPr sz="1300" i="1" spc="-15" dirty="0">
                <a:latin typeface="Arial"/>
                <a:cs typeface="Arial"/>
              </a:rPr>
              <a:t>e</a:t>
            </a:r>
            <a:r>
              <a:rPr sz="1300" i="1" spc="-10" dirty="0">
                <a:latin typeface="Arial"/>
                <a:cs typeface="Arial"/>
              </a:rPr>
              <a:t>x</a:t>
            </a:r>
            <a:r>
              <a:rPr sz="1300" i="1" spc="-15" dirty="0">
                <a:latin typeface="Arial"/>
                <a:cs typeface="Arial"/>
              </a:rPr>
              <a:t>pe</a:t>
            </a:r>
            <a:r>
              <a:rPr sz="1300" i="1" spc="-5" dirty="0">
                <a:latin typeface="Arial"/>
                <a:cs typeface="Arial"/>
              </a:rPr>
              <a:t>ri</a:t>
            </a:r>
            <a:r>
              <a:rPr sz="1300" i="1" spc="-15" dirty="0">
                <a:latin typeface="Arial"/>
                <a:cs typeface="Arial"/>
              </a:rPr>
              <a:t>en</a:t>
            </a:r>
            <a:r>
              <a:rPr sz="1300" i="1" spc="-10" dirty="0">
                <a:latin typeface="Arial"/>
                <a:cs typeface="Arial"/>
              </a:rPr>
              <a:t>c</a:t>
            </a:r>
            <a:r>
              <a:rPr sz="1300" i="1" spc="-15" dirty="0">
                <a:latin typeface="Arial"/>
                <a:cs typeface="Arial"/>
              </a:rPr>
              <a:t>e.</a:t>
            </a:r>
            <a:r>
              <a:rPr sz="1300" i="1" spc="-5" dirty="0">
                <a:latin typeface="Arial"/>
                <a:cs typeface="Arial"/>
              </a:rPr>
              <a:t>”</a:t>
            </a:r>
            <a:endParaRPr sz="1300">
              <a:latin typeface="Arial"/>
              <a:cs typeface="Arial"/>
            </a:endParaRPr>
          </a:p>
          <a:p>
            <a:pPr marL="12700" marR="288290">
              <a:lnSpc>
                <a:spcPct val="102899"/>
              </a:lnSpc>
              <a:spcBef>
                <a:spcPts val="645"/>
              </a:spcBef>
            </a:pPr>
            <a:r>
              <a:rPr sz="1050" spc="15" dirty="0">
                <a:latin typeface="Arial"/>
                <a:cs typeface="Arial"/>
              </a:rPr>
              <a:t>H</a:t>
            </a:r>
            <a:r>
              <a:rPr sz="1050" spc="5" dirty="0">
                <a:latin typeface="Arial"/>
                <a:cs typeface="Arial"/>
              </a:rPr>
              <a:t>erbert</a:t>
            </a:r>
            <a:r>
              <a:rPr sz="1050" spc="-5" dirty="0">
                <a:latin typeface="Arial"/>
                <a:cs typeface="Arial"/>
              </a:rPr>
              <a:t> </a:t>
            </a:r>
            <a:r>
              <a:rPr sz="1050" spc="5" dirty="0">
                <a:latin typeface="Arial"/>
                <a:cs typeface="Arial"/>
              </a:rPr>
              <a:t>A.</a:t>
            </a:r>
            <a:r>
              <a:rPr sz="1050" spc="-5" dirty="0">
                <a:latin typeface="Arial"/>
                <a:cs typeface="Arial"/>
              </a:rPr>
              <a:t> </a:t>
            </a:r>
            <a:r>
              <a:rPr sz="1050" spc="5" dirty="0">
                <a:latin typeface="Arial"/>
                <a:cs typeface="Arial"/>
              </a:rPr>
              <a:t>S</a:t>
            </a:r>
            <a:r>
              <a:rPr sz="1050" dirty="0">
                <a:latin typeface="Arial"/>
                <a:cs typeface="Arial"/>
              </a:rPr>
              <a:t>i</a:t>
            </a:r>
            <a:r>
              <a:rPr sz="1050" spc="25" dirty="0">
                <a:latin typeface="Arial"/>
                <a:cs typeface="Arial"/>
              </a:rPr>
              <a:t>m</a:t>
            </a:r>
            <a:r>
              <a:rPr sz="1050" spc="5" dirty="0">
                <a:latin typeface="Arial"/>
                <a:cs typeface="Arial"/>
              </a:rPr>
              <a:t>o</a:t>
            </a:r>
            <a:r>
              <a:rPr sz="1050" spc="10" dirty="0">
                <a:latin typeface="Arial"/>
                <a:cs typeface="Arial"/>
              </a:rPr>
              <a:t>n</a:t>
            </a:r>
            <a:r>
              <a:rPr sz="1050" spc="-20" dirty="0">
                <a:latin typeface="Arial"/>
                <a:cs typeface="Arial"/>
              </a:rPr>
              <a:t> </a:t>
            </a:r>
            <a:r>
              <a:rPr sz="1050" spc="10" dirty="0">
                <a:latin typeface="Arial"/>
                <a:cs typeface="Arial"/>
              </a:rPr>
              <a:t>(N</a:t>
            </a:r>
            <a:r>
              <a:rPr sz="1050" spc="5" dirty="0">
                <a:latin typeface="Arial"/>
                <a:cs typeface="Arial"/>
              </a:rPr>
              <a:t>obe</a:t>
            </a:r>
            <a:r>
              <a:rPr sz="1050" dirty="0">
                <a:latin typeface="Arial"/>
                <a:cs typeface="Arial"/>
              </a:rPr>
              <a:t>l</a:t>
            </a:r>
            <a:r>
              <a:rPr sz="1050" spc="-5" dirty="0">
                <a:latin typeface="Arial"/>
                <a:cs typeface="Arial"/>
              </a:rPr>
              <a:t> </a:t>
            </a:r>
            <a:r>
              <a:rPr sz="1050" dirty="0">
                <a:latin typeface="Arial"/>
                <a:cs typeface="Arial"/>
              </a:rPr>
              <a:t>l</a:t>
            </a:r>
            <a:r>
              <a:rPr sz="1050" spc="5" dirty="0">
                <a:latin typeface="Arial"/>
                <a:cs typeface="Arial"/>
              </a:rPr>
              <a:t>aur</a:t>
            </a:r>
            <a:r>
              <a:rPr sz="1050" dirty="0">
                <a:latin typeface="Arial"/>
                <a:cs typeface="Arial"/>
              </a:rPr>
              <a:t>eat</a:t>
            </a:r>
            <a:r>
              <a:rPr sz="1050" spc="10" dirty="0">
                <a:latin typeface="Arial"/>
                <a:cs typeface="Arial"/>
              </a:rPr>
              <a:t>e</a:t>
            </a:r>
            <a:r>
              <a:rPr sz="1050" spc="-20" dirty="0">
                <a:latin typeface="Arial"/>
                <a:cs typeface="Arial"/>
              </a:rPr>
              <a:t> </a:t>
            </a:r>
            <a:r>
              <a:rPr sz="1050" spc="5" dirty="0">
                <a:latin typeface="Arial"/>
                <a:cs typeface="Arial"/>
              </a:rPr>
              <a:t>an</a:t>
            </a:r>
            <a:r>
              <a:rPr sz="1050" spc="10" dirty="0">
                <a:latin typeface="Arial"/>
                <a:cs typeface="Arial"/>
              </a:rPr>
              <a:t>d</a:t>
            </a:r>
            <a:r>
              <a:rPr sz="1050" spc="-20" dirty="0">
                <a:latin typeface="Arial"/>
                <a:cs typeface="Arial"/>
              </a:rPr>
              <a:t> </a:t>
            </a:r>
            <a:r>
              <a:rPr sz="1050" spc="10" dirty="0">
                <a:latin typeface="Arial"/>
                <a:cs typeface="Arial"/>
              </a:rPr>
              <a:t>c</a:t>
            </a:r>
            <a:r>
              <a:rPr sz="1050" spc="5" dirty="0">
                <a:latin typeface="Arial"/>
                <a:cs typeface="Arial"/>
              </a:rPr>
              <a:t>o</a:t>
            </a:r>
            <a:r>
              <a:rPr sz="1050" spc="25" dirty="0">
                <a:latin typeface="Arial"/>
                <a:cs typeface="Arial"/>
              </a:rPr>
              <a:t>m</a:t>
            </a:r>
            <a:r>
              <a:rPr sz="1050" spc="5" dirty="0">
                <a:latin typeface="Arial"/>
                <a:cs typeface="Arial"/>
              </a:rPr>
              <a:t>puter sci</a:t>
            </a:r>
            <a:r>
              <a:rPr sz="1050" dirty="0">
                <a:latin typeface="Arial"/>
                <a:cs typeface="Arial"/>
              </a:rPr>
              <a:t>ent</a:t>
            </a:r>
            <a:r>
              <a:rPr sz="1050" spc="5" dirty="0">
                <a:latin typeface="Arial"/>
                <a:cs typeface="Arial"/>
              </a:rPr>
              <a:t>is</a:t>
            </a:r>
            <a:r>
              <a:rPr sz="1050" dirty="0">
                <a:latin typeface="Arial"/>
                <a:cs typeface="Arial"/>
              </a:rPr>
              <a:t>t</a:t>
            </a:r>
            <a:r>
              <a:rPr sz="1050" spc="5" dirty="0">
                <a:latin typeface="Arial"/>
                <a:cs typeface="Arial"/>
              </a:rPr>
              <a:t>)</a:t>
            </a:r>
            <a:endParaRPr sz="1050">
              <a:latin typeface="Arial"/>
              <a:cs typeface="Arial"/>
            </a:endParaRPr>
          </a:p>
        </p:txBody>
      </p:sp>
      <p:sp>
        <p:nvSpPr>
          <p:cNvPr id="9" name="object 9"/>
          <p:cNvSpPr/>
          <p:nvPr/>
        </p:nvSpPr>
        <p:spPr>
          <a:xfrm>
            <a:off x="2239806" y="2570870"/>
            <a:ext cx="0" cy="893444"/>
          </a:xfrm>
          <a:custGeom>
            <a:avLst/>
            <a:gdLst/>
            <a:ahLst/>
            <a:cxnLst/>
            <a:rect l="l" t="t" r="r" b="b"/>
            <a:pathLst>
              <a:path h="893445">
                <a:moveTo>
                  <a:pt x="0" y="0"/>
                </a:moveTo>
                <a:lnTo>
                  <a:pt x="0" y="893063"/>
                </a:lnTo>
              </a:path>
            </a:pathLst>
          </a:custGeom>
          <a:ln w="50037">
            <a:solidFill>
              <a:srgbClr val="659CC5"/>
            </a:solidFill>
          </a:ln>
        </p:spPr>
        <p:txBody>
          <a:bodyPr wrap="square" lIns="0" tIns="0" rIns="0" bIns="0" rtlCol="0"/>
          <a:lstStyle/>
          <a:p>
            <a:endParaRPr/>
          </a:p>
        </p:txBody>
      </p:sp>
      <p:sp>
        <p:nvSpPr>
          <p:cNvPr id="10" name="object 10"/>
          <p:cNvSpPr/>
          <p:nvPr/>
        </p:nvSpPr>
        <p:spPr>
          <a:xfrm>
            <a:off x="6061998" y="2398658"/>
            <a:ext cx="288290" cy="2915920"/>
          </a:xfrm>
          <a:custGeom>
            <a:avLst/>
            <a:gdLst/>
            <a:ahLst/>
            <a:cxnLst/>
            <a:rect l="l" t="t" r="r" b="b"/>
            <a:pathLst>
              <a:path w="288289" h="2915920">
                <a:moveTo>
                  <a:pt x="288035" y="1456943"/>
                </a:moveTo>
                <a:lnTo>
                  <a:pt x="0" y="0"/>
                </a:lnTo>
                <a:lnTo>
                  <a:pt x="0" y="2915411"/>
                </a:lnTo>
                <a:lnTo>
                  <a:pt x="288035" y="1456943"/>
                </a:lnTo>
                <a:close/>
              </a:path>
            </a:pathLst>
          </a:custGeom>
          <a:solidFill>
            <a:srgbClr val="CCDDEC"/>
          </a:solidFill>
        </p:spPr>
        <p:txBody>
          <a:bodyPr wrap="square" lIns="0" tIns="0" rIns="0" bIns="0" rtlCol="0"/>
          <a:lstStyle/>
          <a:p>
            <a:endParaRPr/>
          </a:p>
        </p:txBody>
      </p:sp>
      <p:sp>
        <p:nvSpPr>
          <p:cNvPr id="14" name="object 2"/>
          <p:cNvSpPr txBox="1">
            <a:spLocks/>
          </p:cNvSpPr>
          <p:nvPr/>
        </p:nvSpPr>
        <p:spPr>
          <a:xfrm>
            <a:off x="220858" y="625199"/>
            <a:ext cx="10219166"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indent="0" defTabSz="914400" eaLnBrk="1" fontAlgn="auto" latinLnBrk="0" hangingPunct="1">
              <a:lnSpc>
                <a:spcPts val="2340"/>
              </a:lnSpc>
              <a:spcBef>
                <a:spcPts val="0"/>
              </a:spcBef>
              <a:spcAft>
                <a:spcPts val="0"/>
              </a:spcAft>
              <a:buClrTx/>
              <a:buSzTx/>
              <a:buFontTx/>
              <a:buNone/>
              <a:tabLst/>
              <a:defRPr/>
            </a:pP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M</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ac</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h</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ne L</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ear</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ng </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all</a:t>
            </a:r>
            <a:r>
              <a:rPr kumimoji="0" lang="en-US" sz="2150" b="1" i="0" u="none" strike="noStrike" kern="0" cap="none" spc="-25" normalizeH="0" baseline="0" noProof="0" dirty="0">
                <a:ln>
                  <a:noFill/>
                </a:ln>
                <a:solidFill>
                  <a:sysClr val="windowText" lastClr="000000"/>
                </a:solidFill>
                <a:effectLst/>
                <a:uLnTx/>
                <a:uFillTx/>
                <a:latin typeface="Georgia" panose="02040502050405020303" pitchFamily="18" charset="0"/>
              </a:rPr>
              <a:t>o</a:t>
            </a:r>
            <a:r>
              <a:rPr kumimoji="0" lang="en-US" sz="2150" b="1" i="0" u="none" strike="noStrike" kern="0" cap="none" spc="35" normalizeH="0" baseline="0" noProof="0" dirty="0">
                <a:ln>
                  <a:noFill/>
                </a:ln>
                <a:solidFill>
                  <a:sysClr val="windowText" lastClr="000000"/>
                </a:solidFill>
                <a:effectLst/>
                <a:uLnTx/>
                <a:uFillTx/>
                <a:latin typeface="Georgia" panose="02040502050405020303" pitchFamily="18" charset="0"/>
              </a:rPr>
              <a:t>w</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s</a:t>
            </a:r>
            <a:r>
              <a:rPr kumimoji="0" lang="en-US" sz="2150" b="1" i="0" u="none" strike="noStrike" kern="0" cap="none" spc="-3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c</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o</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m</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put</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r 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og</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ram</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s</a:t>
            </a:r>
            <a:r>
              <a:rPr kumimoji="0" lang="en-US" sz="2150" b="1" i="0" u="none" strike="noStrike" kern="0" cap="none" spc="-1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to </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im</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o</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v</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e</a:t>
            </a:r>
            <a:r>
              <a:rPr kumimoji="0" lang="en-US" sz="2150" b="1" i="0" u="none" strike="noStrike" kern="0" cap="none" spc="-1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th</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r</a:t>
            </a:r>
            <a:r>
              <a:rPr kumimoji="0" lang="en-US" sz="2150" b="1" i="0" u="none" strike="noStrike" kern="0" cap="none" spc="-10"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er</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fo</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rma</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c</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e </a:t>
            </a:r>
            <a:r>
              <a:rPr kumimoji="0" lang="en-US" sz="2150" b="1" i="0" u="none" strike="noStrike" kern="0" cap="none" spc="35" normalizeH="0" baseline="0" noProof="0" dirty="0">
                <a:ln>
                  <a:noFill/>
                </a:ln>
                <a:solidFill>
                  <a:sysClr val="windowText" lastClr="000000"/>
                </a:solidFill>
                <a:effectLst/>
                <a:uLnTx/>
                <a:uFillTx/>
                <a:latin typeface="Georgia" panose="02040502050405020303" pitchFamily="18" charset="0"/>
              </a:rPr>
              <a:t>w</a:t>
            </a:r>
            <a:r>
              <a:rPr kumimoji="0" lang="en-US" sz="2150" b="1" i="0" u="none" strike="noStrike" kern="0" cap="none" spc="-15" normalizeH="0" baseline="0" noProof="0" dirty="0">
                <a:ln>
                  <a:noFill/>
                </a:ln>
                <a:solidFill>
                  <a:sysClr val="windowText" lastClr="000000"/>
                </a:solidFill>
                <a:effectLst/>
                <a:uLnTx/>
                <a:uFillTx/>
                <a:latin typeface="Georgia" panose="02040502050405020303" pitchFamily="18" charset="0"/>
              </a:rPr>
              <a:t>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th</a:t>
            </a:r>
            <a:r>
              <a:rPr kumimoji="0" lang="en-US" sz="2150" b="1" i="0" u="none" strike="noStrike" kern="0" cap="none" spc="-50"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ex</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erie</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c</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e –</a:t>
            </a:r>
            <a:r>
              <a:rPr kumimoji="0" lang="en-US" sz="2150" b="1" i="0" u="none" strike="noStrike" kern="0" cap="none" spc="-1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45" normalizeH="0" baseline="0" noProof="0" dirty="0">
                <a:ln>
                  <a:noFill/>
                </a:ln>
                <a:solidFill>
                  <a:sysClr val="windowText" lastClr="000000"/>
                </a:solidFill>
                <a:effectLst/>
                <a:uLnTx/>
                <a:uFillTx/>
                <a:latin typeface="Georgia" panose="02040502050405020303" pitchFamily="18" charset="0"/>
              </a:rPr>
              <a:t>w</a:t>
            </a:r>
            <a:r>
              <a:rPr kumimoji="0" lang="en-US" sz="2150" b="1" i="0" u="none" strike="noStrike" kern="0" cap="none" spc="-15" normalizeH="0" baseline="0" noProof="0" dirty="0">
                <a:ln>
                  <a:noFill/>
                </a:ln>
                <a:solidFill>
                  <a:sysClr val="windowText" lastClr="000000"/>
                </a:solidFill>
                <a:effectLst/>
                <a:uLnTx/>
                <a:uFillTx/>
                <a:latin typeface="Georgia" panose="02040502050405020303" pitchFamily="18" charset="0"/>
              </a:rPr>
              <a:t>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thout</a:t>
            </a:r>
            <a:r>
              <a:rPr kumimoji="0" lang="en-US" sz="2150" b="1" i="0" u="none" strike="noStrike" kern="0" cap="none" spc="-3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b</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ng</a:t>
            </a:r>
            <a:r>
              <a:rPr kumimoji="0" lang="en-US" sz="2150" b="1" i="0" u="none" strike="noStrike" kern="0" cap="none" spc="-10"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ex</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lici</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t</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l</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y</a:t>
            </a:r>
            <a:r>
              <a:rPr kumimoji="0" lang="en-US" sz="2150" b="1" i="0" u="none" strike="noStrike" kern="0" cap="none" spc="-25" normalizeH="0" baseline="0" noProof="0" dirty="0">
                <a:ln>
                  <a:noFill/>
                </a:ln>
                <a:solidFill>
                  <a:sysClr val="windowText" lastClr="000000"/>
                </a:solidFill>
                <a:effectLst/>
                <a:uLnTx/>
                <a:uFillTx/>
                <a:latin typeface="Georgia" panose="02040502050405020303" pitchFamily="18" charset="0"/>
              </a:rPr>
              <a:t> </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p</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og</a:t>
            </a:r>
            <a:r>
              <a:rPr kumimoji="0" lang="en-US" sz="2150" b="1" i="0" u="none" strike="noStrike" kern="0" cap="none" spc="-5" normalizeH="0" baseline="0" noProof="0" dirty="0">
                <a:ln>
                  <a:noFill/>
                </a:ln>
                <a:solidFill>
                  <a:sysClr val="windowText" lastClr="000000"/>
                </a:solidFill>
                <a:effectLst/>
                <a:uLnTx/>
                <a:uFillTx/>
                <a:latin typeface="Georgia" panose="02040502050405020303" pitchFamily="18" charset="0"/>
              </a:rPr>
              <a:t>ramme</a:t>
            </a:r>
            <a:r>
              <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rPr>
              <a:t>d</a:t>
            </a:r>
          </a:p>
        </p:txBody>
      </p:sp>
      <p:sp>
        <p:nvSpPr>
          <p:cNvPr id="15"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sz="1500" b="1" dirty="0">
                <a:solidFill>
                  <a:srgbClr val="00529F"/>
                </a:solidFill>
                <a:latin typeface="Georgia" panose="02040502050405020303" pitchFamily="18" charset="0"/>
                <a:cs typeface="Arial"/>
              </a:rPr>
              <a:t>D</a:t>
            </a:r>
            <a:r>
              <a:rPr sz="1500" b="1" spc="-5" dirty="0">
                <a:solidFill>
                  <a:srgbClr val="00529F"/>
                </a:solidFill>
                <a:latin typeface="Georgia" panose="02040502050405020303" pitchFamily="18" charset="0"/>
                <a:cs typeface="Arial"/>
              </a:rPr>
              <a:t>e</a:t>
            </a:r>
            <a:r>
              <a:rPr sz="1500" b="1" dirty="0">
                <a:solidFill>
                  <a:srgbClr val="00529F"/>
                </a:solidFill>
                <a:latin typeface="Georgia" panose="02040502050405020303" pitchFamily="18" charset="0"/>
                <a:cs typeface="Arial"/>
              </a:rPr>
              <a:t>f</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a:t>
            </a:r>
            <a:r>
              <a:rPr sz="1500" b="1" dirty="0">
                <a:solidFill>
                  <a:srgbClr val="00529F"/>
                </a:solidFill>
                <a:latin typeface="Georgia" panose="02040502050405020303" pitchFamily="18" charset="0"/>
                <a:cs typeface="Arial"/>
              </a:rPr>
              <a:t>nd</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p</a:t>
            </a:r>
            <a:r>
              <a:rPr sz="1500" b="1" spc="-5" dirty="0">
                <a:solidFill>
                  <a:srgbClr val="00529F"/>
                </a:solidFill>
                <a:latin typeface="Georgia" panose="02040502050405020303" pitchFamily="18" charset="0"/>
                <a:cs typeface="Arial"/>
              </a:rPr>
              <a:t>r</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mise</a:t>
            </a:r>
            <a:r>
              <a:rPr sz="1500" b="1" dirty="0">
                <a:solidFill>
                  <a:srgbClr val="00529F"/>
                </a:solidFill>
                <a:latin typeface="Georgia" panose="02040502050405020303" pitchFamily="18" charset="0"/>
                <a:cs typeface="Arial"/>
              </a:rPr>
              <a:t>s</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3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sp>
        <p:nvSpPr>
          <p:cNvPr id="16" name="object 11"/>
          <p:cNvSpPr txBox="1"/>
          <p:nvPr/>
        </p:nvSpPr>
        <p:spPr>
          <a:xfrm>
            <a:off x="237116" y="1448668"/>
            <a:ext cx="4598653" cy="230832"/>
          </a:xfrm>
          <a:prstGeom prst="rect">
            <a:avLst/>
          </a:prstGeom>
        </p:spPr>
        <p:txBody>
          <a:bodyPr vert="horz" wrap="square" lIns="0" tIns="0" rIns="0" bIns="0" rtlCol="0">
            <a:spAutoFit/>
          </a:bodyPr>
          <a:lstStyle/>
          <a:p>
            <a:pPr marL="12700"/>
            <a:r>
              <a:rPr sz="1500" b="1" dirty="0">
                <a:solidFill>
                  <a:prstClr val="black"/>
                </a:solidFill>
                <a:latin typeface="Georgia" panose="02040502050405020303" pitchFamily="18" charset="0"/>
                <a:cs typeface="Arial"/>
              </a:rPr>
              <a:t>A</a:t>
            </a:r>
            <a:r>
              <a:rPr sz="1500" b="1" spc="-60" dirty="0">
                <a:solidFill>
                  <a:prstClr val="black"/>
                </a:solidFill>
                <a:latin typeface="Georgia" panose="02040502050405020303" pitchFamily="18" charset="0"/>
                <a:cs typeface="Arial"/>
              </a:rPr>
              <a:t> </a:t>
            </a:r>
            <a:r>
              <a:rPr sz="1500" b="1" dirty="0">
                <a:solidFill>
                  <a:prstClr val="black"/>
                </a:solidFill>
                <a:latin typeface="Georgia" panose="02040502050405020303" pitchFamily="18" charset="0"/>
                <a:cs typeface="Arial"/>
              </a:rPr>
              <a:t>u</a:t>
            </a:r>
            <a:r>
              <a:rPr sz="1500" b="1" spc="-5" dirty="0">
                <a:solidFill>
                  <a:prstClr val="black"/>
                </a:solidFill>
                <a:latin typeface="Georgia" panose="02040502050405020303" pitchFamily="18" charset="0"/>
                <a:cs typeface="Arial"/>
              </a:rPr>
              <a:t>se</a:t>
            </a:r>
            <a:r>
              <a:rPr sz="1500" b="1" dirty="0">
                <a:solidFill>
                  <a:prstClr val="black"/>
                </a:solidFill>
                <a:latin typeface="Georgia" panose="02040502050405020303" pitchFamily="18" charset="0"/>
                <a:cs typeface="Arial"/>
              </a:rPr>
              <a:t>ful</a:t>
            </a:r>
            <a:r>
              <a:rPr sz="1500" b="1" spc="-25" dirty="0">
                <a:solidFill>
                  <a:prstClr val="black"/>
                </a:solidFill>
                <a:latin typeface="Georgia" panose="02040502050405020303" pitchFamily="18" charset="0"/>
                <a:cs typeface="Arial"/>
              </a:rPr>
              <a:t> </a:t>
            </a:r>
            <a:r>
              <a:rPr sz="1500" b="1" dirty="0">
                <a:solidFill>
                  <a:prstClr val="black"/>
                </a:solidFill>
                <a:latin typeface="Georgia" panose="02040502050405020303" pitchFamily="18" charset="0"/>
                <a:cs typeface="Arial"/>
              </a:rPr>
              <a:t>d</a:t>
            </a:r>
            <a:r>
              <a:rPr sz="1500" b="1" spc="-5" dirty="0">
                <a:solidFill>
                  <a:prstClr val="black"/>
                </a:solidFill>
                <a:latin typeface="Georgia" panose="02040502050405020303" pitchFamily="18" charset="0"/>
                <a:cs typeface="Arial"/>
              </a:rPr>
              <a:t>e</a:t>
            </a:r>
            <a:r>
              <a:rPr sz="1500" b="1" dirty="0">
                <a:solidFill>
                  <a:prstClr val="black"/>
                </a:solidFill>
                <a:latin typeface="Georgia" panose="02040502050405020303" pitchFamily="18" charset="0"/>
                <a:cs typeface="Arial"/>
              </a:rPr>
              <a:t>f</a:t>
            </a:r>
            <a:r>
              <a:rPr sz="1500" b="1" spc="-5" dirty="0">
                <a:solidFill>
                  <a:prstClr val="black"/>
                </a:solidFill>
                <a:latin typeface="Georgia" panose="02040502050405020303" pitchFamily="18" charset="0"/>
                <a:cs typeface="Arial"/>
              </a:rPr>
              <a:t>i</a:t>
            </a:r>
            <a:r>
              <a:rPr sz="1500" b="1" dirty="0">
                <a:solidFill>
                  <a:prstClr val="black"/>
                </a:solidFill>
                <a:latin typeface="Georgia" panose="02040502050405020303" pitchFamily="18" charset="0"/>
                <a:cs typeface="Arial"/>
              </a:rPr>
              <a:t>n</a:t>
            </a:r>
            <a:r>
              <a:rPr sz="1500" b="1" spc="-5" dirty="0">
                <a:solidFill>
                  <a:prstClr val="black"/>
                </a:solidFill>
                <a:latin typeface="Georgia" panose="02040502050405020303" pitchFamily="18" charset="0"/>
                <a:cs typeface="Arial"/>
              </a:rPr>
              <a:t>i</a:t>
            </a:r>
            <a:r>
              <a:rPr sz="1500" b="1" dirty="0">
                <a:solidFill>
                  <a:prstClr val="black"/>
                </a:solidFill>
                <a:latin typeface="Georgia" panose="02040502050405020303" pitchFamily="18" charset="0"/>
                <a:cs typeface="Arial"/>
              </a:rPr>
              <a:t>t</a:t>
            </a:r>
            <a:r>
              <a:rPr sz="1500" b="1" spc="-5" dirty="0">
                <a:solidFill>
                  <a:prstClr val="black"/>
                </a:solidFill>
                <a:latin typeface="Georgia" panose="02040502050405020303" pitchFamily="18" charset="0"/>
                <a:cs typeface="Arial"/>
              </a:rPr>
              <a:t>i</a:t>
            </a:r>
            <a:r>
              <a:rPr sz="1500" b="1" dirty="0">
                <a:solidFill>
                  <a:prstClr val="black"/>
                </a:solidFill>
                <a:latin typeface="Georgia" panose="02040502050405020303" pitchFamily="18" charset="0"/>
                <a:cs typeface="Arial"/>
              </a:rPr>
              <a:t>on</a:t>
            </a:r>
            <a:r>
              <a:rPr sz="1500" b="1" spc="-35" dirty="0">
                <a:solidFill>
                  <a:prstClr val="black"/>
                </a:solidFill>
                <a:latin typeface="Georgia" panose="02040502050405020303" pitchFamily="18" charset="0"/>
                <a:cs typeface="Arial"/>
              </a:rPr>
              <a:t> </a:t>
            </a:r>
            <a:r>
              <a:rPr sz="1500" b="1" dirty="0">
                <a:solidFill>
                  <a:prstClr val="black"/>
                </a:solidFill>
                <a:latin typeface="Georgia" panose="02040502050405020303" pitchFamily="18" charset="0"/>
                <a:cs typeface="Arial"/>
              </a:rPr>
              <a:t>of</a:t>
            </a:r>
            <a:r>
              <a:rPr sz="1500" b="1" spc="-10" dirty="0">
                <a:solidFill>
                  <a:prstClr val="black"/>
                </a:solidFill>
                <a:latin typeface="Georgia" panose="02040502050405020303" pitchFamily="18" charset="0"/>
                <a:cs typeface="Arial"/>
              </a:rPr>
              <a:t> </a:t>
            </a:r>
            <a:r>
              <a:rPr sz="1500" b="1" dirty="0">
                <a:solidFill>
                  <a:prstClr val="black"/>
                </a:solidFill>
                <a:latin typeface="Georgia" panose="02040502050405020303" pitchFamily="18" charset="0"/>
                <a:cs typeface="Arial"/>
              </a:rPr>
              <a:t>M</a:t>
            </a:r>
            <a:r>
              <a:rPr sz="1500" b="1" spc="-5" dirty="0">
                <a:solidFill>
                  <a:prstClr val="black"/>
                </a:solidFill>
                <a:latin typeface="Georgia" panose="02040502050405020303" pitchFamily="18" charset="0"/>
                <a:cs typeface="Arial"/>
              </a:rPr>
              <a:t>ac</a:t>
            </a:r>
            <a:r>
              <a:rPr sz="1500" b="1" dirty="0">
                <a:solidFill>
                  <a:prstClr val="black"/>
                </a:solidFill>
                <a:latin typeface="Georgia" panose="02040502050405020303" pitchFamily="18" charset="0"/>
                <a:cs typeface="Arial"/>
              </a:rPr>
              <a:t>h</a:t>
            </a:r>
            <a:r>
              <a:rPr sz="1500" b="1" spc="-5" dirty="0">
                <a:solidFill>
                  <a:prstClr val="black"/>
                </a:solidFill>
                <a:latin typeface="Georgia" panose="02040502050405020303" pitchFamily="18" charset="0"/>
                <a:cs typeface="Arial"/>
              </a:rPr>
              <a:t>i</a:t>
            </a:r>
            <a:r>
              <a:rPr sz="1500" b="1" dirty="0">
                <a:solidFill>
                  <a:prstClr val="black"/>
                </a:solidFill>
                <a:latin typeface="Georgia" panose="02040502050405020303" pitchFamily="18" charset="0"/>
                <a:cs typeface="Arial"/>
              </a:rPr>
              <a:t>ne</a:t>
            </a:r>
            <a:r>
              <a:rPr sz="1500" b="1" spc="-35" dirty="0">
                <a:solidFill>
                  <a:prstClr val="black"/>
                </a:solidFill>
                <a:latin typeface="Georgia" panose="02040502050405020303" pitchFamily="18" charset="0"/>
                <a:cs typeface="Arial"/>
              </a:rPr>
              <a:t> </a:t>
            </a:r>
            <a:r>
              <a:rPr sz="1500" b="1" dirty="0">
                <a:solidFill>
                  <a:prstClr val="black"/>
                </a:solidFill>
                <a:latin typeface="Georgia" panose="02040502050405020303" pitchFamily="18" charset="0"/>
                <a:cs typeface="Arial"/>
              </a:rPr>
              <a:t>L</a:t>
            </a:r>
            <a:r>
              <a:rPr sz="1500" b="1" spc="-5" dirty="0">
                <a:solidFill>
                  <a:prstClr val="black"/>
                </a:solidFill>
                <a:latin typeface="Georgia" panose="02040502050405020303" pitchFamily="18" charset="0"/>
                <a:cs typeface="Arial"/>
              </a:rPr>
              <a:t>ear</a:t>
            </a:r>
            <a:r>
              <a:rPr sz="1500" b="1" dirty="0">
                <a:solidFill>
                  <a:prstClr val="black"/>
                </a:solidFill>
                <a:latin typeface="Georgia" panose="02040502050405020303" pitchFamily="18" charset="0"/>
                <a:cs typeface="Arial"/>
              </a:rPr>
              <a:t>n</a:t>
            </a:r>
            <a:r>
              <a:rPr sz="1500" b="1" spc="-5" dirty="0">
                <a:solidFill>
                  <a:prstClr val="black"/>
                </a:solidFill>
                <a:latin typeface="Georgia" panose="02040502050405020303" pitchFamily="18" charset="0"/>
                <a:cs typeface="Arial"/>
              </a:rPr>
              <a:t>i</a:t>
            </a:r>
            <a:r>
              <a:rPr sz="1500" b="1" dirty="0">
                <a:solidFill>
                  <a:prstClr val="black"/>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cxnSp>
        <p:nvCxnSpPr>
          <p:cNvPr id="18" name="Straight Connector 17"/>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981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2"/>
          <p:cNvSpPr txBox="1">
            <a:spLocks/>
          </p:cNvSpPr>
          <p:nvPr/>
        </p:nvSpPr>
        <p:spPr>
          <a:xfrm>
            <a:off x="220858" y="625199"/>
            <a:ext cx="10219166" cy="589905"/>
          </a:xfrm>
          <a:prstGeom prst="rect">
            <a:avLst/>
          </a:prstGeom>
        </p:spPr>
        <p:txBody>
          <a:bodyPr vert="horz" wrap="square" lIns="0" tIns="0" rIns="0" bIns="0" rtlCol="0">
            <a:spAutoFit/>
          </a:bodyPr>
          <a:lstStyle>
            <a:lvl1pPr>
              <a:defRPr sz="2150" b="1" i="0">
                <a:solidFill>
                  <a:schemeClr val="tx1"/>
                </a:solidFill>
                <a:latin typeface="Arial"/>
                <a:ea typeface="+mj-ea"/>
                <a:cs typeface="Arial"/>
              </a:defRPr>
            </a:lvl1pPr>
          </a:lstStyle>
          <a:p>
            <a:pPr marL="12700" marR="5080" lvl="0">
              <a:lnSpc>
                <a:spcPts val="2340"/>
              </a:lnSpc>
            </a:pPr>
            <a:r>
              <a:rPr lang="en-US" dirty="0">
                <a:latin typeface="Georgia" panose="02040502050405020303" pitchFamily="18" charset="0"/>
              </a:rPr>
              <a:t>The p</a:t>
            </a:r>
            <a:r>
              <a:rPr lang="en-US" spc="-5" dirty="0">
                <a:latin typeface="Georgia" panose="02040502050405020303" pitchFamily="18" charset="0"/>
              </a:rPr>
              <a:t>r</a:t>
            </a:r>
            <a:r>
              <a:rPr lang="en-US" dirty="0">
                <a:latin typeface="Georgia" panose="02040502050405020303" pitchFamily="18" charset="0"/>
              </a:rPr>
              <a:t>o</a:t>
            </a:r>
            <a:r>
              <a:rPr lang="en-US" spc="-5" dirty="0">
                <a:latin typeface="Georgia" panose="02040502050405020303" pitchFamily="18" charset="0"/>
              </a:rPr>
              <a:t>mise</a:t>
            </a:r>
            <a:r>
              <a:rPr lang="en-US" dirty="0">
                <a:latin typeface="Georgia" panose="02040502050405020303" pitchFamily="18" charset="0"/>
              </a:rPr>
              <a:t>s of</a:t>
            </a:r>
            <a:r>
              <a:rPr lang="en-US" spc="-10" dirty="0">
                <a:latin typeface="Georgia" panose="02040502050405020303" pitchFamily="18" charset="0"/>
              </a:rPr>
              <a:t> </a:t>
            </a:r>
            <a:r>
              <a:rPr lang="en-US" dirty="0">
                <a:latin typeface="Georgia" panose="02040502050405020303" pitchFamily="18" charset="0"/>
              </a:rPr>
              <a:t>M</a:t>
            </a:r>
            <a:r>
              <a:rPr lang="en-US" spc="-5" dirty="0">
                <a:latin typeface="Georgia" panose="02040502050405020303" pitchFamily="18" charset="0"/>
              </a:rPr>
              <a:t>ac</a:t>
            </a:r>
            <a:r>
              <a:rPr lang="en-US" dirty="0">
                <a:latin typeface="Georgia" panose="02040502050405020303" pitchFamily="18" charset="0"/>
              </a:rPr>
              <a:t>h</a:t>
            </a:r>
            <a:r>
              <a:rPr lang="en-US" spc="-5" dirty="0">
                <a:latin typeface="Georgia" panose="02040502050405020303" pitchFamily="18" charset="0"/>
              </a:rPr>
              <a:t>i</a:t>
            </a:r>
            <a:r>
              <a:rPr lang="en-US" dirty="0">
                <a:latin typeface="Georgia" panose="02040502050405020303" pitchFamily="18" charset="0"/>
              </a:rPr>
              <a:t>ne</a:t>
            </a:r>
            <a:r>
              <a:rPr lang="en-US" spc="-15" dirty="0">
                <a:latin typeface="Georgia" panose="02040502050405020303" pitchFamily="18" charset="0"/>
              </a:rPr>
              <a:t> </a:t>
            </a:r>
            <a:r>
              <a:rPr lang="en-US" dirty="0">
                <a:latin typeface="Georgia" panose="02040502050405020303" pitchFamily="18" charset="0"/>
              </a:rPr>
              <a:t>L</a:t>
            </a:r>
            <a:r>
              <a:rPr lang="en-US" spc="-5" dirty="0">
                <a:latin typeface="Georgia" panose="02040502050405020303" pitchFamily="18" charset="0"/>
              </a:rPr>
              <a:t>ear</a:t>
            </a:r>
            <a:r>
              <a:rPr lang="en-US" dirty="0">
                <a:latin typeface="Georgia" panose="02040502050405020303" pitchFamily="18" charset="0"/>
              </a:rPr>
              <a:t>n</a:t>
            </a:r>
            <a:r>
              <a:rPr lang="en-US" spc="-5" dirty="0">
                <a:latin typeface="Georgia" panose="02040502050405020303" pitchFamily="18" charset="0"/>
              </a:rPr>
              <a:t>i</a:t>
            </a:r>
            <a:r>
              <a:rPr lang="en-US" dirty="0">
                <a:latin typeface="Georgia" panose="02040502050405020303" pitchFamily="18" charset="0"/>
              </a:rPr>
              <a:t>ng </a:t>
            </a:r>
            <a:r>
              <a:rPr lang="en-US" spc="-5" dirty="0">
                <a:latin typeface="Georgia" panose="02040502050405020303" pitchFamily="18" charset="0"/>
              </a:rPr>
              <a:t>ra</a:t>
            </a:r>
            <a:r>
              <a:rPr lang="en-US" dirty="0">
                <a:latin typeface="Georgia" panose="02040502050405020303" pitchFamily="18" charset="0"/>
              </a:rPr>
              <a:t>nge f</a:t>
            </a:r>
            <a:r>
              <a:rPr lang="en-US" spc="-5" dirty="0">
                <a:latin typeface="Georgia" panose="02040502050405020303" pitchFamily="18" charset="0"/>
              </a:rPr>
              <a:t>r</a:t>
            </a:r>
            <a:r>
              <a:rPr lang="en-US" dirty="0">
                <a:latin typeface="Georgia" panose="02040502050405020303" pitchFamily="18" charset="0"/>
              </a:rPr>
              <a:t>om</a:t>
            </a:r>
            <a:r>
              <a:rPr lang="en-US" spc="-10" dirty="0">
                <a:latin typeface="Georgia" panose="02040502050405020303" pitchFamily="18" charset="0"/>
              </a:rPr>
              <a:t> </a:t>
            </a:r>
            <a:r>
              <a:rPr lang="en-US" dirty="0">
                <a:latin typeface="Georgia" panose="02040502050405020303" pitchFamily="18" charset="0"/>
              </a:rPr>
              <a:t>“</a:t>
            </a:r>
            <a:r>
              <a:rPr lang="en-US" spc="-5" dirty="0">
                <a:latin typeface="Georgia" panose="02040502050405020303" pitchFamily="18" charset="0"/>
              </a:rPr>
              <a:t>a</a:t>
            </a:r>
            <a:r>
              <a:rPr lang="en-US" dirty="0">
                <a:latin typeface="Georgia" panose="02040502050405020303" pitchFamily="18" charset="0"/>
              </a:rPr>
              <a:t>uto</a:t>
            </a:r>
            <a:r>
              <a:rPr lang="en-US" spc="-5" dirty="0">
                <a:latin typeface="Georgia" panose="02040502050405020303" pitchFamily="18" charset="0"/>
              </a:rPr>
              <a:t>ma</a:t>
            </a:r>
            <a:r>
              <a:rPr lang="en-US" dirty="0">
                <a:latin typeface="Georgia" panose="02040502050405020303" pitchFamily="18" charset="0"/>
              </a:rPr>
              <a:t>t</a:t>
            </a:r>
            <a:r>
              <a:rPr lang="en-US" spc="-5" dirty="0">
                <a:latin typeface="Georgia" panose="02040502050405020303" pitchFamily="18" charset="0"/>
              </a:rPr>
              <a:t>i</a:t>
            </a:r>
            <a:r>
              <a:rPr lang="en-US" dirty="0">
                <a:latin typeface="Georgia" panose="02040502050405020303" pitchFamily="18" charset="0"/>
              </a:rPr>
              <a:t>ng d</a:t>
            </a:r>
            <a:r>
              <a:rPr lang="en-US" spc="-5" dirty="0">
                <a:latin typeface="Georgia" panose="02040502050405020303" pitchFamily="18" charset="0"/>
              </a:rPr>
              <a:t>isc</a:t>
            </a:r>
            <a:r>
              <a:rPr lang="en-US" dirty="0">
                <a:latin typeface="Georgia" panose="02040502050405020303" pitchFamily="18" charset="0"/>
              </a:rPr>
              <a:t>o</a:t>
            </a:r>
            <a:r>
              <a:rPr lang="en-US" spc="-5" dirty="0">
                <a:latin typeface="Georgia" panose="02040502050405020303" pitchFamily="18" charset="0"/>
              </a:rPr>
              <a:t>ver</a:t>
            </a:r>
            <a:r>
              <a:rPr lang="en-US" spc="-25" dirty="0">
                <a:latin typeface="Georgia" panose="02040502050405020303" pitchFamily="18" charset="0"/>
              </a:rPr>
              <a:t>y</a:t>
            </a:r>
            <a:r>
              <a:rPr lang="en-US" dirty="0">
                <a:latin typeface="Georgia" panose="02040502050405020303" pitchFamily="18" charset="0"/>
              </a:rPr>
              <a:t>“</a:t>
            </a:r>
            <a:r>
              <a:rPr lang="en-US" spc="10" dirty="0">
                <a:latin typeface="Georgia" panose="02040502050405020303" pitchFamily="18" charset="0"/>
              </a:rPr>
              <a:t> </a:t>
            </a:r>
            <a:r>
              <a:rPr lang="en-US" spc="-5" dirty="0">
                <a:latin typeface="Georgia" panose="02040502050405020303" pitchFamily="18" charset="0"/>
              </a:rPr>
              <a:t>i</a:t>
            </a:r>
            <a:r>
              <a:rPr lang="en-US" dirty="0">
                <a:latin typeface="Georgia" panose="02040502050405020303" pitchFamily="18" charset="0"/>
              </a:rPr>
              <a:t>n </a:t>
            </a:r>
            <a:r>
              <a:rPr lang="en-US" spc="-5" dirty="0">
                <a:latin typeface="Georgia" panose="02040502050405020303" pitchFamily="18" charset="0"/>
              </a:rPr>
              <a:t>scie</a:t>
            </a:r>
            <a:r>
              <a:rPr lang="en-US" dirty="0">
                <a:latin typeface="Georgia" panose="02040502050405020303" pitchFamily="18" charset="0"/>
              </a:rPr>
              <a:t>n</a:t>
            </a:r>
            <a:r>
              <a:rPr lang="en-US" spc="-5" dirty="0">
                <a:latin typeface="Georgia" panose="02040502050405020303" pitchFamily="18" charset="0"/>
              </a:rPr>
              <a:t>ce</a:t>
            </a:r>
            <a:r>
              <a:rPr lang="en-US" dirty="0">
                <a:latin typeface="Georgia" panose="02040502050405020303" pitchFamily="18" charset="0"/>
              </a:rPr>
              <a:t>…</a:t>
            </a:r>
            <a:endParaRPr kumimoji="0" lang="en-US" sz="2150" b="1" i="0" u="none" strike="noStrike" kern="0" cap="none" spc="0" normalizeH="0" baseline="0" noProof="0" dirty="0">
              <a:ln>
                <a:noFill/>
              </a:ln>
              <a:solidFill>
                <a:sysClr val="windowText" lastClr="000000"/>
              </a:solidFill>
              <a:effectLst/>
              <a:uLnTx/>
              <a:uFillTx/>
              <a:latin typeface="Georgia" panose="02040502050405020303" pitchFamily="18" charset="0"/>
            </a:endParaRPr>
          </a:p>
        </p:txBody>
      </p:sp>
      <p:sp>
        <p:nvSpPr>
          <p:cNvPr id="15" name="object 3"/>
          <p:cNvSpPr txBox="1"/>
          <p:nvPr/>
        </p:nvSpPr>
        <p:spPr>
          <a:xfrm>
            <a:off x="237116" y="288815"/>
            <a:ext cx="5073438" cy="230832"/>
          </a:xfrm>
          <a:prstGeom prst="rect">
            <a:avLst/>
          </a:prstGeom>
        </p:spPr>
        <p:txBody>
          <a:bodyPr vert="horz" wrap="square" lIns="0" tIns="0" rIns="0" bIns="0" rtlCol="0">
            <a:spAutoFit/>
          </a:bodyPr>
          <a:lstStyle/>
          <a:p>
            <a:pPr marL="12700">
              <a:lnSpc>
                <a:spcPts val="1785"/>
              </a:lnSpc>
            </a:pPr>
            <a:r>
              <a:rPr sz="1500" b="1" dirty="0">
                <a:solidFill>
                  <a:srgbClr val="00529F"/>
                </a:solidFill>
                <a:latin typeface="Georgia" panose="02040502050405020303" pitchFamily="18" charset="0"/>
                <a:cs typeface="Arial"/>
              </a:rPr>
              <a:t>D</a:t>
            </a:r>
            <a:r>
              <a:rPr sz="1500" b="1" spc="-5" dirty="0">
                <a:solidFill>
                  <a:srgbClr val="00529F"/>
                </a:solidFill>
                <a:latin typeface="Georgia" panose="02040502050405020303" pitchFamily="18" charset="0"/>
                <a:cs typeface="Arial"/>
              </a:rPr>
              <a:t>e</a:t>
            </a:r>
            <a:r>
              <a:rPr sz="1500" b="1" dirty="0">
                <a:solidFill>
                  <a:srgbClr val="00529F"/>
                </a:solidFill>
                <a:latin typeface="Georgia" panose="02040502050405020303" pitchFamily="18" charset="0"/>
                <a:cs typeface="Arial"/>
              </a:rPr>
              <a:t>f</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t</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on</a:t>
            </a:r>
            <a:r>
              <a:rPr sz="1500" b="1" spc="-35" dirty="0">
                <a:solidFill>
                  <a:srgbClr val="00529F"/>
                </a:solidFill>
                <a:latin typeface="Georgia" panose="02040502050405020303" pitchFamily="18" charset="0"/>
                <a:cs typeface="Arial"/>
              </a:rPr>
              <a:t> </a:t>
            </a:r>
            <a:r>
              <a:rPr sz="1500" b="1" spc="-5" dirty="0">
                <a:solidFill>
                  <a:srgbClr val="00529F"/>
                </a:solidFill>
                <a:latin typeface="Georgia" panose="02040502050405020303" pitchFamily="18" charset="0"/>
                <a:cs typeface="Arial"/>
              </a:rPr>
              <a:t>a</a:t>
            </a:r>
            <a:r>
              <a:rPr sz="1500" b="1" dirty="0">
                <a:solidFill>
                  <a:srgbClr val="00529F"/>
                </a:solidFill>
                <a:latin typeface="Georgia" panose="02040502050405020303" pitchFamily="18" charset="0"/>
                <a:cs typeface="Arial"/>
              </a:rPr>
              <a:t>nd</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p</a:t>
            </a:r>
            <a:r>
              <a:rPr sz="1500" b="1" spc="-5" dirty="0">
                <a:solidFill>
                  <a:srgbClr val="00529F"/>
                </a:solidFill>
                <a:latin typeface="Georgia" panose="02040502050405020303" pitchFamily="18" charset="0"/>
                <a:cs typeface="Arial"/>
              </a:rPr>
              <a:t>r</a:t>
            </a:r>
            <a:r>
              <a:rPr sz="1500" b="1" dirty="0">
                <a:solidFill>
                  <a:srgbClr val="00529F"/>
                </a:solidFill>
                <a:latin typeface="Georgia" panose="02040502050405020303" pitchFamily="18" charset="0"/>
                <a:cs typeface="Arial"/>
              </a:rPr>
              <a:t>o</a:t>
            </a:r>
            <a:r>
              <a:rPr sz="1500" b="1" spc="-5" dirty="0">
                <a:solidFill>
                  <a:srgbClr val="00529F"/>
                </a:solidFill>
                <a:latin typeface="Georgia" panose="02040502050405020303" pitchFamily="18" charset="0"/>
                <a:cs typeface="Arial"/>
              </a:rPr>
              <a:t>mise</a:t>
            </a:r>
            <a:r>
              <a:rPr sz="1500" b="1" dirty="0">
                <a:solidFill>
                  <a:srgbClr val="00529F"/>
                </a:solidFill>
                <a:latin typeface="Georgia" panose="02040502050405020303" pitchFamily="18" charset="0"/>
                <a:cs typeface="Arial"/>
              </a:rPr>
              <a:t>s</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of</a:t>
            </a:r>
            <a:r>
              <a:rPr sz="1500" b="1" spc="-10"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M</a:t>
            </a:r>
            <a:r>
              <a:rPr sz="1500" b="1" spc="-5" dirty="0">
                <a:solidFill>
                  <a:srgbClr val="00529F"/>
                </a:solidFill>
                <a:latin typeface="Georgia" panose="02040502050405020303" pitchFamily="18" charset="0"/>
                <a:cs typeface="Arial"/>
              </a:rPr>
              <a:t>ac</a:t>
            </a:r>
            <a:r>
              <a:rPr sz="1500" b="1" dirty="0">
                <a:solidFill>
                  <a:srgbClr val="00529F"/>
                </a:solidFill>
                <a:latin typeface="Georgia" panose="02040502050405020303" pitchFamily="18" charset="0"/>
                <a:cs typeface="Arial"/>
              </a:rPr>
              <a:t>h</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ne</a:t>
            </a:r>
            <a:r>
              <a:rPr sz="1500" b="1" spc="-35" dirty="0">
                <a:solidFill>
                  <a:srgbClr val="00529F"/>
                </a:solidFill>
                <a:latin typeface="Georgia" panose="02040502050405020303" pitchFamily="18" charset="0"/>
                <a:cs typeface="Arial"/>
              </a:rPr>
              <a:t> </a:t>
            </a:r>
            <a:r>
              <a:rPr sz="1500" b="1" dirty="0">
                <a:solidFill>
                  <a:srgbClr val="00529F"/>
                </a:solidFill>
                <a:latin typeface="Georgia" panose="02040502050405020303" pitchFamily="18" charset="0"/>
                <a:cs typeface="Arial"/>
              </a:rPr>
              <a:t>L</a:t>
            </a:r>
            <a:r>
              <a:rPr sz="1500" b="1" spc="-5" dirty="0">
                <a:solidFill>
                  <a:srgbClr val="00529F"/>
                </a:solidFill>
                <a:latin typeface="Georgia" panose="02040502050405020303" pitchFamily="18" charset="0"/>
                <a:cs typeface="Arial"/>
              </a:rPr>
              <a:t>ear</a:t>
            </a:r>
            <a:r>
              <a:rPr sz="1500" b="1" dirty="0">
                <a:solidFill>
                  <a:srgbClr val="00529F"/>
                </a:solidFill>
                <a:latin typeface="Georgia" panose="02040502050405020303" pitchFamily="18" charset="0"/>
                <a:cs typeface="Arial"/>
              </a:rPr>
              <a:t>n</a:t>
            </a:r>
            <a:r>
              <a:rPr sz="1500" b="1" spc="-5" dirty="0">
                <a:solidFill>
                  <a:srgbClr val="00529F"/>
                </a:solidFill>
                <a:latin typeface="Georgia" panose="02040502050405020303" pitchFamily="18" charset="0"/>
                <a:cs typeface="Arial"/>
              </a:rPr>
              <a:t>i</a:t>
            </a:r>
            <a:r>
              <a:rPr sz="1500" b="1" dirty="0">
                <a:solidFill>
                  <a:srgbClr val="00529F"/>
                </a:solidFill>
                <a:latin typeface="Georgia" panose="02040502050405020303" pitchFamily="18" charset="0"/>
                <a:cs typeface="Arial"/>
              </a:rPr>
              <a:t>ng</a:t>
            </a:r>
            <a:endParaRPr sz="1500" dirty="0">
              <a:solidFill>
                <a:prstClr val="black"/>
              </a:solidFill>
              <a:latin typeface="Georgia" panose="02040502050405020303" pitchFamily="18" charset="0"/>
              <a:cs typeface="Arial"/>
            </a:endParaRPr>
          </a:p>
        </p:txBody>
      </p:sp>
      <p:cxnSp>
        <p:nvCxnSpPr>
          <p:cNvPr id="18" name="Straight Connector 17"/>
          <p:cNvCxnSpPr/>
          <p:nvPr/>
        </p:nvCxnSpPr>
        <p:spPr>
          <a:xfrm flipV="1">
            <a:off x="0" y="1356691"/>
            <a:ext cx="12192000" cy="2370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object 3"/>
          <p:cNvSpPr txBox="1"/>
          <p:nvPr/>
        </p:nvSpPr>
        <p:spPr>
          <a:xfrm>
            <a:off x="4109604" y="2713588"/>
            <a:ext cx="6251575" cy="2320925"/>
          </a:xfrm>
          <a:prstGeom prst="rect">
            <a:avLst/>
          </a:prstGeom>
        </p:spPr>
        <p:txBody>
          <a:bodyPr vert="horz" wrap="square" lIns="0" tIns="0" rIns="0" bIns="0" rtlCol="0">
            <a:spAutoFit/>
          </a:bodyPr>
          <a:lstStyle/>
          <a:p>
            <a:pPr marL="12700" marR="316865">
              <a:lnSpc>
                <a:spcPct val="100699"/>
              </a:lnSpc>
            </a:pPr>
            <a:r>
              <a:rPr sz="1500" i="1" dirty="0">
                <a:latin typeface="Arial"/>
                <a:cs typeface="Arial"/>
              </a:rPr>
              <a:t>“</a:t>
            </a:r>
            <a:r>
              <a:rPr sz="1500" i="1" spc="-15" dirty="0">
                <a:latin typeface="Arial"/>
                <a:cs typeface="Arial"/>
              </a:rPr>
              <a:t>M</a:t>
            </a:r>
            <a:r>
              <a:rPr sz="1500" i="1" spc="-5" dirty="0">
                <a:latin typeface="Arial"/>
                <a:cs typeface="Arial"/>
              </a:rPr>
              <a:t>a</a:t>
            </a:r>
            <a:r>
              <a:rPr sz="1500" i="1" dirty="0">
                <a:latin typeface="Arial"/>
                <a:cs typeface="Arial"/>
              </a:rPr>
              <a:t>c</a:t>
            </a:r>
            <a:r>
              <a:rPr sz="1500" i="1" spc="-5" dirty="0">
                <a:latin typeface="Arial"/>
                <a:cs typeface="Arial"/>
              </a:rPr>
              <a:t>h</a:t>
            </a:r>
            <a:r>
              <a:rPr sz="1500" i="1" dirty="0">
                <a:latin typeface="Arial"/>
                <a:cs typeface="Arial"/>
              </a:rPr>
              <a:t>i</a:t>
            </a:r>
            <a:r>
              <a:rPr sz="1500" i="1" spc="-5" dirty="0">
                <a:latin typeface="Arial"/>
                <a:cs typeface="Arial"/>
              </a:rPr>
              <a:t>n</a:t>
            </a:r>
            <a:r>
              <a:rPr sz="1500" i="1" dirty="0">
                <a:latin typeface="Arial"/>
                <a:cs typeface="Arial"/>
              </a:rPr>
              <a:t>e</a:t>
            </a:r>
            <a:r>
              <a:rPr sz="1500" i="1" spc="-10" dirty="0">
                <a:latin typeface="Arial"/>
                <a:cs typeface="Arial"/>
              </a:rPr>
              <a:t> </a:t>
            </a:r>
            <a:r>
              <a:rPr sz="1500" i="1" dirty="0">
                <a:latin typeface="Arial"/>
                <a:cs typeface="Arial"/>
              </a:rPr>
              <a:t>l</a:t>
            </a:r>
            <a:r>
              <a:rPr sz="1500" i="1" spc="-5" dirty="0">
                <a:latin typeface="Arial"/>
                <a:cs typeface="Arial"/>
              </a:rPr>
              <a:t>ea</a:t>
            </a:r>
            <a:r>
              <a:rPr sz="1500" i="1" dirty="0">
                <a:latin typeface="Arial"/>
                <a:cs typeface="Arial"/>
              </a:rPr>
              <a:t>r</a:t>
            </a:r>
            <a:r>
              <a:rPr sz="1500" i="1" spc="-5" dirty="0">
                <a:latin typeface="Arial"/>
                <a:cs typeface="Arial"/>
              </a:rPr>
              <a:t>n</a:t>
            </a:r>
            <a:r>
              <a:rPr sz="1500" i="1" dirty="0">
                <a:latin typeface="Arial"/>
                <a:cs typeface="Arial"/>
              </a:rPr>
              <a:t>i</a:t>
            </a:r>
            <a:r>
              <a:rPr sz="1500" i="1" spc="-5" dirty="0">
                <a:latin typeface="Arial"/>
                <a:cs typeface="Arial"/>
              </a:rPr>
              <a:t>n</a:t>
            </a:r>
            <a:r>
              <a:rPr sz="1500" i="1" dirty="0">
                <a:latin typeface="Arial"/>
                <a:cs typeface="Arial"/>
              </a:rPr>
              <a:t>g</a:t>
            </a:r>
            <a:r>
              <a:rPr sz="1500" i="1" spc="-10" dirty="0">
                <a:latin typeface="Arial"/>
                <a:cs typeface="Arial"/>
              </a:rPr>
              <a:t> </a:t>
            </a:r>
            <a:r>
              <a:rPr sz="1500" i="1" dirty="0">
                <a:latin typeface="Arial"/>
                <a:cs typeface="Arial"/>
              </a:rPr>
              <a:t>is </a:t>
            </a:r>
            <a:r>
              <a:rPr sz="1500" i="1" spc="-5" dirty="0">
                <a:latin typeface="Arial"/>
                <a:cs typeface="Arial"/>
              </a:rPr>
              <a:t>th</a:t>
            </a:r>
            <a:r>
              <a:rPr sz="1500" i="1" dirty="0">
                <a:latin typeface="Arial"/>
                <a:cs typeface="Arial"/>
              </a:rPr>
              <a:t>e</a:t>
            </a:r>
            <a:r>
              <a:rPr sz="1500" i="1" spc="-10" dirty="0">
                <a:latin typeface="Arial"/>
                <a:cs typeface="Arial"/>
              </a:rPr>
              <a:t> </a:t>
            </a:r>
            <a:r>
              <a:rPr sz="1500" b="1" i="1" spc="-5" dirty="0">
                <a:latin typeface="Arial"/>
                <a:cs typeface="Arial"/>
              </a:rPr>
              <a:t>scie</a:t>
            </a:r>
            <a:r>
              <a:rPr sz="1500" b="1" i="1" dirty="0">
                <a:latin typeface="Arial"/>
                <a:cs typeface="Arial"/>
              </a:rPr>
              <a:t>nt</a:t>
            </a:r>
            <a:r>
              <a:rPr sz="1500" b="1" i="1" spc="-5" dirty="0">
                <a:latin typeface="Arial"/>
                <a:cs typeface="Arial"/>
              </a:rPr>
              <a:t>i</a:t>
            </a:r>
            <a:r>
              <a:rPr sz="1500" b="1" i="1" dirty="0">
                <a:latin typeface="Arial"/>
                <a:cs typeface="Arial"/>
              </a:rPr>
              <a:t>f</a:t>
            </a:r>
            <a:r>
              <a:rPr sz="1500" b="1" i="1" spc="-5" dirty="0">
                <a:latin typeface="Arial"/>
                <a:cs typeface="Arial"/>
              </a:rPr>
              <a:t>i</a:t>
            </a:r>
            <a:r>
              <a:rPr sz="1500" b="1" i="1" dirty="0">
                <a:latin typeface="Arial"/>
                <a:cs typeface="Arial"/>
              </a:rPr>
              <a:t>c</a:t>
            </a:r>
            <a:r>
              <a:rPr sz="1500" b="1" i="1" spc="-35" dirty="0">
                <a:latin typeface="Arial"/>
                <a:cs typeface="Arial"/>
              </a:rPr>
              <a:t> </a:t>
            </a:r>
            <a:r>
              <a:rPr sz="1500" b="1" i="1" spc="-5" dirty="0">
                <a:latin typeface="Arial"/>
                <a:cs typeface="Arial"/>
              </a:rPr>
              <a:t>me</a:t>
            </a:r>
            <a:r>
              <a:rPr sz="1500" b="1" i="1" dirty="0">
                <a:latin typeface="Arial"/>
                <a:cs typeface="Arial"/>
              </a:rPr>
              <a:t>thod</a:t>
            </a:r>
            <a:r>
              <a:rPr sz="1500" b="1" i="1" spc="-10" dirty="0">
                <a:latin typeface="Arial"/>
                <a:cs typeface="Arial"/>
              </a:rPr>
              <a:t> </a:t>
            </a:r>
            <a:r>
              <a:rPr sz="1500" b="1" i="1" dirty="0">
                <a:latin typeface="Arial"/>
                <a:cs typeface="Arial"/>
              </a:rPr>
              <a:t>on</a:t>
            </a:r>
            <a:r>
              <a:rPr sz="1500" b="1" i="1" spc="-25" dirty="0">
                <a:latin typeface="Arial"/>
                <a:cs typeface="Arial"/>
              </a:rPr>
              <a:t> </a:t>
            </a:r>
            <a:r>
              <a:rPr sz="1500" b="1" i="1" spc="-5" dirty="0">
                <a:latin typeface="Arial"/>
                <a:cs typeface="Arial"/>
              </a:rPr>
              <a:t>s</a:t>
            </a:r>
            <a:r>
              <a:rPr sz="1500" b="1" i="1" dirty="0">
                <a:latin typeface="Arial"/>
                <a:cs typeface="Arial"/>
              </a:rPr>
              <a:t>t</a:t>
            </a:r>
            <a:r>
              <a:rPr sz="1500" b="1" i="1" spc="-5" dirty="0">
                <a:latin typeface="Arial"/>
                <a:cs typeface="Arial"/>
              </a:rPr>
              <a:t>er</a:t>
            </a:r>
            <a:r>
              <a:rPr sz="1500" b="1" i="1" dirty="0">
                <a:latin typeface="Arial"/>
                <a:cs typeface="Arial"/>
              </a:rPr>
              <a:t>o</a:t>
            </a:r>
            <a:r>
              <a:rPr sz="1500" b="1" i="1" spc="-5" dirty="0">
                <a:latin typeface="Arial"/>
                <a:cs typeface="Arial"/>
              </a:rPr>
              <a:t>i</a:t>
            </a:r>
            <a:r>
              <a:rPr sz="1500" b="1" i="1" dirty="0">
                <a:latin typeface="Arial"/>
                <a:cs typeface="Arial"/>
              </a:rPr>
              <a:t>d</a:t>
            </a:r>
            <a:r>
              <a:rPr sz="1500" b="1" i="1" spc="-5" dirty="0">
                <a:latin typeface="Arial"/>
                <a:cs typeface="Arial"/>
              </a:rPr>
              <a:t>s</a:t>
            </a:r>
            <a:r>
              <a:rPr sz="1500" i="1" dirty="0">
                <a:latin typeface="Arial"/>
                <a:cs typeface="Arial"/>
              </a:rPr>
              <a:t>.</a:t>
            </a:r>
            <a:r>
              <a:rPr sz="1500" i="1" spc="-25" dirty="0">
                <a:latin typeface="Arial"/>
                <a:cs typeface="Arial"/>
              </a:rPr>
              <a:t> </a:t>
            </a:r>
            <a:r>
              <a:rPr sz="1500" i="1" spc="-5" dirty="0">
                <a:latin typeface="Arial"/>
                <a:cs typeface="Arial"/>
              </a:rPr>
              <a:t>I</a:t>
            </a:r>
            <a:r>
              <a:rPr sz="1500" i="1" dirty="0">
                <a:latin typeface="Arial"/>
                <a:cs typeface="Arial"/>
              </a:rPr>
              <a:t>t </a:t>
            </a:r>
            <a:r>
              <a:rPr sz="1500" i="1" spc="-5" dirty="0">
                <a:latin typeface="Arial"/>
                <a:cs typeface="Arial"/>
              </a:rPr>
              <a:t>fo</a:t>
            </a:r>
            <a:r>
              <a:rPr sz="1500" i="1" dirty="0">
                <a:latin typeface="Arial"/>
                <a:cs typeface="Arial"/>
              </a:rPr>
              <a:t>ll</a:t>
            </a:r>
            <a:r>
              <a:rPr sz="1500" i="1" spc="-5" dirty="0">
                <a:latin typeface="Arial"/>
                <a:cs typeface="Arial"/>
              </a:rPr>
              <a:t>o</a:t>
            </a:r>
            <a:r>
              <a:rPr sz="1500" i="1" spc="-15" dirty="0">
                <a:latin typeface="Arial"/>
                <a:cs typeface="Arial"/>
              </a:rPr>
              <a:t>w</a:t>
            </a:r>
            <a:r>
              <a:rPr sz="1500" i="1" dirty="0">
                <a:latin typeface="Arial"/>
                <a:cs typeface="Arial"/>
              </a:rPr>
              <a:t>s</a:t>
            </a:r>
            <a:r>
              <a:rPr sz="1500" i="1" spc="15" dirty="0">
                <a:latin typeface="Arial"/>
                <a:cs typeface="Arial"/>
              </a:rPr>
              <a:t> </a:t>
            </a:r>
            <a:r>
              <a:rPr sz="1500" i="1" spc="-5" dirty="0">
                <a:latin typeface="Arial"/>
                <a:cs typeface="Arial"/>
              </a:rPr>
              <a:t>th</a:t>
            </a:r>
            <a:r>
              <a:rPr sz="1500" i="1" dirty="0">
                <a:latin typeface="Arial"/>
                <a:cs typeface="Arial"/>
              </a:rPr>
              <a:t>e s</a:t>
            </a:r>
            <a:r>
              <a:rPr sz="1500" i="1" spc="-5" dirty="0">
                <a:latin typeface="Arial"/>
                <a:cs typeface="Arial"/>
              </a:rPr>
              <a:t>a</a:t>
            </a:r>
            <a:r>
              <a:rPr sz="1500" i="1" spc="-15" dirty="0">
                <a:latin typeface="Arial"/>
                <a:cs typeface="Arial"/>
              </a:rPr>
              <a:t>m</a:t>
            </a:r>
            <a:r>
              <a:rPr sz="1500" i="1" dirty="0">
                <a:latin typeface="Arial"/>
                <a:cs typeface="Arial"/>
              </a:rPr>
              <a:t>e </a:t>
            </a:r>
            <a:r>
              <a:rPr sz="1500" i="1" spc="-5" dirty="0">
                <a:latin typeface="Arial"/>
                <a:cs typeface="Arial"/>
              </a:rPr>
              <a:t>p</a:t>
            </a:r>
            <a:r>
              <a:rPr sz="1500" i="1" dirty="0">
                <a:latin typeface="Arial"/>
                <a:cs typeface="Arial"/>
              </a:rPr>
              <a:t>r</a:t>
            </a:r>
            <a:r>
              <a:rPr sz="1500" i="1" spc="-5" dirty="0">
                <a:latin typeface="Arial"/>
                <a:cs typeface="Arial"/>
              </a:rPr>
              <a:t>o</a:t>
            </a:r>
            <a:r>
              <a:rPr sz="1500" i="1" dirty="0">
                <a:latin typeface="Arial"/>
                <a:cs typeface="Arial"/>
              </a:rPr>
              <a:t>c</a:t>
            </a:r>
            <a:r>
              <a:rPr sz="1500" i="1" spc="-5" dirty="0">
                <a:latin typeface="Arial"/>
                <a:cs typeface="Arial"/>
              </a:rPr>
              <a:t>e</a:t>
            </a:r>
            <a:r>
              <a:rPr sz="1500" i="1" dirty="0">
                <a:latin typeface="Arial"/>
                <a:cs typeface="Arial"/>
              </a:rPr>
              <a:t>ss</a:t>
            </a:r>
            <a:r>
              <a:rPr sz="1500" i="1" spc="-10" dirty="0">
                <a:latin typeface="Arial"/>
                <a:cs typeface="Arial"/>
              </a:rPr>
              <a:t> </a:t>
            </a:r>
            <a:r>
              <a:rPr sz="1500" i="1" spc="-5" dirty="0">
                <a:latin typeface="Arial"/>
                <a:cs typeface="Arial"/>
              </a:rPr>
              <a:t>o</a:t>
            </a:r>
            <a:r>
              <a:rPr sz="1500" i="1" dirty="0">
                <a:latin typeface="Arial"/>
                <a:cs typeface="Arial"/>
              </a:rPr>
              <a:t>f</a:t>
            </a:r>
            <a:r>
              <a:rPr sz="1500" i="1" spc="-10" dirty="0">
                <a:latin typeface="Arial"/>
                <a:cs typeface="Arial"/>
              </a:rPr>
              <a:t> </a:t>
            </a:r>
            <a:r>
              <a:rPr sz="1500" i="1" spc="-5" dirty="0">
                <a:latin typeface="Arial"/>
                <a:cs typeface="Arial"/>
              </a:rPr>
              <a:t>gene</a:t>
            </a:r>
            <a:r>
              <a:rPr sz="1500" i="1" dirty="0">
                <a:latin typeface="Arial"/>
                <a:cs typeface="Arial"/>
              </a:rPr>
              <a:t>r</a:t>
            </a:r>
            <a:r>
              <a:rPr sz="1500" i="1" spc="-5" dirty="0">
                <a:latin typeface="Arial"/>
                <a:cs typeface="Arial"/>
              </a:rPr>
              <a:t>at</a:t>
            </a:r>
            <a:r>
              <a:rPr sz="1500" i="1" dirty="0">
                <a:latin typeface="Arial"/>
                <a:cs typeface="Arial"/>
              </a:rPr>
              <a:t>i</a:t>
            </a:r>
            <a:r>
              <a:rPr sz="1500" i="1" spc="-5" dirty="0">
                <a:latin typeface="Arial"/>
                <a:cs typeface="Arial"/>
              </a:rPr>
              <a:t>ng</a:t>
            </a:r>
            <a:r>
              <a:rPr sz="1500" i="1" dirty="0">
                <a:latin typeface="Arial"/>
                <a:cs typeface="Arial"/>
              </a:rPr>
              <a:t>,</a:t>
            </a:r>
            <a:r>
              <a:rPr sz="1500" i="1" spc="-25" dirty="0">
                <a:latin typeface="Arial"/>
                <a:cs typeface="Arial"/>
              </a:rPr>
              <a:t> </a:t>
            </a:r>
            <a:r>
              <a:rPr sz="1500" i="1" spc="-5" dirty="0">
                <a:latin typeface="Arial"/>
                <a:cs typeface="Arial"/>
              </a:rPr>
              <a:t>te</a:t>
            </a:r>
            <a:r>
              <a:rPr sz="1500" i="1" dirty="0">
                <a:latin typeface="Arial"/>
                <a:cs typeface="Arial"/>
              </a:rPr>
              <a:t>s</a:t>
            </a:r>
            <a:r>
              <a:rPr sz="1500" i="1" spc="-5" dirty="0">
                <a:latin typeface="Arial"/>
                <a:cs typeface="Arial"/>
              </a:rPr>
              <a:t>t</a:t>
            </a:r>
            <a:r>
              <a:rPr sz="1500" i="1" dirty="0">
                <a:latin typeface="Arial"/>
                <a:cs typeface="Arial"/>
              </a:rPr>
              <a:t>i</a:t>
            </a:r>
            <a:r>
              <a:rPr sz="1500" i="1" spc="-5" dirty="0">
                <a:latin typeface="Arial"/>
                <a:cs typeface="Arial"/>
              </a:rPr>
              <a:t>ng</a:t>
            </a:r>
            <a:r>
              <a:rPr sz="1500" i="1" dirty="0">
                <a:latin typeface="Arial"/>
                <a:cs typeface="Arial"/>
              </a:rPr>
              <a:t>,</a:t>
            </a:r>
            <a:r>
              <a:rPr sz="1500" i="1" spc="-10" dirty="0">
                <a:latin typeface="Arial"/>
                <a:cs typeface="Arial"/>
              </a:rPr>
              <a:t> </a:t>
            </a:r>
            <a:r>
              <a:rPr sz="1500" i="1" spc="-5" dirty="0">
                <a:latin typeface="Arial"/>
                <a:cs typeface="Arial"/>
              </a:rPr>
              <a:t>an</a:t>
            </a:r>
            <a:r>
              <a:rPr sz="1500" i="1" dirty="0">
                <a:latin typeface="Arial"/>
                <a:cs typeface="Arial"/>
              </a:rPr>
              <a:t>d</a:t>
            </a:r>
            <a:r>
              <a:rPr sz="1500" i="1" spc="-10" dirty="0">
                <a:latin typeface="Arial"/>
                <a:cs typeface="Arial"/>
              </a:rPr>
              <a:t> </a:t>
            </a:r>
            <a:r>
              <a:rPr sz="1500" i="1" spc="-5" dirty="0">
                <a:latin typeface="Arial"/>
                <a:cs typeface="Arial"/>
              </a:rPr>
              <a:t>d</a:t>
            </a:r>
            <a:r>
              <a:rPr sz="1500" i="1" dirty="0">
                <a:latin typeface="Arial"/>
                <a:cs typeface="Arial"/>
              </a:rPr>
              <a:t>isc</a:t>
            </a:r>
            <a:r>
              <a:rPr sz="1500" i="1" spc="-5" dirty="0">
                <a:latin typeface="Arial"/>
                <a:cs typeface="Arial"/>
              </a:rPr>
              <a:t>a</a:t>
            </a:r>
            <a:r>
              <a:rPr sz="1500" i="1" dirty="0">
                <a:latin typeface="Arial"/>
                <a:cs typeface="Arial"/>
              </a:rPr>
              <a:t>r</a:t>
            </a:r>
            <a:r>
              <a:rPr sz="1500" i="1" spc="-5" dirty="0">
                <a:latin typeface="Arial"/>
                <a:cs typeface="Arial"/>
              </a:rPr>
              <a:t>d</a:t>
            </a:r>
            <a:r>
              <a:rPr sz="1500" i="1" dirty="0">
                <a:latin typeface="Arial"/>
                <a:cs typeface="Arial"/>
              </a:rPr>
              <a:t>i</a:t>
            </a:r>
            <a:r>
              <a:rPr sz="1500" i="1" spc="-5" dirty="0">
                <a:latin typeface="Arial"/>
                <a:cs typeface="Arial"/>
              </a:rPr>
              <a:t>n</a:t>
            </a:r>
            <a:r>
              <a:rPr sz="1500" i="1" dirty="0">
                <a:latin typeface="Arial"/>
                <a:cs typeface="Arial"/>
              </a:rPr>
              <a:t>g</a:t>
            </a:r>
            <a:r>
              <a:rPr sz="1500" i="1" spc="-25" dirty="0">
                <a:latin typeface="Arial"/>
                <a:cs typeface="Arial"/>
              </a:rPr>
              <a:t> </a:t>
            </a:r>
            <a:r>
              <a:rPr sz="1500" i="1" spc="-5" dirty="0">
                <a:latin typeface="Arial"/>
                <a:cs typeface="Arial"/>
              </a:rPr>
              <a:t>o</a:t>
            </a:r>
            <a:r>
              <a:rPr sz="1500" i="1" dirty="0">
                <a:latin typeface="Arial"/>
                <a:cs typeface="Arial"/>
              </a:rPr>
              <a:t>r r</a:t>
            </a:r>
            <a:r>
              <a:rPr sz="1500" i="1" spc="-5" dirty="0">
                <a:latin typeface="Arial"/>
                <a:cs typeface="Arial"/>
              </a:rPr>
              <a:t>ef</a:t>
            </a:r>
            <a:r>
              <a:rPr sz="1500" i="1" dirty="0">
                <a:latin typeface="Arial"/>
                <a:cs typeface="Arial"/>
              </a:rPr>
              <a:t>i</a:t>
            </a:r>
            <a:r>
              <a:rPr sz="1500" i="1" spc="-5" dirty="0">
                <a:latin typeface="Arial"/>
                <a:cs typeface="Arial"/>
              </a:rPr>
              <a:t>n</a:t>
            </a:r>
            <a:r>
              <a:rPr sz="1500" i="1" dirty="0">
                <a:latin typeface="Arial"/>
                <a:cs typeface="Arial"/>
              </a:rPr>
              <a:t>i</a:t>
            </a:r>
            <a:r>
              <a:rPr sz="1500" i="1" spc="-5" dirty="0">
                <a:latin typeface="Arial"/>
                <a:cs typeface="Arial"/>
              </a:rPr>
              <a:t>n</a:t>
            </a:r>
            <a:r>
              <a:rPr sz="1500" i="1" dirty="0">
                <a:latin typeface="Arial"/>
                <a:cs typeface="Arial"/>
              </a:rPr>
              <a:t>g </a:t>
            </a:r>
            <a:r>
              <a:rPr sz="1500" i="1" spc="-5" dirty="0">
                <a:latin typeface="Arial"/>
                <a:cs typeface="Arial"/>
              </a:rPr>
              <a:t>h</a:t>
            </a:r>
            <a:r>
              <a:rPr sz="1500" i="1" dirty="0">
                <a:latin typeface="Arial"/>
                <a:cs typeface="Arial"/>
              </a:rPr>
              <a:t>y</a:t>
            </a:r>
            <a:r>
              <a:rPr sz="1500" i="1" spc="-5" dirty="0">
                <a:latin typeface="Arial"/>
                <a:cs typeface="Arial"/>
              </a:rPr>
              <a:t>pothe</a:t>
            </a:r>
            <a:r>
              <a:rPr sz="1500" i="1" dirty="0">
                <a:latin typeface="Arial"/>
                <a:cs typeface="Arial"/>
              </a:rPr>
              <a:t>s</a:t>
            </a:r>
            <a:r>
              <a:rPr sz="1500" i="1" spc="-5" dirty="0">
                <a:latin typeface="Arial"/>
                <a:cs typeface="Arial"/>
              </a:rPr>
              <a:t>e</a:t>
            </a:r>
            <a:r>
              <a:rPr sz="1500" i="1" dirty="0">
                <a:latin typeface="Arial"/>
                <a:cs typeface="Arial"/>
              </a:rPr>
              <a:t>s.</a:t>
            </a:r>
            <a:endParaRPr sz="1500">
              <a:latin typeface="Arial"/>
              <a:cs typeface="Arial"/>
            </a:endParaRPr>
          </a:p>
          <a:p>
            <a:pPr>
              <a:lnSpc>
                <a:spcPct val="100000"/>
              </a:lnSpc>
              <a:spcBef>
                <a:spcPts val="27"/>
              </a:spcBef>
            </a:pPr>
            <a:endParaRPr sz="1550">
              <a:latin typeface="Times New Roman"/>
              <a:cs typeface="Times New Roman"/>
            </a:endParaRPr>
          </a:p>
          <a:p>
            <a:pPr marL="12700" marR="5080">
              <a:lnSpc>
                <a:spcPct val="100800"/>
              </a:lnSpc>
            </a:pPr>
            <a:r>
              <a:rPr sz="1500" i="1" spc="-5" dirty="0">
                <a:latin typeface="Arial"/>
                <a:cs typeface="Arial"/>
              </a:rPr>
              <a:t>Bu</a:t>
            </a:r>
            <a:r>
              <a:rPr sz="1500" i="1" dirty="0">
                <a:latin typeface="Arial"/>
                <a:cs typeface="Arial"/>
              </a:rPr>
              <a:t>t </a:t>
            </a:r>
            <a:r>
              <a:rPr sz="1500" i="1" spc="-15" dirty="0">
                <a:latin typeface="Arial"/>
                <a:cs typeface="Arial"/>
              </a:rPr>
              <a:t>w</a:t>
            </a:r>
            <a:r>
              <a:rPr sz="1500" i="1" spc="-5" dirty="0">
                <a:latin typeface="Arial"/>
                <a:cs typeface="Arial"/>
              </a:rPr>
              <a:t>h</a:t>
            </a:r>
            <a:r>
              <a:rPr sz="1500" i="1" dirty="0">
                <a:latin typeface="Arial"/>
                <a:cs typeface="Arial"/>
              </a:rPr>
              <a:t>ile</a:t>
            </a:r>
            <a:r>
              <a:rPr sz="1500" i="1" spc="10" dirty="0">
                <a:latin typeface="Arial"/>
                <a:cs typeface="Arial"/>
              </a:rPr>
              <a:t> </a:t>
            </a:r>
            <a:r>
              <a:rPr sz="1500" i="1" dirty="0">
                <a:latin typeface="Arial"/>
                <a:cs typeface="Arial"/>
              </a:rPr>
              <a:t>a</a:t>
            </a:r>
            <a:r>
              <a:rPr sz="1500" i="1" spc="-10" dirty="0">
                <a:latin typeface="Arial"/>
                <a:cs typeface="Arial"/>
              </a:rPr>
              <a:t> </a:t>
            </a:r>
            <a:r>
              <a:rPr sz="1500" i="1" dirty="0">
                <a:latin typeface="Arial"/>
                <a:cs typeface="Arial"/>
              </a:rPr>
              <a:t>sci</a:t>
            </a:r>
            <a:r>
              <a:rPr sz="1500" i="1" spc="-5" dirty="0">
                <a:latin typeface="Arial"/>
                <a:cs typeface="Arial"/>
              </a:rPr>
              <a:t>ent</a:t>
            </a:r>
            <a:r>
              <a:rPr sz="1500" i="1" dirty="0">
                <a:latin typeface="Arial"/>
                <a:cs typeface="Arial"/>
              </a:rPr>
              <a:t>ist </a:t>
            </a:r>
            <a:r>
              <a:rPr sz="1500" i="1" spc="-15" dirty="0">
                <a:latin typeface="Arial"/>
                <a:cs typeface="Arial"/>
              </a:rPr>
              <a:t>m</a:t>
            </a:r>
            <a:r>
              <a:rPr sz="1500" i="1" spc="-5" dirty="0">
                <a:latin typeface="Arial"/>
                <a:cs typeface="Arial"/>
              </a:rPr>
              <a:t>a</a:t>
            </a:r>
            <a:r>
              <a:rPr sz="1500" i="1" dirty="0">
                <a:latin typeface="Arial"/>
                <a:cs typeface="Arial"/>
              </a:rPr>
              <a:t>y s</a:t>
            </a:r>
            <a:r>
              <a:rPr sz="1500" i="1" spc="-5" dirty="0">
                <a:latin typeface="Arial"/>
                <a:cs typeface="Arial"/>
              </a:rPr>
              <a:t>pen</a:t>
            </a:r>
            <a:r>
              <a:rPr sz="1500" i="1" dirty="0">
                <a:latin typeface="Arial"/>
                <a:cs typeface="Arial"/>
              </a:rPr>
              <a:t>d</a:t>
            </a:r>
            <a:r>
              <a:rPr sz="1500" i="1" spc="-10" dirty="0">
                <a:latin typeface="Arial"/>
                <a:cs typeface="Arial"/>
              </a:rPr>
              <a:t> </a:t>
            </a:r>
            <a:r>
              <a:rPr sz="1500" i="1" spc="-5" dirty="0">
                <a:latin typeface="Arial"/>
                <a:cs typeface="Arial"/>
              </a:rPr>
              <a:t>h</a:t>
            </a:r>
            <a:r>
              <a:rPr sz="1500" i="1" dirty="0">
                <a:latin typeface="Arial"/>
                <a:cs typeface="Arial"/>
              </a:rPr>
              <a:t>is </a:t>
            </a:r>
            <a:r>
              <a:rPr sz="1500" i="1" spc="-5" dirty="0">
                <a:latin typeface="Arial"/>
                <a:cs typeface="Arial"/>
              </a:rPr>
              <a:t>o</a:t>
            </a:r>
            <a:r>
              <a:rPr sz="1500" i="1" dirty="0">
                <a:latin typeface="Arial"/>
                <a:cs typeface="Arial"/>
              </a:rPr>
              <a:t>r</a:t>
            </a:r>
            <a:r>
              <a:rPr sz="1500" i="1" spc="-10" dirty="0">
                <a:latin typeface="Arial"/>
                <a:cs typeface="Arial"/>
              </a:rPr>
              <a:t> </a:t>
            </a:r>
            <a:r>
              <a:rPr sz="1500" i="1" spc="-5" dirty="0">
                <a:latin typeface="Arial"/>
                <a:cs typeface="Arial"/>
              </a:rPr>
              <a:t>he</a:t>
            </a:r>
            <a:r>
              <a:rPr sz="1500" i="1" dirty="0">
                <a:latin typeface="Arial"/>
                <a:cs typeface="Arial"/>
              </a:rPr>
              <a:t>r</a:t>
            </a:r>
            <a:r>
              <a:rPr sz="1500" i="1" spc="-10" dirty="0">
                <a:latin typeface="Arial"/>
                <a:cs typeface="Arial"/>
              </a:rPr>
              <a:t> </a:t>
            </a:r>
            <a:r>
              <a:rPr sz="1500" i="1" spc="-15" dirty="0">
                <a:latin typeface="Arial"/>
                <a:cs typeface="Arial"/>
              </a:rPr>
              <a:t>w</a:t>
            </a:r>
            <a:r>
              <a:rPr sz="1500" i="1" spc="-5" dirty="0">
                <a:latin typeface="Arial"/>
                <a:cs typeface="Arial"/>
              </a:rPr>
              <a:t>ho</a:t>
            </a:r>
            <a:r>
              <a:rPr sz="1500" i="1" dirty="0">
                <a:latin typeface="Arial"/>
                <a:cs typeface="Arial"/>
              </a:rPr>
              <a:t>le li</a:t>
            </a:r>
            <a:r>
              <a:rPr sz="1500" i="1" spc="-5" dirty="0">
                <a:latin typeface="Arial"/>
                <a:cs typeface="Arial"/>
              </a:rPr>
              <a:t>f</a:t>
            </a:r>
            <a:r>
              <a:rPr sz="1500" i="1" dirty="0">
                <a:latin typeface="Arial"/>
                <a:cs typeface="Arial"/>
              </a:rPr>
              <a:t>e c</a:t>
            </a:r>
            <a:r>
              <a:rPr sz="1500" i="1" spc="-5" dirty="0">
                <a:latin typeface="Arial"/>
                <a:cs typeface="Arial"/>
              </a:rPr>
              <a:t>o</a:t>
            </a:r>
            <a:r>
              <a:rPr sz="1500" i="1" spc="-15" dirty="0">
                <a:latin typeface="Arial"/>
                <a:cs typeface="Arial"/>
              </a:rPr>
              <a:t>m</a:t>
            </a:r>
            <a:r>
              <a:rPr sz="1500" i="1" dirty="0">
                <a:latin typeface="Arial"/>
                <a:cs typeface="Arial"/>
              </a:rPr>
              <a:t>i</a:t>
            </a:r>
            <a:r>
              <a:rPr sz="1500" i="1" spc="-5" dirty="0">
                <a:latin typeface="Arial"/>
                <a:cs typeface="Arial"/>
              </a:rPr>
              <a:t>n</a:t>
            </a:r>
            <a:r>
              <a:rPr sz="1500" i="1" dirty="0">
                <a:latin typeface="Arial"/>
                <a:cs typeface="Arial"/>
              </a:rPr>
              <a:t>g </a:t>
            </a:r>
            <a:r>
              <a:rPr sz="1500" i="1" spc="-5" dirty="0">
                <a:latin typeface="Arial"/>
                <a:cs typeface="Arial"/>
              </a:rPr>
              <a:t>u</a:t>
            </a:r>
            <a:r>
              <a:rPr sz="1500" i="1" dirty="0">
                <a:latin typeface="Arial"/>
                <a:cs typeface="Arial"/>
              </a:rPr>
              <a:t>p</a:t>
            </a:r>
            <a:r>
              <a:rPr sz="1500" i="1" spc="-10" dirty="0">
                <a:latin typeface="Arial"/>
                <a:cs typeface="Arial"/>
              </a:rPr>
              <a:t> </a:t>
            </a:r>
            <a:r>
              <a:rPr sz="1500" i="1" spc="-15" dirty="0">
                <a:latin typeface="Arial"/>
                <a:cs typeface="Arial"/>
              </a:rPr>
              <a:t>w</a:t>
            </a:r>
            <a:r>
              <a:rPr sz="1500" i="1" dirty="0">
                <a:latin typeface="Arial"/>
                <a:cs typeface="Arial"/>
              </a:rPr>
              <a:t>i</a:t>
            </a:r>
            <a:r>
              <a:rPr sz="1500" i="1" spc="-5" dirty="0">
                <a:latin typeface="Arial"/>
                <a:cs typeface="Arial"/>
              </a:rPr>
              <a:t>t</a:t>
            </a:r>
            <a:r>
              <a:rPr sz="1500" i="1" dirty="0">
                <a:latin typeface="Arial"/>
                <a:cs typeface="Arial"/>
              </a:rPr>
              <a:t>h</a:t>
            </a:r>
            <a:r>
              <a:rPr sz="1500" i="1" spc="10" dirty="0">
                <a:latin typeface="Arial"/>
                <a:cs typeface="Arial"/>
              </a:rPr>
              <a:t> </a:t>
            </a:r>
            <a:r>
              <a:rPr sz="1500" i="1" spc="-5" dirty="0">
                <a:latin typeface="Arial"/>
                <a:cs typeface="Arial"/>
              </a:rPr>
              <a:t>an</a:t>
            </a:r>
            <a:r>
              <a:rPr sz="1500" i="1" dirty="0">
                <a:latin typeface="Arial"/>
                <a:cs typeface="Arial"/>
              </a:rPr>
              <a:t>d </a:t>
            </a:r>
            <a:r>
              <a:rPr sz="1500" i="1" spc="-5" dirty="0">
                <a:latin typeface="Arial"/>
                <a:cs typeface="Arial"/>
              </a:rPr>
              <a:t>te</a:t>
            </a:r>
            <a:r>
              <a:rPr sz="1500" i="1" dirty="0">
                <a:latin typeface="Arial"/>
                <a:cs typeface="Arial"/>
              </a:rPr>
              <a:t>s</a:t>
            </a:r>
            <a:r>
              <a:rPr sz="1500" i="1" spc="-5" dirty="0">
                <a:latin typeface="Arial"/>
                <a:cs typeface="Arial"/>
              </a:rPr>
              <a:t>t</a:t>
            </a:r>
            <a:r>
              <a:rPr sz="1500" i="1" dirty="0">
                <a:latin typeface="Arial"/>
                <a:cs typeface="Arial"/>
              </a:rPr>
              <a:t>i</a:t>
            </a:r>
            <a:r>
              <a:rPr sz="1500" i="1" spc="-5" dirty="0">
                <a:latin typeface="Arial"/>
                <a:cs typeface="Arial"/>
              </a:rPr>
              <a:t>n</a:t>
            </a:r>
            <a:r>
              <a:rPr sz="1500" i="1" dirty="0">
                <a:latin typeface="Arial"/>
                <a:cs typeface="Arial"/>
              </a:rPr>
              <a:t>g</a:t>
            </a:r>
            <a:r>
              <a:rPr sz="1500" i="1" spc="-10" dirty="0">
                <a:latin typeface="Arial"/>
                <a:cs typeface="Arial"/>
              </a:rPr>
              <a:t> </a:t>
            </a:r>
            <a:r>
              <a:rPr sz="1500" i="1" dirty="0">
                <a:latin typeface="Arial"/>
                <a:cs typeface="Arial"/>
              </a:rPr>
              <a:t>a </a:t>
            </a:r>
            <a:r>
              <a:rPr sz="1500" i="1" spc="-5" dirty="0">
                <a:latin typeface="Arial"/>
                <a:cs typeface="Arial"/>
              </a:rPr>
              <a:t>fe</a:t>
            </a:r>
            <a:r>
              <a:rPr sz="1500" i="1" dirty="0">
                <a:latin typeface="Arial"/>
                <a:cs typeface="Arial"/>
              </a:rPr>
              <a:t>w</a:t>
            </a:r>
            <a:r>
              <a:rPr sz="1500" i="1" spc="-10" dirty="0">
                <a:latin typeface="Arial"/>
                <a:cs typeface="Arial"/>
              </a:rPr>
              <a:t> </a:t>
            </a:r>
            <a:r>
              <a:rPr sz="1500" i="1" spc="-5" dirty="0">
                <a:latin typeface="Arial"/>
                <a:cs typeface="Arial"/>
              </a:rPr>
              <a:t>hund</a:t>
            </a:r>
            <a:r>
              <a:rPr sz="1500" i="1" dirty="0">
                <a:latin typeface="Arial"/>
                <a:cs typeface="Arial"/>
              </a:rPr>
              <a:t>r</a:t>
            </a:r>
            <a:r>
              <a:rPr sz="1500" i="1" spc="-5" dirty="0">
                <a:latin typeface="Arial"/>
                <a:cs typeface="Arial"/>
              </a:rPr>
              <a:t>e</a:t>
            </a:r>
            <a:r>
              <a:rPr sz="1500" i="1" dirty="0">
                <a:latin typeface="Arial"/>
                <a:cs typeface="Arial"/>
              </a:rPr>
              <a:t>d</a:t>
            </a:r>
            <a:r>
              <a:rPr sz="1500" i="1" spc="-25" dirty="0">
                <a:latin typeface="Arial"/>
                <a:cs typeface="Arial"/>
              </a:rPr>
              <a:t> </a:t>
            </a:r>
            <a:r>
              <a:rPr sz="1500" i="1" spc="-5" dirty="0">
                <a:latin typeface="Arial"/>
                <a:cs typeface="Arial"/>
              </a:rPr>
              <a:t>h</a:t>
            </a:r>
            <a:r>
              <a:rPr sz="1500" i="1" dirty="0">
                <a:latin typeface="Arial"/>
                <a:cs typeface="Arial"/>
              </a:rPr>
              <a:t>y</a:t>
            </a:r>
            <a:r>
              <a:rPr sz="1500" i="1" spc="-5" dirty="0">
                <a:latin typeface="Arial"/>
                <a:cs typeface="Arial"/>
              </a:rPr>
              <a:t>pothe</a:t>
            </a:r>
            <a:r>
              <a:rPr sz="1500" i="1" dirty="0">
                <a:latin typeface="Arial"/>
                <a:cs typeface="Arial"/>
              </a:rPr>
              <a:t>s</a:t>
            </a:r>
            <a:r>
              <a:rPr sz="1500" i="1" spc="-5" dirty="0">
                <a:latin typeface="Arial"/>
                <a:cs typeface="Arial"/>
              </a:rPr>
              <a:t>e</a:t>
            </a:r>
            <a:r>
              <a:rPr sz="1500" i="1" dirty="0">
                <a:latin typeface="Arial"/>
                <a:cs typeface="Arial"/>
              </a:rPr>
              <a:t>s,</a:t>
            </a:r>
            <a:r>
              <a:rPr sz="1500" i="1" spc="-25" dirty="0">
                <a:latin typeface="Arial"/>
                <a:cs typeface="Arial"/>
              </a:rPr>
              <a:t> </a:t>
            </a:r>
            <a:r>
              <a:rPr sz="1500" i="1" dirty="0">
                <a:latin typeface="Arial"/>
                <a:cs typeface="Arial"/>
              </a:rPr>
              <a:t>a </a:t>
            </a:r>
            <a:r>
              <a:rPr sz="1500" i="1" spc="-15" dirty="0">
                <a:latin typeface="Arial"/>
                <a:cs typeface="Arial"/>
              </a:rPr>
              <a:t>m</a:t>
            </a:r>
            <a:r>
              <a:rPr sz="1500" i="1" spc="-5" dirty="0">
                <a:latin typeface="Arial"/>
                <a:cs typeface="Arial"/>
              </a:rPr>
              <a:t>a</a:t>
            </a:r>
            <a:r>
              <a:rPr sz="1500" i="1" dirty="0">
                <a:latin typeface="Arial"/>
                <a:cs typeface="Arial"/>
              </a:rPr>
              <a:t>c</a:t>
            </a:r>
            <a:r>
              <a:rPr sz="1500" i="1" spc="-5" dirty="0">
                <a:latin typeface="Arial"/>
                <a:cs typeface="Arial"/>
              </a:rPr>
              <a:t>h</a:t>
            </a:r>
            <a:r>
              <a:rPr sz="1500" i="1" dirty="0">
                <a:latin typeface="Arial"/>
                <a:cs typeface="Arial"/>
              </a:rPr>
              <a:t>i</a:t>
            </a:r>
            <a:r>
              <a:rPr sz="1500" i="1" spc="-5" dirty="0">
                <a:latin typeface="Arial"/>
                <a:cs typeface="Arial"/>
              </a:rPr>
              <a:t>ne</a:t>
            </a:r>
            <a:r>
              <a:rPr sz="1500" i="1" dirty="0">
                <a:latin typeface="Arial"/>
                <a:cs typeface="Arial"/>
              </a:rPr>
              <a:t>-l</a:t>
            </a:r>
            <a:r>
              <a:rPr sz="1500" i="1" spc="-5" dirty="0">
                <a:latin typeface="Arial"/>
                <a:cs typeface="Arial"/>
              </a:rPr>
              <a:t>ea</a:t>
            </a:r>
            <a:r>
              <a:rPr sz="1500" i="1" dirty="0">
                <a:latin typeface="Arial"/>
                <a:cs typeface="Arial"/>
              </a:rPr>
              <a:t>r</a:t>
            </a:r>
            <a:r>
              <a:rPr sz="1500" i="1" spc="-5" dirty="0">
                <a:latin typeface="Arial"/>
                <a:cs typeface="Arial"/>
              </a:rPr>
              <a:t>n</a:t>
            </a:r>
            <a:r>
              <a:rPr sz="1500" i="1" dirty="0">
                <a:latin typeface="Arial"/>
                <a:cs typeface="Arial"/>
              </a:rPr>
              <a:t>i</a:t>
            </a:r>
            <a:r>
              <a:rPr sz="1500" i="1" spc="-5" dirty="0">
                <a:latin typeface="Arial"/>
                <a:cs typeface="Arial"/>
              </a:rPr>
              <a:t>n</a:t>
            </a:r>
            <a:r>
              <a:rPr sz="1500" i="1" dirty="0">
                <a:latin typeface="Arial"/>
                <a:cs typeface="Arial"/>
              </a:rPr>
              <a:t>g</a:t>
            </a:r>
            <a:r>
              <a:rPr sz="1500" i="1" spc="-25" dirty="0">
                <a:latin typeface="Arial"/>
                <a:cs typeface="Arial"/>
              </a:rPr>
              <a:t> </a:t>
            </a:r>
            <a:r>
              <a:rPr sz="1500" i="1" dirty="0">
                <a:latin typeface="Arial"/>
                <a:cs typeface="Arial"/>
              </a:rPr>
              <a:t>sys</a:t>
            </a:r>
            <a:r>
              <a:rPr sz="1500" i="1" spc="-5" dirty="0">
                <a:latin typeface="Arial"/>
                <a:cs typeface="Arial"/>
              </a:rPr>
              <a:t>te</a:t>
            </a:r>
            <a:r>
              <a:rPr sz="1500" i="1" dirty="0">
                <a:latin typeface="Arial"/>
                <a:cs typeface="Arial"/>
              </a:rPr>
              <a:t>m</a:t>
            </a:r>
            <a:r>
              <a:rPr sz="1500" i="1" spc="-10" dirty="0">
                <a:latin typeface="Arial"/>
                <a:cs typeface="Arial"/>
              </a:rPr>
              <a:t> </a:t>
            </a:r>
            <a:r>
              <a:rPr sz="1500" i="1" dirty="0">
                <a:latin typeface="Arial"/>
                <a:cs typeface="Arial"/>
              </a:rPr>
              <a:t>c</a:t>
            </a:r>
            <a:r>
              <a:rPr sz="1500" i="1" spc="-5" dirty="0">
                <a:latin typeface="Arial"/>
                <a:cs typeface="Arial"/>
              </a:rPr>
              <a:t>a</a:t>
            </a:r>
            <a:r>
              <a:rPr sz="1500" i="1" dirty="0">
                <a:latin typeface="Arial"/>
                <a:cs typeface="Arial"/>
              </a:rPr>
              <a:t>n</a:t>
            </a:r>
            <a:r>
              <a:rPr sz="1500" i="1" spc="-10" dirty="0">
                <a:latin typeface="Arial"/>
                <a:cs typeface="Arial"/>
              </a:rPr>
              <a:t> </a:t>
            </a:r>
            <a:r>
              <a:rPr sz="1500" i="1" spc="-5" dirty="0">
                <a:latin typeface="Arial"/>
                <a:cs typeface="Arial"/>
              </a:rPr>
              <a:t>d</a:t>
            </a:r>
            <a:r>
              <a:rPr sz="1500" i="1" dirty="0">
                <a:latin typeface="Arial"/>
                <a:cs typeface="Arial"/>
              </a:rPr>
              <a:t>o </a:t>
            </a:r>
            <a:r>
              <a:rPr sz="1500" i="1" spc="-5" dirty="0">
                <a:latin typeface="Arial"/>
                <a:cs typeface="Arial"/>
              </a:rPr>
              <a:t>th</a:t>
            </a:r>
            <a:r>
              <a:rPr sz="1500" i="1" dirty="0">
                <a:latin typeface="Arial"/>
                <a:cs typeface="Arial"/>
              </a:rPr>
              <a:t>e s</a:t>
            </a:r>
            <a:r>
              <a:rPr sz="1500" i="1" spc="-5" dirty="0">
                <a:latin typeface="Arial"/>
                <a:cs typeface="Arial"/>
              </a:rPr>
              <a:t>a</a:t>
            </a:r>
            <a:r>
              <a:rPr sz="1500" i="1" spc="-15" dirty="0">
                <a:latin typeface="Arial"/>
                <a:cs typeface="Arial"/>
              </a:rPr>
              <a:t>m</a:t>
            </a:r>
            <a:r>
              <a:rPr sz="1500" i="1" dirty="0">
                <a:latin typeface="Arial"/>
                <a:cs typeface="Arial"/>
              </a:rPr>
              <a:t>e in a</a:t>
            </a:r>
            <a:r>
              <a:rPr sz="1500" i="1" spc="-10" dirty="0">
                <a:latin typeface="Arial"/>
                <a:cs typeface="Arial"/>
              </a:rPr>
              <a:t> </a:t>
            </a:r>
            <a:r>
              <a:rPr sz="1500" i="1" spc="-5" dirty="0">
                <a:latin typeface="Arial"/>
                <a:cs typeface="Arial"/>
              </a:rPr>
              <a:t>f</a:t>
            </a:r>
            <a:r>
              <a:rPr sz="1500" i="1" dirty="0">
                <a:latin typeface="Arial"/>
                <a:cs typeface="Arial"/>
              </a:rPr>
              <a:t>r</a:t>
            </a:r>
            <a:r>
              <a:rPr sz="1500" i="1" spc="-5" dirty="0">
                <a:latin typeface="Arial"/>
                <a:cs typeface="Arial"/>
              </a:rPr>
              <a:t>a</a:t>
            </a:r>
            <a:r>
              <a:rPr sz="1500" i="1" dirty="0">
                <a:latin typeface="Arial"/>
                <a:cs typeface="Arial"/>
              </a:rPr>
              <a:t>c</a:t>
            </a:r>
            <a:r>
              <a:rPr sz="1500" i="1" spc="-5" dirty="0">
                <a:latin typeface="Arial"/>
                <a:cs typeface="Arial"/>
              </a:rPr>
              <a:t>t</a:t>
            </a:r>
            <a:r>
              <a:rPr sz="1500" i="1" dirty="0">
                <a:latin typeface="Arial"/>
                <a:cs typeface="Arial"/>
              </a:rPr>
              <a:t>i</a:t>
            </a:r>
            <a:r>
              <a:rPr sz="1500" i="1" spc="-5" dirty="0">
                <a:latin typeface="Arial"/>
                <a:cs typeface="Arial"/>
              </a:rPr>
              <a:t>o</a:t>
            </a:r>
            <a:r>
              <a:rPr sz="1500" i="1" dirty="0">
                <a:latin typeface="Arial"/>
                <a:cs typeface="Arial"/>
              </a:rPr>
              <a:t>n</a:t>
            </a:r>
            <a:r>
              <a:rPr sz="1500" i="1" spc="-10" dirty="0">
                <a:latin typeface="Arial"/>
                <a:cs typeface="Arial"/>
              </a:rPr>
              <a:t> </a:t>
            </a:r>
            <a:r>
              <a:rPr sz="1500" i="1" spc="-5" dirty="0">
                <a:latin typeface="Arial"/>
                <a:cs typeface="Arial"/>
              </a:rPr>
              <a:t>o</a:t>
            </a:r>
            <a:r>
              <a:rPr sz="1500" i="1" dirty="0">
                <a:latin typeface="Arial"/>
                <a:cs typeface="Arial"/>
              </a:rPr>
              <a:t>f a</a:t>
            </a:r>
            <a:r>
              <a:rPr sz="1500" i="1" spc="-10" dirty="0">
                <a:latin typeface="Arial"/>
                <a:cs typeface="Arial"/>
              </a:rPr>
              <a:t> </a:t>
            </a:r>
            <a:r>
              <a:rPr sz="1500" i="1" dirty="0">
                <a:latin typeface="Arial"/>
                <a:cs typeface="Arial"/>
              </a:rPr>
              <a:t>s</a:t>
            </a:r>
            <a:r>
              <a:rPr sz="1500" i="1" spc="-5" dirty="0">
                <a:latin typeface="Arial"/>
                <a:cs typeface="Arial"/>
              </a:rPr>
              <a:t>e</a:t>
            </a:r>
            <a:r>
              <a:rPr sz="1500" i="1" dirty="0">
                <a:latin typeface="Arial"/>
                <a:cs typeface="Arial"/>
              </a:rPr>
              <a:t>c</a:t>
            </a:r>
            <a:r>
              <a:rPr sz="1500" i="1" spc="-5" dirty="0">
                <a:latin typeface="Arial"/>
                <a:cs typeface="Arial"/>
              </a:rPr>
              <a:t>ond</a:t>
            </a:r>
            <a:r>
              <a:rPr sz="1500" i="1" dirty="0">
                <a:latin typeface="Arial"/>
                <a:cs typeface="Arial"/>
              </a:rPr>
              <a:t>.</a:t>
            </a:r>
            <a:r>
              <a:rPr sz="1500" i="1" spc="-10" dirty="0">
                <a:latin typeface="Arial"/>
                <a:cs typeface="Arial"/>
              </a:rPr>
              <a:t> </a:t>
            </a:r>
            <a:r>
              <a:rPr sz="1500" b="1" i="1" spc="-15" dirty="0">
                <a:latin typeface="Arial"/>
                <a:cs typeface="Arial"/>
              </a:rPr>
              <a:t>M</a:t>
            </a:r>
            <a:r>
              <a:rPr sz="1500" b="1" i="1" spc="-5" dirty="0">
                <a:latin typeface="Arial"/>
                <a:cs typeface="Arial"/>
              </a:rPr>
              <a:t>ac</a:t>
            </a:r>
            <a:r>
              <a:rPr sz="1500" b="1" i="1" dirty="0">
                <a:latin typeface="Arial"/>
                <a:cs typeface="Arial"/>
              </a:rPr>
              <a:t>h</a:t>
            </a:r>
            <a:r>
              <a:rPr sz="1500" b="1" i="1" spc="-5" dirty="0">
                <a:latin typeface="Arial"/>
                <a:cs typeface="Arial"/>
              </a:rPr>
              <a:t>i</a:t>
            </a:r>
            <a:r>
              <a:rPr sz="1500" b="1" i="1" dirty="0">
                <a:latin typeface="Arial"/>
                <a:cs typeface="Arial"/>
              </a:rPr>
              <a:t>ne</a:t>
            </a:r>
            <a:r>
              <a:rPr sz="1500" b="1" i="1" spc="-10" dirty="0">
                <a:latin typeface="Arial"/>
                <a:cs typeface="Arial"/>
              </a:rPr>
              <a:t> </a:t>
            </a:r>
            <a:r>
              <a:rPr sz="1500" b="1" i="1" spc="-5" dirty="0">
                <a:latin typeface="Arial"/>
                <a:cs typeface="Arial"/>
              </a:rPr>
              <a:t>lear</a:t>
            </a:r>
            <a:r>
              <a:rPr sz="1500" b="1" i="1" dirty="0">
                <a:latin typeface="Arial"/>
                <a:cs typeface="Arial"/>
              </a:rPr>
              <a:t>n</a:t>
            </a:r>
            <a:r>
              <a:rPr sz="1500" b="1" i="1" spc="-5" dirty="0">
                <a:latin typeface="Arial"/>
                <a:cs typeface="Arial"/>
              </a:rPr>
              <a:t>i</a:t>
            </a:r>
            <a:r>
              <a:rPr sz="1500" b="1" i="1" dirty="0">
                <a:latin typeface="Arial"/>
                <a:cs typeface="Arial"/>
              </a:rPr>
              <a:t>ng</a:t>
            </a:r>
            <a:r>
              <a:rPr sz="1500" b="1" i="1" spc="-25" dirty="0">
                <a:latin typeface="Arial"/>
                <a:cs typeface="Arial"/>
              </a:rPr>
              <a:t> </a:t>
            </a:r>
            <a:r>
              <a:rPr sz="1500" b="1" i="1" spc="-5" dirty="0">
                <a:latin typeface="Arial"/>
                <a:cs typeface="Arial"/>
              </a:rPr>
              <a:t>a</a:t>
            </a:r>
            <a:r>
              <a:rPr sz="1500" b="1" i="1" dirty="0">
                <a:latin typeface="Arial"/>
                <a:cs typeface="Arial"/>
              </a:rPr>
              <a:t>uto</a:t>
            </a:r>
            <a:r>
              <a:rPr sz="1500" b="1" i="1" spc="-5" dirty="0">
                <a:latin typeface="Arial"/>
                <a:cs typeface="Arial"/>
              </a:rPr>
              <a:t>ma</a:t>
            </a:r>
            <a:r>
              <a:rPr sz="1500" b="1" i="1" dirty="0">
                <a:latin typeface="Arial"/>
                <a:cs typeface="Arial"/>
              </a:rPr>
              <a:t>t</a:t>
            </a:r>
            <a:r>
              <a:rPr sz="1500" b="1" i="1" spc="-5" dirty="0">
                <a:latin typeface="Arial"/>
                <a:cs typeface="Arial"/>
              </a:rPr>
              <a:t>e</a:t>
            </a:r>
            <a:r>
              <a:rPr sz="1500" b="1" i="1" dirty="0">
                <a:latin typeface="Arial"/>
                <a:cs typeface="Arial"/>
              </a:rPr>
              <a:t>s</a:t>
            </a:r>
            <a:r>
              <a:rPr sz="1500" b="1" i="1" spc="-35" dirty="0">
                <a:latin typeface="Arial"/>
                <a:cs typeface="Arial"/>
              </a:rPr>
              <a:t> </a:t>
            </a:r>
            <a:r>
              <a:rPr sz="1500" b="1" i="1" dirty="0">
                <a:latin typeface="Arial"/>
                <a:cs typeface="Arial"/>
              </a:rPr>
              <a:t>d</a:t>
            </a:r>
            <a:r>
              <a:rPr sz="1500" b="1" i="1" spc="-5" dirty="0">
                <a:latin typeface="Arial"/>
                <a:cs typeface="Arial"/>
              </a:rPr>
              <a:t>isc</a:t>
            </a:r>
            <a:r>
              <a:rPr sz="1500" b="1" i="1" dirty="0">
                <a:latin typeface="Arial"/>
                <a:cs typeface="Arial"/>
              </a:rPr>
              <a:t>o</a:t>
            </a:r>
            <a:r>
              <a:rPr sz="1500" b="1" i="1" spc="-5" dirty="0">
                <a:latin typeface="Arial"/>
                <a:cs typeface="Arial"/>
              </a:rPr>
              <a:t>ver</a:t>
            </a:r>
            <a:r>
              <a:rPr sz="1500" b="1" i="1" spc="-65" dirty="0">
                <a:latin typeface="Arial"/>
                <a:cs typeface="Arial"/>
              </a:rPr>
              <a:t>y</a:t>
            </a:r>
            <a:r>
              <a:rPr sz="1500" b="1" i="1" dirty="0">
                <a:latin typeface="Arial"/>
                <a:cs typeface="Arial"/>
              </a:rPr>
              <a:t>. </a:t>
            </a:r>
            <a:r>
              <a:rPr sz="1500" i="1" spc="-5" dirty="0">
                <a:latin typeface="Arial"/>
                <a:cs typeface="Arial"/>
              </a:rPr>
              <a:t>It</a:t>
            </a:r>
            <a:r>
              <a:rPr sz="1500" i="1" spc="-60" dirty="0">
                <a:latin typeface="Arial"/>
                <a:cs typeface="Arial"/>
              </a:rPr>
              <a:t>’</a:t>
            </a:r>
            <a:r>
              <a:rPr sz="1500" i="1" dirty="0">
                <a:latin typeface="Arial"/>
                <a:cs typeface="Arial"/>
              </a:rPr>
              <a:t>s</a:t>
            </a:r>
            <a:r>
              <a:rPr sz="1500" i="1" spc="25" dirty="0">
                <a:latin typeface="Arial"/>
                <a:cs typeface="Arial"/>
              </a:rPr>
              <a:t> </a:t>
            </a:r>
            <a:r>
              <a:rPr sz="1500" i="1" spc="-5" dirty="0">
                <a:latin typeface="Arial"/>
                <a:cs typeface="Arial"/>
              </a:rPr>
              <a:t>n</a:t>
            </a:r>
            <a:r>
              <a:rPr sz="1500" i="1" dirty="0">
                <a:latin typeface="Arial"/>
                <a:cs typeface="Arial"/>
              </a:rPr>
              <a:t>o s</a:t>
            </a:r>
            <a:r>
              <a:rPr sz="1500" i="1" spc="-5" dirty="0">
                <a:latin typeface="Arial"/>
                <a:cs typeface="Arial"/>
              </a:rPr>
              <a:t>u</a:t>
            </a:r>
            <a:r>
              <a:rPr sz="1500" i="1" dirty="0">
                <a:latin typeface="Arial"/>
                <a:cs typeface="Arial"/>
              </a:rPr>
              <a:t>r</a:t>
            </a:r>
            <a:r>
              <a:rPr sz="1500" i="1" spc="-5" dirty="0">
                <a:latin typeface="Arial"/>
                <a:cs typeface="Arial"/>
              </a:rPr>
              <a:t>p</a:t>
            </a:r>
            <a:r>
              <a:rPr sz="1500" i="1" dirty="0">
                <a:latin typeface="Arial"/>
                <a:cs typeface="Arial"/>
              </a:rPr>
              <a:t>ris</a:t>
            </a:r>
            <a:r>
              <a:rPr sz="1500" i="1" spc="-5" dirty="0">
                <a:latin typeface="Arial"/>
                <a:cs typeface="Arial"/>
              </a:rPr>
              <a:t>e</a:t>
            </a:r>
            <a:r>
              <a:rPr sz="1500" i="1" dirty="0">
                <a:latin typeface="Arial"/>
                <a:cs typeface="Arial"/>
              </a:rPr>
              <a:t>,</a:t>
            </a:r>
            <a:r>
              <a:rPr sz="1500" i="1" spc="-25" dirty="0">
                <a:latin typeface="Arial"/>
                <a:cs typeface="Arial"/>
              </a:rPr>
              <a:t> </a:t>
            </a:r>
            <a:r>
              <a:rPr sz="1500" i="1" spc="-5" dirty="0">
                <a:latin typeface="Arial"/>
                <a:cs typeface="Arial"/>
              </a:rPr>
              <a:t>then</a:t>
            </a:r>
            <a:r>
              <a:rPr sz="1500" i="1" dirty="0">
                <a:latin typeface="Arial"/>
                <a:cs typeface="Arial"/>
              </a:rPr>
              <a:t>,</a:t>
            </a:r>
            <a:r>
              <a:rPr sz="1500" i="1" spc="-10" dirty="0">
                <a:latin typeface="Arial"/>
                <a:cs typeface="Arial"/>
              </a:rPr>
              <a:t> </a:t>
            </a:r>
            <a:r>
              <a:rPr sz="1500" i="1" spc="-5" dirty="0">
                <a:latin typeface="Arial"/>
                <a:cs typeface="Arial"/>
              </a:rPr>
              <a:t>tha</a:t>
            </a:r>
            <a:r>
              <a:rPr sz="1500" i="1" dirty="0">
                <a:latin typeface="Arial"/>
                <a:cs typeface="Arial"/>
              </a:rPr>
              <a:t>t</a:t>
            </a:r>
            <a:r>
              <a:rPr sz="1500" i="1" spc="-10" dirty="0">
                <a:latin typeface="Arial"/>
                <a:cs typeface="Arial"/>
              </a:rPr>
              <a:t> </a:t>
            </a:r>
            <a:r>
              <a:rPr sz="1500" b="1" i="1" spc="-5" dirty="0">
                <a:latin typeface="Arial"/>
                <a:cs typeface="Arial"/>
              </a:rPr>
              <a:t>i</a:t>
            </a:r>
            <a:r>
              <a:rPr sz="1500" b="1" i="1" dirty="0">
                <a:latin typeface="Arial"/>
                <a:cs typeface="Arial"/>
              </a:rPr>
              <a:t>t</a:t>
            </a:r>
            <a:r>
              <a:rPr sz="1500" b="1" i="1" spc="-25" dirty="0">
                <a:latin typeface="Arial"/>
                <a:cs typeface="Arial"/>
              </a:rPr>
              <a:t>’</a:t>
            </a:r>
            <a:r>
              <a:rPr sz="1500" b="1" i="1" dirty="0">
                <a:latin typeface="Arial"/>
                <a:cs typeface="Arial"/>
              </a:rPr>
              <a:t>s</a:t>
            </a:r>
            <a:r>
              <a:rPr sz="1500" b="1" i="1" spc="-10" dirty="0">
                <a:latin typeface="Arial"/>
                <a:cs typeface="Arial"/>
              </a:rPr>
              <a:t> </a:t>
            </a:r>
            <a:r>
              <a:rPr sz="1500" b="1" i="1" spc="-5" dirty="0">
                <a:latin typeface="Arial"/>
                <a:cs typeface="Arial"/>
              </a:rPr>
              <a:t>rev</a:t>
            </a:r>
            <a:r>
              <a:rPr sz="1500" b="1" i="1" dirty="0">
                <a:latin typeface="Arial"/>
                <a:cs typeface="Arial"/>
              </a:rPr>
              <a:t>o</a:t>
            </a:r>
            <a:r>
              <a:rPr sz="1500" b="1" i="1" spc="-5" dirty="0">
                <a:latin typeface="Arial"/>
                <a:cs typeface="Arial"/>
              </a:rPr>
              <a:t>l</a:t>
            </a:r>
            <a:r>
              <a:rPr sz="1500" b="1" i="1" dirty="0">
                <a:latin typeface="Arial"/>
                <a:cs typeface="Arial"/>
              </a:rPr>
              <a:t>ut</a:t>
            </a:r>
            <a:r>
              <a:rPr sz="1500" b="1" i="1" spc="-5" dirty="0">
                <a:latin typeface="Arial"/>
                <a:cs typeface="Arial"/>
              </a:rPr>
              <a:t>i</a:t>
            </a:r>
            <a:r>
              <a:rPr sz="1500" b="1" i="1" dirty="0">
                <a:latin typeface="Arial"/>
                <a:cs typeface="Arial"/>
              </a:rPr>
              <a:t>on</a:t>
            </a:r>
            <a:r>
              <a:rPr sz="1500" b="1" i="1" spc="-5" dirty="0">
                <a:latin typeface="Arial"/>
                <a:cs typeface="Arial"/>
              </a:rPr>
              <a:t>i</a:t>
            </a:r>
            <a:r>
              <a:rPr sz="1500" b="1" i="1" dirty="0">
                <a:latin typeface="Arial"/>
                <a:cs typeface="Arial"/>
              </a:rPr>
              <a:t>z</a:t>
            </a:r>
            <a:r>
              <a:rPr sz="1500" b="1" i="1" spc="-5" dirty="0">
                <a:latin typeface="Arial"/>
                <a:cs typeface="Arial"/>
              </a:rPr>
              <a:t>i</a:t>
            </a:r>
            <a:r>
              <a:rPr sz="1500" b="1" i="1" dirty="0">
                <a:latin typeface="Arial"/>
                <a:cs typeface="Arial"/>
              </a:rPr>
              <a:t>ng</a:t>
            </a:r>
            <a:r>
              <a:rPr sz="1500" b="1" i="1" spc="-45" dirty="0">
                <a:latin typeface="Arial"/>
                <a:cs typeface="Arial"/>
              </a:rPr>
              <a:t> </a:t>
            </a:r>
            <a:r>
              <a:rPr sz="1500" b="1" i="1" spc="-5" dirty="0">
                <a:latin typeface="Arial"/>
                <a:cs typeface="Arial"/>
              </a:rPr>
              <a:t>scie</a:t>
            </a:r>
            <a:r>
              <a:rPr sz="1500" b="1" i="1" dirty="0">
                <a:latin typeface="Arial"/>
                <a:cs typeface="Arial"/>
              </a:rPr>
              <a:t>n</a:t>
            </a:r>
            <a:r>
              <a:rPr sz="1500" b="1" i="1" spc="-5" dirty="0">
                <a:latin typeface="Arial"/>
                <a:cs typeface="Arial"/>
              </a:rPr>
              <a:t>c</a:t>
            </a:r>
            <a:r>
              <a:rPr sz="1500" b="1" i="1" dirty="0">
                <a:latin typeface="Arial"/>
                <a:cs typeface="Arial"/>
              </a:rPr>
              <a:t>e</a:t>
            </a:r>
            <a:r>
              <a:rPr sz="1500" b="1" i="1" spc="-25" dirty="0">
                <a:latin typeface="Arial"/>
                <a:cs typeface="Arial"/>
              </a:rPr>
              <a:t> </a:t>
            </a:r>
            <a:r>
              <a:rPr sz="1500" b="1" i="1" spc="-5" dirty="0">
                <a:latin typeface="Arial"/>
                <a:cs typeface="Arial"/>
              </a:rPr>
              <a:t>a</a:t>
            </a:r>
            <a:r>
              <a:rPr sz="1500" b="1" i="1" dirty="0">
                <a:latin typeface="Arial"/>
                <a:cs typeface="Arial"/>
              </a:rPr>
              <a:t>s</a:t>
            </a:r>
            <a:r>
              <a:rPr sz="1500" b="1" i="1" spc="-10" dirty="0">
                <a:latin typeface="Arial"/>
                <a:cs typeface="Arial"/>
              </a:rPr>
              <a:t> </a:t>
            </a:r>
            <a:r>
              <a:rPr sz="1500" b="1" i="1" spc="-5" dirty="0">
                <a:latin typeface="Arial"/>
                <a:cs typeface="Arial"/>
              </a:rPr>
              <a:t>m</a:t>
            </a:r>
            <a:r>
              <a:rPr sz="1500" b="1" i="1" dirty="0">
                <a:latin typeface="Arial"/>
                <a:cs typeface="Arial"/>
              </a:rPr>
              <a:t>u</a:t>
            </a:r>
            <a:r>
              <a:rPr sz="1500" b="1" i="1" spc="-5" dirty="0">
                <a:latin typeface="Arial"/>
                <a:cs typeface="Arial"/>
              </a:rPr>
              <a:t>c</a:t>
            </a:r>
            <a:r>
              <a:rPr sz="1500" b="1" i="1" dirty="0">
                <a:latin typeface="Arial"/>
                <a:cs typeface="Arial"/>
              </a:rPr>
              <a:t>h</a:t>
            </a:r>
            <a:r>
              <a:rPr sz="1500" b="1" i="1" spc="-10" dirty="0">
                <a:latin typeface="Arial"/>
                <a:cs typeface="Arial"/>
              </a:rPr>
              <a:t> </a:t>
            </a:r>
            <a:r>
              <a:rPr sz="1500" b="1" i="1" spc="-5" dirty="0">
                <a:latin typeface="Arial"/>
                <a:cs typeface="Arial"/>
              </a:rPr>
              <a:t>a</a:t>
            </a:r>
            <a:r>
              <a:rPr sz="1500" b="1" i="1" dirty="0">
                <a:latin typeface="Arial"/>
                <a:cs typeface="Arial"/>
              </a:rPr>
              <a:t>s </a:t>
            </a:r>
            <a:r>
              <a:rPr sz="1500" b="1" i="1" spc="-5" dirty="0">
                <a:latin typeface="Arial"/>
                <a:cs typeface="Arial"/>
              </a:rPr>
              <a:t>i</a:t>
            </a:r>
            <a:r>
              <a:rPr sz="1500" b="1" i="1" dirty="0">
                <a:latin typeface="Arial"/>
                <a:cs typeface="Arial"/>
              </a:rPr>
              <a:t>t</a:t>
            </a:r>
            <a:r>
              <a:rPr sz="1500" b="1" i="1" spc="-25" dirty="0">
                <a:latin typeface="Arial"/>
                <a:cs typeface="Arial"/>
              </a:rPr>
              <a:t>’</a:t>
            </a:r>
            <a:r>
              <a:rPr sz="1500" b="1" i="1" dirty="0">
                <a:latin typeface="Arial"/>
                <a:cs typeface="Arial"/>
              </a:rPr>
              <a:t>s </a:t>
            </a:r>
            <a:r>
              <a:rPr sz="1500" b="1" i="1" spc="-5" dirty="0">
                <a:latin typeface="Arial"/>
                <a:cs typeface="Arial"/>
              </a:rPr>
              <a:t>rev</a:t>
            </a:r>
            <a:r>
              <a:rPr sz="1500" b="1" i="1" dirty="0">
                <a:latin typeface="Arial"/>
                <a:cs typeface="Arial"/>
              </a:rPr>
              <a:t>o</a:t>
            </a:r>
            <a:r>
              <a:rPr sz="1500" b="1" i="1" spc="-5" dirty="0">
                <a:latin typeface="Arial"/>
                <a:cs typeface="Arial"/>
              </a:rPr>
              <a:t>l</a:t>
            </a:r>
            <a:r>
              <a:rPr sz="1500" b="1" i="1" dirty="0">
                <a:latin typeface="Arial"/>
                <a:cs typeface="Arial"/>
              </a:rPr>
              <a:t>ut</a:t>
            </a:r>
            <a:r>
              <a:rPr sz="1500" b="1" i="1" spc="-5" dirty="0">
                <a:latin typeface="Arial"/>
                <a:cs typeface="Arial"/>
              </a:rPr>
              <a:t>i</a:t>
            </a:r>
            <a:r>
              <a:rPr sz="1500" b="1" i="1" dirty="0">
                <a:latin typeface="Arial"/>
                <a:cs typeface="Arial"/>
              </a:rPr>
              <a:t>on</a:t>
            </a:r>
            <a:r>
              <a:rPr sz="1500" b="1" i="1" spc="-5" dirty="0">
                <a:latin typeface="Arial"/>
                <a:cs typeface="Arial"/>
              </a:rPr>
              <a:t>i</a:t>
            </a:r>
            <a:r>
              <a:rPr sz="1500" b="1" i="1" dirty="0">
                <a:latin typeface="Arial"/>
                <a:cs typeface="Arial"/>
              </a:rPr>
              <a:t>z</a:t>
            </a:r>
            <a:r>
              <a:rPr sz="1500" b="1" i="1" spc="-5" dirty="0">
                <a:latin typeface="Arial"/>
                <a:cs typeface="Arial"/>
              </a:rPr>
              <a:t>i</a:t>
            </a:r>
            <a:r>
              <a:rPr sz="1500" b="1" i="1" dirty="0">
                <a:latin typeface="Arial"/>
                <a:cs typeface="Arial"/>
              </a:rPr>
              <a:t>ng</a:t>
            </a:r>
            <a:r>
              <a:rPr sz="1500" b="1" i="1" spc="-45" dirty="0">
                <a:latin typeface="Arial"/>
                <a:cs typeface="Arial"/>
              </a:rPr>
              <a:t> </a:t>
            </a:r>
            <a:r>
              <a:rPr sz="1500" b="1" i="1" dirty="0">
                <a:latin typeface="Arial"/>
                <a:cs typeface="Arial"/>
              </a:rPr>
              <a:t>bu</a:t>
            </a:r>
            <a:r>
              <a:rPr sz="1500" b="1" i="1" spc="-5" dirty="0">
                <a:latin typeface="Arial"/>
                <a:cs typeface="Arial"/>
              </a:rPr>
              <a:t>si</a:t>
            </a:r>
            <a:r>
              <a:rPr sz="1500" b="1" i="1" dirty="0">
                <a:latin typeface="Arial"/>
                <a:cs typeface="Arial"/>
              </a:rPr>
              <a:t>n</a:t>
            </a:r>
            <a:r>
              <a:rPr sz="1500" b="1" i="1" spc="-5" dirty="0">
                <a:latin typeface="Arial"/>
                <a:cs typeface="Arial"/>
              </a:rPr>
              <a:t>ess</a:t>
            </a:r>
            <a:r>
              <a:rPr sz="1500" i="1" spc="-5" dirty="0">
                <a:latin typeface="Arial"/>
                <a:cs typeface="Arial"/>
              </a:rPr>
              <a:t>.</a:t>
            </a:r>
            <a:r>
              <a:rPr sz="1500" i="1" dirty="0">
                <a:latin typeface="Arial"/>
                <a:cs typeface="Arial"/>
              </a:rPr>
              <a:t>”</a:t>
            </a:r>
            <a:endParaRPr sz="1500">
              <a:latin typeface="Arial"/>
              <a:cs typeface="Arial"/>
            </a:endParaRPr>
          </a:p>
          <a:p>
            <a:pPr marL="12700">
              <a:lnSpc>
                <a:spcPct val="100000"/>
              </a:lnSpc>
              <a:spcBef>
                <a:spcPts val="720"/>
              </a:spcBef>
            </a:pPr>
            <a:r>
              <a:rPr sz="1100" dirty="0">
                <a:latin typeface="Arial"/>
                <a:cs typeface="Arial"/>
              </a:rPr>
              <a:t>“T</a:t>
            </a:r>
            <a:r>
              <a:rPr sz="1100" spc="5" dirty="0">
                <a:latin typeface="Arial"/>
                <a:cs typeface="Arial"/>
              </a:rPr>
              <a:t>h</a:t>
            </a:r>
            <a:r>
              <a:rPr sz="1100" spc="10" dirty="0">
                <a:latin typeface="Arial"/>
                <a:cs typeface="Arial"/>
              </a:rPr>
              <a:t>e</a:t>
            </a:r>
            <a:r>
              <a:rPr sz="1100" spc="35" dirty="0">
                <a:latin typeface="Arial"/>
                <a:cs typeface="Arial"/>
              </a:rPr>
              <a:t> </a:t>
            </a:r>
            <a:r>
              <a:rPr sz="1100" spc="-5" dirty="0">
                <a:latin typeface="Arial"/>
                <a:cs typeface="Arial"/>
              </a:rPr>
              <a:t>M</a:t>
            </a:r>
            <a:r>
              <a:rPr sz="1100" spc="5" dirty="0">
                <a:latin typeface="Arial"/>
                <a:cs typeface="Arial"/>
              </a:rPr>
              <a:t>a</a:t>
            </a:r>
            <a:r>
              <a:rPr sz="1100" spc="10" dirty="0">
                <a:latin typeface="Arial"/>
                <a:cs typeface="Arial"/>
              </a:rPr>
              <a:t>s</a:t>
            </a:r>
            <a:r>
              <a:rPr sz="1100" dirty="0">
                <a:latin typeface="Arial"/>
                <a:cs typeface="Arial"/>
              </a:rPr>
              <a:t>te</a:t>
            </a:r>
            <a:r>
              <a:rPr sz="1100" spc="5" dirty="0">
                <a:latin typeface="Arial"/>
                <a:cs typeface="Arial"/>
              </a:rPr>
              <a:t>r</a:t>
            </a:r>
            <a:r>
              <a:rPr sz="1100" spc="50" dirty="0">
                <a:latin typeface="Arial"/>
                <a:cs typeface="Arial"/>
              </a:rPr>
              <a:t> </a:t>
            </a:r>
            <a:r>
              <a:rPr sz="1100" spc="5" dirty="0">
                <a:latin typeface="Arial"/>
                <a:cs typeface="Arial"/>
              </a:rPr>
              <a:t>Algor</a:t>
            </a:r>
            <a:r>
              <a:rPr sz="1100" dirty="0">
                <a:latin typeface="Arial"/>
                <a:cs typeface="Arial"/>
              </a:rPr>
              <a:t>ith</a:t>
            </a:r>
            <a:r>
              <a:rPr sz="1100" spc="20" dirty="0">
                <a:latin typeface="Arial"/>
                <a:cs typeface="Arial"/>
              </a:rPr>
              <a:t>m</a:t>
            </a:r>
            <a:r>
              <a:rPr sz="1100" dirty="0">
                <a:latin typeface="Arial"/>
                <a:cs typeface="Arial"/>
              </a:rPr>
              <a:t>”</a:t>
            </a:r>
            <a:r>
              <a:rPr sz="1100" spc="5" dirty="0">
                <a:latin typeface="Arial"/>
                <a:cs typeface="Arial"/>
              </a:rPr>
              <a:t>,</a:t>
            </a:r>
            <a:r>
              <a:rPr sz="1100" spc="40" dirty="0">
                <a:latin typeface="Arial"/>
                <a:cs typeface="Arial"/>
              </a:rPr>
              <a:t> </a:t>
            </a:r>
            <a:r>
              <a:rPr sz="1100" spc="10" dirty="0">
                <a:latin typeface="Arial"/>
                <a:cs typeface="Arial"/>
              </a:rPr>
              <a:t>P</a:t>
            </a:r>
            <a:r>
              <a:rPr sz="1100" spc="5" dirty="0">
                <a:latin typeface="Arial"/>
                <a:cs typeface="Arial"/>
              </a:rPr>
              <a:t>edr</a:t>
            </a:r>
            <a:r>
              <a:rPr sz="1100" spc="10" dirty="0">
                <a:latin typeface="Arial"/>
                <a:cs typeface="Arial"/>
              </a:rPr>
              <a:t>o</a:t>
            </a:r>
            <a:r>
              <a:rPr sz="1100" spc="35" dirty="0">
                <a:latin typeface="Arial"/>
                <a:cs typeface="Arial"/>
              </a:rPr>
              <a:t> </a:t>
            </a:r>
            <a:r>
              <a:rPr sz="1100" spc="15" dirty="0">
                <a:latin typeface="Arial"/>
                <a:cs typeface="Arial"/>
              </a:rPr>
              <a:t>D</a:t>
            </a:r>
            <a:r>
              <a:rPr sz="1100" spc="5" dirty="0">
                <a:latin typeface="Arial"/>
                <a:cs typeface="Arial"/>
              </a:rPr>
              <a:t>o</a:t>
            </a:r>
            <a:r>
              <a:rPr sz="1100" spc="20" dirty="0">
                <a:latin typeface="Arial"/>
                <a:cs typeface="Arial"/>
              </a:rPr>
              <a:t>m</a:t>
            </a:r>
            <a:r>
              <a:rPr sz="1100" dirty="0">
                <a:latin typeface="Arial"/>
                <a:cs typeface="Arial"/>
              </a:rPr>
              <a:t>i</a:t>
            </a:r>
            <a:r>
              <a:rPr sz="1100" spc="5" dirty="0">
                <a:latin typeface="Arial"/>
                <a:cs typeface="Arial"/>
              </a:rPr>
              <a:t>ngo</a:t>
            </a:r>
            <a:r>
              <a:rPr sz="1100" spc="10" dirty="0">
                <a:latin typeface="Arial"/>
                <a:cs typeface="Arial"/>
              </a:rPr>
              <a:t>s</a:t>
            </a:r>
            <a:r>
              <a:rPr sz="1100" spc="65" dirty="0">
                <a:latin typeface="Arial"/>
                <a:cs typeface="Arial"/>
              </a:rPr>
              <a:t> </a:t>
            </a:r>
            <a:r>
              <a:rPr sz="1100" dirty="0">
                <a:latin typeface="Arial"/>
                <a:cs typeface="Arial"/>
              </a:rPr>
              <a:t>(</a:t>
            </a:r>
            <a:r>
              <a:rPr sz="1100" spc="15" dirty="0">
                <a:latin typeface="Arial"/>
                <a:cs typeface="Arial"/>
              </a:rPr>
              <a:t>U</a:t>
            </a:r>
            <a:r>
              <a:rPr sz="1100" spc="5" dirty="0">
                <a:latin typeface="Arial"/>
                <a:cs typeface="Arial"/>
              </a:rPr>
              <a:t>niv</a:t>
            </a:r>
            <a:r>
              <a:rPr sz="1100" dirty="0">
                <a:latin typeface="Arial"/>
                <a:cs typeface="Arial"/>
              </a:rPr>
              <a:t>er</a:t>
            </a:r>
            <a:r>
              <a:rPr sz="1100" spc="5" dirty="0">
                <a:latin typeface="Arial"/>
                <a:cs typeface="Arial"/>
              </a:rPr>
              <a:t>si</a:t>
            </a:r>
            <a:r>
              <a:rPr sz="1100" spc="15" dirty="0">
                <a:latin typeface="Arial"/>
                <a:cs typeface="Arial"/>
              </a:rPr>
              <a:t>t</a:t>
            </a:r>
            <a:r>
              <a:rPr sz="1100" spc="10" dirty="0">
                <a:latin typeface="Arial"/>
                <a:cs typeface="Arial"/>
              </a:rPr>
              <a:t>y</a:t>
            </a:r>
            <a:r>
              <a:rPr sz="1100" spc="40" dirty="0">
                <a:latin typeface="Arial"/>
                <a:cs typeface="Arial"/>
              </a:rPr>
              <a:t> </a:t>
            </a:r>
            <a:r>
              <a:rPr sz="1100" spc="5" dirty="0">
                <a:latin typeface="Arial"/>
                <a:cs typeface="Arial"/>
              </a:rPr>
              <a:t>of</a:t>
            </a:r>
            <a:r>
              <a:rPr sz="1100" spc="15" dirty="0">
                <a:latin typeface="Arial"/>
                <a:cs typeface="Arial"/>
              </a:rPr>
              <a:t> </a:t>
            </a:r>
            <a:r>
              <a:rPr sz="1100" spc="50" dirty="0">
                <a:latin typeface="Arial"/>
                <a:cs typeface="Arial"/>
              </a:rPr>
              <a:t>W</a:t>
            </a:r>
            <a:r>
              <a:rPr sz="1100" spc="5" dirty="0">
                <a:latin typeface="Arial"/>
                <a:cs typeface="Arial"/>
              </a:rPr>
              <a:t>a</a:t>
            </a:r>
            <a:r>
              <a:rPr sz="1100" spc="10" dirty="0">
                <a:latin typeface="Arial"/>
                <a:cs typeface="Arial"/>
              </a:rPr>
              <a:t>s</a:t>
            </a:r>
            <a:r>
              <a:rPr sz="1100" spc="5" dirty="0">
                <a:latin typeface="Arial"/>
                <a:cs typeface="Arial"/>
              </a:rPr>
              <a:t>h</a:t>
            </a:r>
            <a:r>
              <a:rPr sz="1100" dirty="0">
                <a:latin typeface="Arial"/>
                <a:cs typeface="Arial"/>
              </a:rPr>
              <a:t>i</a:t>
            </a:r>
            <a:r>
              <a:rPr sz="1100" spc="5" dirty="0">
                <a:latin typeface="Arial"/>
                <a:cs typeface="Arial"/>
              </a:rPr>
              <a:t>ngton)</a:t>
            </a:r>
            <a:endParaRPr sz="1100">
              <a:latin typeface="Arial"/>
              <a:cs typeface="Arial"/>
            </a:endParaRPr>
          </a:p>
        </p:txBody>
      </p:sp>
      <p:sp>
        <p:nvSpPr>
          <p:cNvPr id="17" name="object 4"/>
          <p:cNvSpPr/>
          <p:nvPr/>
        </p:nvSpPr>
        <p:spPr>
          <a:xfrm>
            <a:off x="3967612" y="2645663"/>
            <a:ext cx="0" cy="2432685"/>
          </a:xfrm>
          <a:custGeom>
            <a:avLst/>
            <a:gdLst/>
            <a:ahLst/>
            <a:cxnLst/>
            <a:rect l="l" t="t" r="r" b="b"/>
            <a:pathLst>
              <a:path h="2432685">
                <a:moveTo>
                  <a:pt x="0" y="0"/>
                </a:moveTo>
                <a:lnTo>
                  <a:pt x="0" y="2432303"/>
                </a:lnTo>
              </a:path>
            </a:pathLst>
          </a:custGeom>
          <a:ln w="48513">
            <a:solidFill>
              <a:srgbClr val="659CC5"/>
            </a:solidFill>
          </a:ln>
        </p:spPr>
        <p:txBody>
          <a:bodyPr wrap="square" lIns="0" tIns="0" rIns="0" bIns="0" rtlCol="0"/>
          <a:lstStyle/>
          <a:p>
            <a:endParaRPr/>
          </a:p>
        </p:txBody>
      </p:sp>
      <p:sp>
        <p:nvSpPr>
          <p:cNvPr id="19" name="object 5"/>
          <p:cNvSpPr/>
          <p:nvPr/>
        </p:nvSpPr>
        <p:spPr>
          <a:xfrm>
            <a:off x="1603127" y="2645663"/>
            <a:ext cx="1850135" cy="243230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13656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5811</Words>
  <Application>Microsoft Office PowerPoint</Application>
  <PresentationFormat>Widescreen</PresentationFormat>
  <Paragraphs>1163</Paragraphs>
  <Slides>65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MS Gothic</vt:lpstr>
      <vt:lpstr>Arial</vt:lpstr>
      <vt:lpstr>Calibri</vt:lpstr>
      <vt:lpstr>Calibri Light</vt:lpstr>
      <vt:lpstr>Courier New</vt:lpstr>
      <vt:lpstr>Georgia</vt:lpstr>
      <vt:lpstr>Times New Roman</vt:lpstr>
      <vt:lpstr>Wingdings</vt:lpstr>
      <vt:lpstr>Wingdings 2</vt:lpstr>
      <vt:lpstr>Office Theme</vt:lpstr>
      <vt:lpstr>MACHINE LEARNING</vt:lpstr>
      <vt:lpstr>AGENDA</vt:lpstr>
      <vt:lpstr>SCOPE OF THIS LEARNING SESSION</vt:lpstr>
      <vt:lpstr>Recent example of Machine Learning</vt:lpstr>
      <vt:lpstr>Recent example of Machine Learning</vt:lpstr>
      <vt:lpstr>Recent example of Machine Learning</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Sravan Ankaraju</dc:creator>
  <cp:lastModifiedBy>Sravan Ankaraju</cp:lastModifiedBy>
  <cp:revision>40</cp:revision>
  <dcterms:created xsi:type="dcterms:W3CDTF">2016-07-04T03:46:14Z</dcterms:created>
  <dcterms:modified xsi:type="dcterms:W3CDTF">2017-09-22T21:00:42Z</dcterms:modified>
</cp:coreProperties>
</file>